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58" r:id="rId4"/>
    <p:sldId id="262" r:id="rId5"/>
    <p:sldId id="260" r:id="rId6"/>
    <p:sldId id="263" r:id="rId7"/>
    <p:sldId id="264" r:id="rId8"/>
    <p:sldId id="267" r:id="rId9"/>
  </p:sldIdLst>
  <p:sldSz cx="12192000" cy="6858000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EE275E-4E8E-4DB9-8C10-F5640D7BA8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C5815A67-E1E2-4328-AD05-77D80F7024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1FC5D9D-79A1-406D-A71F-DAF0405AA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B38DC-903A-4413-9D5D-839FD1515E0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EBF3901-0DE4-4EA2-9DF5-D6A598CB0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C77575E-B024-4018-83C9-92A7A5EC5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0BE74-00C1-41FA-B376-7F6580BCE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109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35D3BA4-C343-4361-A238-B13238583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50D2FB9-39F7-4E8A-ABF9-58A32261B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F2D7EA4-436A-4591-A7AE-7B1FD79E7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B38DC-903A-4413-9D5D-839FD1515E0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0C4AB22-B38D-460A-A05A-7DB499BA2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93A8879-2630-4E47-A869-153427EF9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0BE74-00C1-41FA-B376-7F6580BCE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86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07091271-FED4-4C0F-8DAD-4F9CE89F37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768557B-0F52-4541-B4BA-52AC1D6D09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0B192DF-8832-4163-A67A-E9923E8EF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B38DC-903A-4413-9D5D-839FD1515E0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13EF6B8-5982-45CB-92D8-95CB53653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11B777D-D8FD-432E-9C3F-61D8568CE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0BE74-00C1-41FA-B376-7F6580BCE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4046187-1F03-4A2E-9034-136E46DAF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2133CC5-0155-43E7-A491-B30349E66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292F4D2-7B2A-4DFC-A3AB-173E233EB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B38DC-903A-4413-9D5D-839FD1515E0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DED9BA6-247A-46D9-9F43-7E61A917F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58D64AA-5C09-4066-BD86-96F6077EF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0BE74-00C1-41FA-B376-7F6580BCE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621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22EA82A-98ED-4F64-9AC6-DB45B4674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7A2FA6F-4F5C-4BA7-B957-97C00BFE1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B831020-7FD8-4A08-BAE2-7D33B1C8B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B38DC-903A-4413-9D5D-839FD1515E0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8B038A6-D542-48A2-A9C9-FCFB12BEB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50A75A5-6BE1-4857-BDA5-DF14A8C9C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0BE74-00C1-41FA-B376-7F6580BCE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604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8D1C60B-358D-493C-842B-024BEB4F6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1C10CD2-B2DA-4650-ACB3-7E20CE451B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248D1CA-FB96-4802-9552-32CEB16744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859D8F1-8744-48E0-9874-B924D5DA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B38DC-903A-4413-9D5D-839FD1515E0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5729D43-AC8B-4B13-B951-C689A1153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B772F77-8704-4014-8BDF-236AFC65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0BE74-00C1-41FA-B376-7F6580BCE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526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6C7B0EA-D71A-4914-A078-D456177E6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039ABEC-8687-49F7-B9BE-6428173DD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910F88F-54EB-4354-93D8-87C476C31A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D1DBB268-49BC-449A-BC0D-8BCD322CBE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14D5C291-48D0-406F-810A-1C99E197F7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60589C42-45C0-49AF-81CB-C33468D6A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B38DC-903A-4413-9D5D-839FD1515E0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8979DC64-085B-4651-ACB8-7D465F103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3B01E41F-3225-4B20-9874-57BD99BF2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0BE74-00C1-41FA-B376-7F6580BCE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756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8C41F56-0F8E-4C3B-B9F8-430911CA6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BA231173-9FE9-44BE-8583-DD79DF93B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B38DC-903A-4413-9D5D-839FD1515E0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3E22FD27-AC48-4027-B6DB-1005CF9E9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C0C31BB-25EB-4F1F-96BF-9F85B58B7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0BE74-00C1-41FA-B376-7F6580BCE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84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15793EA7-CF43-4A8D-BC0E-714522ADD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B38DC-903A-4413-9D5D-839FD1515E0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EFFFA02F-DD9D-43EB-8915-EFB0D009C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4F7F7701-BA93-44DE-A110-A22F592C9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0BE74-00C1-41FA-B376-7F6580BCE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899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B2570A5-5570-437E-9F2E-153C709AA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C766572-4D87-484A-BE10-CDCA6536D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DF5A4F9-1C67-4B8F-82A4-42EE2E292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25CF6E0-F2CF-44EC-B43C-33040CADB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B38DC-903A-4413-9D5D-839FD1515E0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EDBE182-9C89-4D81-A250-5C6E1570A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5380DCB-2064-40BA-9822-44C0D6423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0BE74-00C1-41FA-B376-7F6580BCE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245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FF27BA3-86AA-4CA7-A4BB-6E1FBE107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DE83205E-58D8-434F-85C1-B000665CDD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90F94F8-AB0A-4673-A458-B683770EF1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0A65D2D-A3C7-4580-87ED-53F243493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B38DC-903A-4413-9D5D-839FD1515E0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7B645F9-573D-4D55-9B3D-CFD2F801E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6828E25-A93A-4959-B5EC-B84AE90E0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0BE74-00C1-41FA-B376-7F6580BCE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223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D2D52F1-57CC-4345-8F5A-92C93A5CB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8007F7B-C4EE-4700-9183-8FA8E5EC0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77F0152-9E4B-4F00-A44A-8158CCE7A7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B38DC-903A-4413-9D5D-839FD1515E0B}" type="datetimeFigureOut">
              <a:rPr lang="ru-RU" smtClean="0"/>
              <a:t>05.02.2019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0F659C7-E56D-425C-8584-CF7294C609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93335E7-7442-407F-AB9A-71F04ABE0D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0BE74-00C1-41FA-B376-7F6580BCE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791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86F3A25-6E6D-4FF3-80DA-1DD89264CF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0D89FBF-8A56-4BEC-BE6D-E1655C180C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43EECCF-E341-448A-819F-C291D03B6F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D28F94F1-F3AD-402F-91C6-546411B8013A}"/>
              </a:ext>
            </a:extLst>
          </p:cNvPr>
          <p:cNvSpPr/>
          <p:nvPr/>
        </p:nvSpPr>
        <p:spPr>
          <a:xfrm>
            <a:off x="1285492" y="1785183"/>
            <a:ext cx="10537539" cy="1061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ru-RU" sz="4800" b="1" spc="50" dirty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Причины подростковой агрессии и оптимальные подходы для работы с данной проблемой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61BEF79E-BC6F-4D9A-9AC8-EAA3B817AADA}"/>
              </a:ext>
            </a:extLst>
          </p:cNvPr>
          <p:cNvSpPr/>
          <p:nvPr/>
        </p:nvSpPr>
        <p:spPr>
          <a:xfrm>
            <a:off x="6529135" y="5134640"/>
            <a:ext cx="5293896" cy="11697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Представитель Уполномоченного по правам ребенка в ЗАТО</a:t>
            </a:r>
            <a:r>
              <a:rPr lang="en-US" sz="2400" b="1" dirty="0">
                <a:solidFill>
                  <a:srgbClr val="002060"/>
                </a:solidFill>
              </a:rPr>
              <a:t>                                   </a:t>
            </a:r>
            <a:r>
              <a:rPr lang="ru-RU" sz="2400" b="1" dirty="0">
                <a:solidFill>
                  <a:srgbClr val="002060"/>
                </a:solidFill>
              </a:rPr>
              <a:t> г. Зеленогорска</a:t>
            </a:r>
          </a:p>
          <a:p>
            <a:pPr algn="ctr"/>
            <a:r>
              <a:rPr lang="ru-RU" sz="3200" b="1" dirty="0">
                <a:solidFill>
                  <a:srgbClr val="002060"/>
                </a:solidFill>
              </a:rPr>
              <a:t>Валентина Федоровна </a:t>
            </a:r>
            <a:r>
              <a:rPr lang="ru-RU" sz="3200" b="1" dirty="0" err="1">
                <a:solidFill>
                  <a:srgbClr val="002060"/>
                </a:solidFill>
              </a:rPr>
              <a:t>Удрас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14917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409F8F4B-6B56-4C8F-8DDD-1447DAFDD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6776" y="174952"/>
            <a:ext cx="10027024" cy="1325563"/>
          </a:xfrm>
        </p:spPr>
        <p:txBody>
          <a:bodyPr/>
          <a:lstStyle/>
          <a:p>
            <a:pPr algn="ctr"/>
            <a:r>
              <a:rPr lang="ru-RU" b="1" dirty="0"/>
              <a:t>Экспертный совет исследования</a:t>
            </a: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6CE5E13E-1B46-4144-B52B-148C3051F4A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" r="87280"/>
          <a:stretch/>
        </p:blipFill>
        <p:spPr>
          <a:xfrm>
            <a:off x="0" y="0"/>
            <a:ext cx="1120588" cy="685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43EECCF-E341-448A-819F-C291D03B6F7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454"/>
          <a:stretch/>
        </p:blipFill>
        <p:spPr>
          <a:xfrm rot="10800000">
            <a:off x="838200" y="1310343"/>
            <a:ext cx="10538012" cy="380345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2511CB6-16FA-4E7F-AC87-F859CDF75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1968" y="1908501"/>
            <a:ext cx="9841832" cy="4351338"/>
          </a:xfrm>
        </p:spPr>
        <p:txBody>
          <a:bodyPr>
            <a:normAutofit/>
          </a:bodyPr>
          <a:lstStyle/>
          <a:p>
            <a:pPr lvl="0"/>
            <a:r>
              <a:rPr lang="ru-RU" sz="3200" dirty="0"/>
              <a:t>Руководитель КРОО «Институт семьи», </a:t>
            </a:r>
            <a:r>
              <a:rPr lang="ru-RU" sz="3200" dirty="0" err="1"/>
              <a:t>кмн</a:t>
            </a:r>
            <a:r>
              <a:rPr lang="ru-RU" sz="3200" dirty="0"/>
              <a:t>, врач психиатр «Педиатрии»</a:t>
            </a:r>
          </a:p>
          <a:p>
            <a:pPr lvl="0"/>
            <a:r>
              <a:rPr lang="ru-RU" sz="3200" dirty="0"/>
              <a:t>Медицинский психолог</a:t>
            </a:r>
          </a:p>
          <a:p>
            <a:pPr lvl="0"/>
            <a:r>
              <a:rPr lang="ru-RU" sz="3200" dirty="0"/>
              <a:t>Начальник отдела ПДН</a:t>
            </a:r>
          </a:p>
          <a:p>
            <a:pPr lvl="0"/>
            <a:r>
              <a:rPr lang="ru-RU" sz="3200" dirty="0"/>
              <a:t>Психолог ЦВСНП</a:t>
            </a:r>
          </a:p>
          <a:p>
            <a:pPr lvl="0"/>
            <a:r>
              <a:rPr lang="ru-RU" sz="3200" dirty="0"/>
              <a:t>Педагог-психолог Краевого центра семьи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98823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409F8F4B-6B56-4C8F-8DDD-1447DAFDD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6776" y="174952"/>
            <a:ext cx="10027024" cy="1325563"/>
          </a:xfrm>
        </p:spPr>
        <p:txBody>
          <a:bodyPr/>
          <a:lstStyle/>
          <a:p>
            <a:pPr algn="ctr"/>
            <a:r>
              <a:rPr lang="ru-RU" b="1" dirty="0"/>
              <a:t>Причины подростковой агрессии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1" name="Объект 10">
            <a:extLst>
              <a:ext uri="{FF2B5EF4-FFF2-40B4-BE49-F238E27FC236}">
                <a16:creationId xmlns:a16="http://schemas.microsoft.com/office/drawing/2014/main" xmlns="" id="{F4B0F057-BC91-4AB1-9B60-DF3FA45484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588" y="1825625"/>
            <a:ext cx="5583050" cy="3722033"/>
          </a:xfr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6CE5E13E-1B46-4144-B52B-148C3051F4A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" r="87280"/>
          <a:stretch/>
        </p:blipFill>
        <p:spPr>
          <a:xfrm>
            <a:off x="0" y="0"/>
            <a:ext cx="1120588" cy="685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43EECCF-E341-448A-819F-C291D03B6F7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454"/>
          <a:stretch/>
        </p:blipFill>
        <p:spPr>
          <a:xfrm rot="10800000">
            <a:off x="838200" y="1310343"/>
            <a:ext cx="10538012" cy="380345"/>
          </a:xfrm>
          <a:prstGeom prst="rect">
            <a:avLst/>
          </a:prstGeom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E357D2DC-E081-4145-BEF3-D416D823C0BC}"/>
              </a:ext>
            </a:extLst>
          </p:cNvPr>
          <p:cNvSpPr/>
          <p:nvPr/>
        </p:nvSpPr>
        <p:spPr>
          <a:xfrm>
            <a:off x="5582654" y="2028449"/>
            <a:ext cx="6609346" cy="385900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chemeClr val="tx1"/>
                </a:solidFill>
              </a:rPr>
              <a:t>физиологического характера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ru-RU" sz="3200" dirty="0">
              <a:solidFill>
                <a:schemeClr val="tx1"/>
              </a:solidFill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chemeClr val="tx1"/>
                </a:solidFill>
              </a:rPr>
              <a:t>социально-психологического характера.</a:t>
            </a:r>
          </a:p>
        </p:txBody>
      </p:sp>
    </p:spTree>
    <p:extLst>
      <p:ext uri="{BB962C8B-B14F-4D97-AF65-F5344CB8AC3E}">
        <p14:creationId xmlns:p14="http://schemas.microsoft.com/office/powerpoint/2010/main" val="3799108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409F8F4B-6B56-4C8F-8DDD-1447DAFDD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6776" y="174952"/>
            <a:ext cx="10027024" cy="1325563"/>
          </a:xfrm>
        </p:spPr>
        <p:txBody>
          <a:bodyPr/>
          <a:lstStyle/>
          <a:p>
            <a:pPr algn="ctr"/>
            <a:r>
              <a:rPr lang="ru-RU" b="1" dirty="0"/>
              <a:t>причины физиологического характера</a:t>
            </a: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6CE5E13E-1B46-4144-B52B-148C3051F4A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" r="87280"/>
          <a:stretch/>
        </p:blipFill>
        <p:spPr>
          <a:xfrm>
            <a:off x="0" y="0"/>
            <a:ext cx="1120588" cy="685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43EECCF-E341-448A-819F-C291D03B6F7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454"/>
          <a:stretch/>
        </p:blipFill>
        <p:spPr>
          <a:xfrm rot="10800000">
            <a:off x="838200" y="1310343"/>
            <a:ext cx="10538012" cy="380345"/>
          </a:xfrm>
          <a:prstGeom prst="rect">
            <a:avLst/>
          </a:prstGeom>
        </p:spPr>
      </p:pic>
      <p:pic>
        <p:nvPicPr>
          <p:cNvPr id="7" name="Объект 6">
            <a:extLst>
              <a:ext uri="{FF2B5EF4-FFF2-40B4-BE49-F238E27FC236}">
                <a16:creationId xmlns:a16="http://schemas.microsoft.com/office/drawing/2014/main" xmlns="" id="{61AE26E7-3945-405C-ADEB-37BD09EA2E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588" y="1905083"/>
            <a:ext cx="4576350" cy="3372770"/>
          </a:xfr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1C7AC1D6-9FFD-4349-AC16-B201B6EB6A53}"/>
              </a:ext>
            </a:extLst>
          </p:cNvPr>
          <p:cNvSpPr/>
          <p:nvPr/>
        </p:nvSpPr>
        <p:spPr>
          <a:xfrm>
            <a:off x="5696937" y="2456240"/>
            <a:ext cx="6302558" cy="2564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3200" dirty="0"/>
              <a:t>пубертатный период, период полового созревания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32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3200" dirty="0"/>
              <a:t>патологии центральной нервной системы</a:t>
            </a:r>
          </a:p>
        </p:txBody>
      </p:sp>
    </p:spTree>
    <p:extLst>
      <p:ext uri="{BB962C8B-B14F-4D97-AF65-F5344CB8AC3E}">
        <p14:creationId xmlns:p14="http://schemas.microsoft.com/office/powerpoint/2010/main" val="1310774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409F8F4B-6B56-4C8F-8DDD-1447DAFDD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6776" y="174952"/>
            <a:ext cx="10027024" cy="1325563"/>
          </a:xfrm>
        </p:spPr>
        <p:txBody>
          <a:bodyPr/>
          <a:lstStyle/>
          <a:p>
            <a:pPr algn="ctr"/>
            <a:r>
              <a:rPr lang="ru-RU" b="1" dirty="0"/>
              <a:t>Причины психологического характера</a:t>
            </a: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6CE5E13E-1B46-4144-B52B-148C3051F4A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" r="87280"/>
          <a:stretch/>
        </p:blipFill>
        <p:spPr>
          <a:xfrm>
            <a:off x="0" y="0"/>
            <a:ext cx="1120588" cy="685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43EECCF-E341-448A-819F-C291D03B6F7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454"/>
          <a:stretch/>
        </p:blipFill>
        <p:spPr>
          <a:xfrm rot="10800000">
            <a:off x="838200" y="1310343"/>
            <a:ext cx="10538012" cy="380345"/>
          </a:xfrm>
          <a:prstGeom prst="rect">
            <a:avLst/>
          </a:prstGeom>
        </p:spPr>
      </p:pic>
      <p:pic>
        <p:nvPicPr>
          <p:cNvPr id="7" name="Объект 6">
            <a:extLst>
              <a:ext uri="{FF2B5EF4-FFF2-40B4-BE49-F238E27FC236}">
                <a16:creationId xmlns:a16="http://schemas.microsoft.com/office/drawing/2014/main" xmlns="" id="{C95AA2EB-959E-45D1-9E91-84F1C56AE6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588" y="1908501"/>
            <a:ext cx="5788505" cy="3859003"/>
          </a:xfr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BA171F22-4A38-4FD1-931E-63C1E3415BC5}"/>
              </a:ext>
            </a:extLst>
          </p:cNvPr>
          <p:cNvSpPr/>
          <p:nvPr/>
        </p:nvSpPr>
        <p:spPr>
          <a:xfrm>
            <a:off x="6340288" y="2269880"/>
            <a:ext cx="5595038" cy="3136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3200" dirty="0"/>
              <a:t>игровая и интернет-зависимость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3200" dirty="0"/>
              <a:t>культ силы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3200" dirty="0"/>
              <a:t>снижение значения воспитательной функции семьи </a:t>
            </a:r>
          </a:p>
        </p:txBody>
      </p:sp>
    </p:spTree>
    <p:extLst>
      <p:ext uri="{BB962C8B-B14F-4D97-AF65-F5344CB8AC3E}">
        <p14:creationId xmlns:p14="http://schemas.microsoft.com/office/powerpoint/2010/main" val="1628096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409F8F4B-6B56-4C8F-8DDD-1447DAFDD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6776" y="174952"/>
            <a:ext cx="10027024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Что делать, чтобы выйти из этой проблемы?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6CE5E13E-1B46-4144-B52B-148C3051F4A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" r="87280"/>
          <a:stretch/>
        </p:blipFill>
        <p:spPr>
          <a:xfrm>
            <a:off x="0" y="0"/>
            <a:ext cx="1120588" cy="685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43EECCF-E341-448A-819F-C291D03B6F7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454"/>
          <a:stretch/>
        </p:blipFill>
        <p:spPr>
          <a:xfrm rot="10800000">
            <a:off x="838200" y="1310343"/>
            <a:ext cx="10538012" cy="380345"/>
          </a:xfrm>
          <a:prstGeom prst="rect">
            <a:avLst/>
          </a:prstGeom>
        </p:spPr>
      </p:pic>
      <p:pic>
        <p:nvPicPr>
          <p:cNvPr id="9" name="Объект 8">
            <a:extLst>
              <a:ext uri="{FF2B5EF4-FFF2-40B4-BE49-F238E27FC236}">
                <a16:creationId xmlns:a16="http://schemas.microsoft.com/office/drawing/2014/main" xmlns="" id="{31F1F2FE-F4FD-4156-B6C7-106C79D246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9943" y="3001031"/>
            <a:ext cx="3817345" cy="2004106"/>
          </a:xfr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E16239AA-4735-4831-A089-E183157469C5}"/>
              </a:ext>
            </a:extLst>
          </p:cNvPr>
          <p:cNvSpPr/>
          <p:nvPr/>
        </p:nvSpPr>
        <p:spPr>
          <a:xfrm>
            <a:off x="1468190" y="1714451"/>
            <a:ext cx="6552864" cy="4739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dirty="0"/>
              <a:t>Самый эффективный подход для работы  с подростковой агрессией – это профилактика.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dirty="0"/>
              <a:t>Курс «</a:t>
            </a:r>
            <a:r>
              <a:rPr lang="ru-RU" sz="2400" dirty="0" err="1"/>
              <a:t>Семьеведение</a:t>
            </a:r>
            <a:r>
              <a:rPr lang="ru-RU" sz="2400" dirty="0"/>
              <a:t>»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dirty="0"/>
              <a:t>Семейная академия и открытие филиалов семейной академии в школах и ДДУ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dirty="0"/>
              <a:t>Выходом для подростков является физическая активность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dirty="0"/>
              <a:t>Соблюдение основного правила оказания психологической помощи – приватность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dirty="0"/>
              <a:t>Прохождение диагностики в психоневрологическом диспансере</a:t>
            </a:r>
          </a:p>
        </p:txBody>
      </p:sp>
    </p:spTree>
    <p:extLst>
      <p:ext uri="{BB962C8B-B14F-4D97-AF65-F5344CB8AC3E}">
        <p14:creationId xmlns:p14="http://schemas.microsoft.com/office/powerpoint/2010/main" val="2895183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409F8F4B-6B56-4C8F-8DDD-1447DAFDD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6776" y="174952"/>
            <a:ext cx="10027024" cy="1325563"/>
          </a:xfrm>
        </p:spPr>
        <p:txBody>
          <a:bodyPr/>
          <a:lstStyle/>
          <a:p>
            <a:pPr algn="ctr"/>
            <a:r>
              <a:rPr lang="ru-RU" b="1" dirty="0"/>
              <a:t>Предложение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6CE5E13E-1B46-4144-B52B-148C3051F4A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" r="87280"/>
          <a:stretch/>
        </p:blipFill>
        <p:spPr>
          <a:xfrm>
            <a:off x="0" y="0"/>
            <a:ext cx="1120588" cy="685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43EECCF-E341-448A-819F-C291D03B6F7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454"/>
          <a:stretch/>
        </p:blipFill>
        <p:spPr>
          <a:xfrm rot="10800000">
            <a:off x="815788" y="848558"/>
            <a:ext cx="10538012" cy="380345"/>
          </a:xfrm>
          <a:prstGeom prst="rect">
            <a:avLst/>
          </a:prstGeom>
        </p:spPr>
      </p:pic>
      <p:pic>
        <p:nvPicPr>
          <p:cNvPr id="7" name="Объект 6">
            <a:extLst>
              <a:ext uri="{FF2B5EF4-FFF2-40B4-BE49-F238E27FC236}">
                <a16:creationId xmlns:a16="http://schemas.microsoft.com/office/drawing/2014/main" xmlns="" id="{E22AC853-DF33-4A79-99F7-054FBD006E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8173" y="1354738"/>
            <a:ext cx="5890838" cy="3181053"/>
          </a:xfr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ED9A92D2-6A48-4D88-A95F-13553CF4E18A}"/>
              </a:ext>
            </a:extLst>
          </p:cNvPr>
          <p:cNvSpPr/>
          <p:nvPr/>
        </p:nvSpPr>
        <p:spPr>
          <a:xfrm>
            <a:off x="1120588" y="4661625"/>
            <a:ext cx="105380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</a:pPr>
            <a:r>
              <a:rPr lang="ru-RU" sz="2800" dirty="0"/>
              <a:t>Рекомендовать методистам ГУО обратиться в                                                    </a:t>
            </a:r>
            <a:r>
              <a:rPr lang="ru-RU" sz="2800" b="1" dirty="0"/>
              <a:t>КРОО «Институт семьи»                                                                                             </a:t>
            </a:r>
            <a:r>
              <a:rPr lang="ru-RU" sz="2800" dirty="0"/>
              <a:t>за материалами по «</a:t>
            </a:r>
            <a:r>
              <a:rPr lang="ru-RU" sz="2800" dirty="0" err="1"/>
              <a:t>Семьеведению</a:t>
            </a:r>
            <a:r>
              <a:rPr lang="ru-RU" sz="2800" dirty="0"/>
              <a:t>» и организовать профилактическую работу в данном направлении в учебных заведениях города с детьми  и родителями </a:t>
            </a:r>
          </a:p>
        </p:txBody>
      </p:sp>
    </p:spTree>
    <p:extLst>
      <p:ext uri="{BB962C8B-B14F-4D97-AF65-F5344CB8AC3E}">
        <p14:creationId xmlns:p14="http://schemas.microsoft.com/office/powerpoint/2010/main" val="3665490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86F3A25-6E6D-4FF3-80DA-1DD89264CF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0D89FBF-8A56-4BEC-BE6D-E1655C180C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43EECCF-E341-448A-819F-C291D03B6F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D28F94F1-F3AD-402F-91C6-546411B8013A}"/>
              </a:ext>
            </a:extLst>
          </p:cNvPr>
          <p:cNvSpPr/>
          <p:nvPr/>
        </p:nvSpPr>
        <p:spPr>
          <a:xfrm>
            <a:off x="827230" y="2168605"/>
            <a:ext cx="10537539" cy="1061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ru-RU" sz="4800" b="1" spc="50" dirty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61BEF79E-BC6F-4D9A-9AC8-EAA3B817AADA}"/>
              </a:ext>
            </a:extLst>
          </p:cNvPr>
          <p:cNvSpPr/>
          <p:nvPr/>
        </p:nvSpPr>
        <p:spPr>
          <a:xfrm>
            <a:off x="5590671" y="4394577"/>
            <a:ext cx="5293896" cy="11697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Представитель Уполномоченного по правам ребенка в ЗАТО г. Зеленогорска</a:t>
            </a:r>
          </a:p>
          <a:p>
            <a:pPr algn="ctr"/>
            <a:r>
              <a:rPr lang="ru-RU" sz="3200" b="1" dirty="0">
                <a:solidFill>
                  <a:srgbClr val="002060"/>
                </a:solidFill>
              </a:rPr>
              <a:t>Валентина Федоровна </a:t>
            </a:r>
            <a:r>
              <a:rPr lang="ru-RU" sz="3200" b="1" dirty="0" err="1">
                <a:solidFill>
                  <a:srgbClr val="002060"/>
                </a:solidFill>
              </a:rPr>
              <a:t>Удрас</a:t>
            </a:r>
            <a:endParaRPr lang="ru-RU" sz="3200" b="1" dirty="0">
              <a:solidFill>
                <a:srgbClr val="002060"/>
              </a:solidFill>
            </a:endParaRPr>
          </a:p>
          <a:p>
            <a:pPr lvl="1" algn="ctr"/>
            <a:r>
              <a:rPr lang="ru-RU" sz="2400" b="1" dirty="0">
                <a:solidFill>
                  <a:srgbClr val="002060"/>
                </a:solidFill>
              </a:rPr>
              <a:t>тел.</a:t>
            </a:r>
            <a:r>
              <a:rPr lang="ru-RU" sz="3200" b="1" dirty="0">
                <a:solidFill>
                  <a:srgbClr val="002060"/>
                </a:solidFill>
              </a:rPr>
              <a:t> 8960 762 70 47 </a:t>
            </a:r>
          </a:p>
          <a:p>
            <a:pPr algn="ctr"/>
            <a:r>
              <a:rPr lang="ru-RU" sz="2400" b="1" dirty="0">
                <a:solidFill>
                  <a:srgbClr val="002060"/>
                </a:solidFill>
              </a:rPr>
              <a:t>адрес эл. почты: </a:t>
            </a:r>
            <a:r>
              <a:rPr lang="en-US" sz="3200" b="1" dirty="0">
                <a:solidFill>
                  <a:srgbClr val="002060"/>
                </a:solidFill>
              </a:rPr>
              <a:t>udrasvf@mail.ru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033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201</Words>
  <Application>Microsoft Office PowerPoint</Application>
  <PresentationFormat>Широкоэкранный</PresentationFormat>
  <Paragraphs>35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Экспертный совет исследования</vt:lpstr>
      <vt:lpstr>Причины подростковой агрессии </vt:lpstr>
      <vt:lpstr>причины физиологического характера</vt:lpstr>
      <vt:lpstr>Причины психологического характера</vt:lpstr>
      <vt:lpstr>Что делать, чтобы выйти из этой проблемы? </vt:lpstr>
      <vt:lpstr>Предложение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123</dc:creator>
  <cp:lastModifiedBy>Полякова Наталья Валерьевна</cp:lastModifiedBy>
  <cp:revision>6</cp:revision>
  <cp:lastPrinted>2019-02-05T10:05:06Z</cp:lastPrinted>
  <dcterms:created xsi:type="dcterms:W3CDTF">2019-02-04T05:35:29Z</dcterms:created>
  <dcterms:modified xsi:type="dcterms:W3CDTF">2019-02-05T10:06:04Z</dcterms:modified>
</cp:coreProperties>
</file>