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4" r:id="rId1"/>
  </p:sldMasterIdLst>
  <p:notesMasterIdLst>
    <p:notesMasterId r:id="rId12"/>
  </p:notesMasterIdLst>
  <p:sldIdLst>
    <p:sldId id="290" r:id="rId2"/>
    <p:sldId id="256" r:id="rId3"/>
    <p:sldId id="289" r:id="rId4"/>
    <p:sldId id="293" r:id="rId5"/>
    <p:sldId id="284" r:id="rId6"/>
    <p:sldId id="285" r:id="rId7"/>
    <p:sldId id="291" r:id="rId8"/>
    <p:sldId id="292" r:id="rId9"/>
    <p:sldId id="287" r:id="rId10"/>
    <p:sldId id="288" r:id="rId11"/>
  </p:sldIdLst>
  <p:sldSz cx="9144000" cy="6858000" type="screen4x3"/>
  <p:notesSz cx="6858000"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2514" y="6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74AA4E-95CB-4EF3-A97F-8A2078C5CA0F}" type="doc">
      <dgm:prSet loTypeId="urn:microsoft.com/office/officeart/2005/8/layout/list1" loCatId="list" qsTypeId="urn:microsoft.com/office/officeart/2005/8/quickstyle/3d2#1" qsCatId="3D" csTypeId="urn:microsoft.com/office/officeart/2005/8/colors/accent2_2" csCatId="accent2" phldr="1"/>
      <dgm:spPr/>
      <dgm:t>
        <a:bodyPr/>
        <a:lstStyle/>
        <a:p>
          <a:endParaRPr lang="ru-RU"/>
        </a:p>
      </dgm:t>
    </dgm:pt>
    <dgm:pt modelId="{0576B091-F00E-41E1-8DB2-8206D569C9A8}">
      <dgm:prSet phldrT="[Текст]" custT="1"/>
      <dgm:spPr/>
      <dgm:t>
        <a:bodyPr/>
        <a:lstStyle/>
        <a:p>
          <a:pPr marL="0" algn="just">
            <a:spcAft>
              <a:spcPts val="600"/>
            </a:spcAft>
          </a:pPr>
          <a:r>
            <a:rPr lang="ru-RU" sz="1400" baseline="0" smtClean="0">
              <a:latin typeface="Times New Roman" pitchFamily="18" charset="0"/>
              <a:cs typeface="Times New Roman" pitchFamily="18" charset="0"/>
            </a:rPr>
            <a:t>военнослужащие </a:t>
          </a:r>
          <a:endParaRPr lang="ru-RU" sz="1400" baseline="0" dirty="0">
            <a:latin typeface="Times New Roman" pitchFamily="18" charset="0"/>
            <a:cs typeface="Times New Roman" pitchFamily="18" charset="0"/>
          </a:endParaRPr>
        </a:p>
      </dgm:t>
    </dgm:pt>
    <dgm:pt modelId="{74083D0E-B28F-4EC7-9E6D-7EA9AA01FCC5}" type="parTrans" cxnId="{2AE047C2-A222-4A65-AE38-2AFA71620FC7}">
      <dgm:prSet/>
      <dgm:spPr/>
      <dgm:t>
        <a:bodyPr/>
        <a:lstStyle/>
        <a:p>
          <a:endParaRPr lang="ru-RU"/>
        </a:p>
      </dgm:t>
    </dgm:pt>
    <dgm:pt modelId="{0E2A8D2B-D80F-4209-AA71-9A4DB6C9E783}" type="sibTrans" cxnId="{2AE047C2-A222-4A65-AE38-2AFA71620FC7}">
      <dgm:prSet/>
      <dgm:spPr/>
      <dgm:t>
        <a:bodyPr/>
        <a:lstStyle/>
        <a:p>
          <a:endParaRPr lang="ru-RU"/>
        </a:p>
      </dgm:t>
    </dgm:pt>
    <dgm:pt modelId="{933A6D58-703C-4BCE-AB8F-4BBF52B4EDCD}">
      <dgm:prSet phldrT="[Текст]" custT="1"/>
      <dgm:spPr/>
      <dgm:t>
        <a:bodyPr/>
        <a:lstStyle/>
        <a:p>
          <a:pPr marL="0" algn="just">
            <a:spcAft>
              <a:spcPts val="600"/>
            </a:spcAft>
          </a:pPr>
          <a:r>
            <a:rPr lang="ru-RU" sz="1400" baseline="0" smtClean="0">
              <a:latin typeface="Times New Roman" pitchFamily="18" charset="0"/>
              <a:cs typeface="Times New Roman" pitchFamily="18" charset="0"/>
            </a:rPr>
            <a:t>лица, заключившие контракт о пребывании в добровольческом формировании, содействующем выполнению задач, возложенных на Вооруженные Силы РФ </a:t>
          </a:r>
          <a:endParaRPr lang="ru-RU" sz="1400" baseline="0" dirty="0">
            <a:latin typeface="Times New Roman" pitchFamily="18" charset="0"/>
            <a:cs typeface="Times New Roman" pitchFamily="18" charset="0"/>
          </a:endParaRPr>
        </a:p>
      </dgm:t>
    </dgm:pt>
    <dgm:pt modelId="{4C564C47-CD28-4F19-8E5B-414E0A112077}" type="parTrans" cxnId="{5D134F36-4A7B-479C-A2D8-DBDE3E3DC2F2}">
      <dgm:prSet/>
      <dgm:spPr/>
      <dgm:t>
        <a:bodyPr/>
        <a:lstStyle/>
        <a:p>
          <a:endParaRPr lang="ru-RU"/>
        </a:p>
      </dgm:t>
    </dgm:pt>
    <dgm:pt modelId="{29849C64-3191-405F-B25F-85005A638710}" type="sibTrans" cxnId="{5D134F36-4A7B-479C-A2D8-DBDE3E3DC2F2}">
      <dgm:prSet/>
      <dgm:spPr/>
      <dgm:t>
        <a:bodyPr/>
        <a:lstStyle/>
        <a:p>
          <a:endParaRPr lang="ru-RU"/>
        </a:p>
      </dgm:t>
    </dgm:pt>
    <dgm:pt modelId="{2802212E-4BB5-4157-87B2-3EABF5055918}">
      <dgm:prSet phldrT="[Текст]" custT="1"/>
      <dgm:spPr/>
      <dgm:t>
        <a:bodyPr/>
        <a:lstStyle/>
        <a:p>
          <a:pPr marL="0" algn="just">
            <a:spcAft>
              <a:spcPts val="600"/>
            </a:spcAft>
          </a:pPr>
          <a:r>
            <a:rPr lang="ru-RU" sz="1400" baseline="0" smtClean="0">
              <a:latin typeface="Times New Roman" pitchFamily="18" charset="0"/>
              <a:cs typeface="Times New Roman" pitchFamily="18" charset="0"/>
            </a:rPr>
            <a:t>лица, служащие в войсках национальной гвардии РФ, имеющие специальные звания полиции                       </a:t>
          </a:r>
          <a:endParaRPr lang="ru-RU" sz="1400" u="none" baseline="0" dirty="0">
            <a:latin typeface="Times New Roman" pitchFamily="18" charset="0"/>
            <a:cs typeface="Times New Roman" pitchFamily="18" charset="0"/>
          </a:endParaRPr>
        </a:p>
      </dgm:t>
    </dgm:pt>
    <dgm:pt modelId="{978DDABD-CD5E-4CE4-9891-F538D85F2747}" type="parTrans" cxnId="{4450B9A2-DA97-49A0-8486-B72A8A6FA83E}">
      <dgm:prSet/>
      <dgm:spPr/>
      <dgm:t>
        <a:bodyPr/>
        <a:lstStyle/>
        <a:p>
          <a:endParaRPr lang="ru-RU"/>
        </a:p>
      </dgm:t>
    </dgm:pt>
    <dgm:pt modelId="{922C5E82-3AA1-40FF-AD42-38459D71C571}" type="sibTrans" cxnId="{4450B9A2-DA97-49A0-8486-B72A8A6FA83E}">
      <dgm:prSet/>
      <dgm:spPr/>
      <dgm:t>
        <a:bodyPr/>
        <a:lstStyle/>
        <a:p>
          <a:endParaRPr lang="ru-RU"/>
        </a:p>
      </dgm:t>
    </dgm:pt>
    <dgm:pt modelId="{400AD45C-2FEB-4A61-B0D6-9B488AB88498}">
      <dgm:prSet phldrT="[Текст]" custT="1"/>
      <dgm:spPr/>
      <dgm:t>
        <a:bodyPr/>
        <a:lstStyle/>
        <a:p>
          <a:r>
            <a:rPr lang="ru-RU" sz="1800" dirty="0" smtClean="0">
              <a:latin typeface="Times New Roman" pitchFamily="18" charset="0"/>
              <a:cs typeface="Times New Roman" pitchFamily="18" charset="0"/>
            </a:rPr>
            <a:t>Категории граждан, имеющих право на получение земельных участков</a:t>
          </a:r>
          <a:endParaRPr lang="ru-RU" sz="1800" dirty="0">
            <a:latin typeface="Times New Roman" pitchFamily="18" charset="0"/>
            <a:cs typeface="Times New Roman" pitchFamily="18" charset="0"/>
          </a:endParaRPr>
        </a:p>
      </dgm:t>
    </dgm:pt>
    <dgm:pt modelId="{AD741262-2AF9-4B40-AF67-2B92221E6A47}" type="sibTrans" cxnId="{2A127AAA-1C1D-4066-955D-739FEFA85A03}">
      <dgm:prSet/>
      <dgm:spPr/>
      <dgm:t>
        <a:bodyPr/>
        <a:lstStyle/>
        <a:p>
          <a:endParaRPr lang="ru-RU"/>
        </a:p>
      </dgm:t>
    </dgm:pt>
    <dgm:pt modelId="{A4E24011-01E5-4417-A1D9-68FFBEB72B45}" type="parTrans" cxnId="{2A127AAA-1C1D-4066-955D-739FEFA85A03}">
      <dgm:prSet/>
      <dgm:spPr/>
      <dgm:t>
        <a:bodyPr/>
        <a:lstStyle/>
        <a:p>
          <a:endParaRPr lang="ru-RU"/>
        </a:p>
      </dgm:t>
    </dgm:pt>
    <dgm:pt modelId="{060204D9-E034-451D-990B-35959AA3DEB3}">
      <dgm:prSet phldrT="[Текст]" custT="1"/>
      <dgm:spPr/>
      <dgm:t>
        <a:bodyPr/>
        <a:lstStyle/>
        <a:p>
          <a:pPr marL="0" algn="just">
            <a:spcAft>
              <a:spcPts val="600"/>
            </a:spcAft>
          </a:pPr>
          <a:r>
            <a:rPr lang="ru-RU" sz="1200" b="1" baseline="0" smtClean="0">
              <a:latin typeface="Times New Roman" pitchFamily="18" charset="0"/>
              <a:cs typeface="Times New Roman" pitchFamily="18" charset="0"/>
            </a:rPr>
            <a:t>члены семей указанных участников СВО, погибших (умерших) вследствие увечья (ранения, травмы, контузии) или заболевания, полученных ими в ходе участия в СВО</a:t>
          </a:r>
          <a:endParaRPr lang="ru-RU" sz="1200" b="1" u="none" baseline="0" dirty="0">
            <a:latin typeface="Times New Roman" pitchFamily="18" charset="0"/>
            <a:cs typeface="Times New Roman" pitchFamily="18" charset="0"/>
          </a:endParaRPr>
        </a:p>
      </dgm:t>
    </dgm:pt>
    <dgm:pt modelId="{2B056CCB-EB4A-4073-B47D-7606FDCAD343}" type="parTrans" cxnId="{8AF3BEEB-3ACF-422C-8632-A75DDEDBB1BF}">
      <dgm:prSet/>
      <dgm:spPr/>
      <dgm:t>
        <a:bodyPr/>
        <a:lstStyle/>
        <a:p>
          <a:endParaRPr lang="ru-RU"/>
        </a:p>
      </dgm:t>
    </dgm:pt>
    <dgm:pt modelId="{2D0F4870-4CC2-4625-BBFA-84D1C1DB6D15}" type="sibTrans" cxnId="{8AF3BEEB-3ACF-422C-8632-A75DDEDBB1BF}">
      <dgm:prSet/>
      <dgm:spPr/>
      <dgm:t>
        <a:bodyPr/>
        <a:lstStyle/>
        <a:p>
          <a:endParaRPr lang="ru-RU"/>
        </a:p>
      </dgm:t>
    </dgm:pt>
    <dgm:pt modelId="{53785A42-2819-4D6A-97B7-F6ECCA597DD7}">
      <dgm:prSet phldrT="[Текст]" custT="1"/>
      <dgm:spPr/>
      <dgm:t>
        <a:bodyPr/>
        <a:lstStyle/>
        <a:p>
          <a:pPr marL="0" algn="just">
            <a:spcAft>
              <a:spcPts val="600"/>
            </a:spcAft>
          </a:pPr>
          <a:r>
            <a:rPr lang="ru-RU" sz="1200" b="1" baseline="0" dirty="0" smtClean="0">
              <a:latin typeface="Times New Roman" pitchFamily="18" charset="0"/>
              <a:cs typeface="Times New Roman" pitchFamily="18" charset="0"/>
            </a:rPr>
            <a:t>удостоенные звания Героя Российской Федерации или награжденные орденами Российской Федерации за заслуги, проявленные при выполнении задач в ходе специальной военной операции, являющиеся ветеранами боевых действий, имевшие на день завершения своего участия в специальной военной операции место жительства на территории Красноярского края:</a:t>
          </a:r>
          <a:endParaRPr lang="ru-RU" sz="1200" b="1" baseline="0" dirty="0">
            <a:latin typeface="Times New Roman" pitchFamily="18" charset="0"/>
            <a:cs typeface="Times New Roman" pitchFamily="18" charset="0"/>
          </a:endParaRPr>
        </a:p>
      </dgm:t>
    </dgm:pt>
    <dgm:pt modelId="{8FEA0218-5E01-4EDE-B022-D04BCE09CD0B}" type="parTrans" cxnId="{E55D14CD-2EB4-4A06-8155-DFE61272FABF}">
      <dgm:prSet/>
      <dgm:spPr/>
      <dgm:t>
        <a:bodyPr/>
        <a:lstStyle/>
        <a:p>
          <a:endParaRPr lang="ru-RU"/>
        </a:p>
      </dgm:t>
    </dgm:pt>
    <dgm:pt modelId="{541BD80E-E8EF-4224-8881-3BBE2281DA67}" type="sibTrans" cxnId="{E55D14CD-2EB4-4A06-8155-DFE61272FABF}">
      <dgm:prSet/>
      <dgm:spPr/>
      <dgm:t>
        <a:bodyPr/>
        <a:lstStyle/>
        <a:p>
          <a:endParaRPr lang="ru-RU"/>
        </a:p>
      </dgm:t>
    </dgm:pt>
    <dgm:pt modelId="{7303F791-3B39-4A04-9378-9B38FD4C5604}">
      <dgm:prSet phldrT="[Текст]" custT="1"/>
      <dgm:spPr/>
      <dgm:t>
        <a:bodyPr/>
        <a:lstStyle/>
        <a:p>
          <a:pPr marL="0" algn="just">
            <a:spcAft>
              <a:spcPts val="600"/>
            </a:spcAft>
          </a:pPr>
          <a:endParaRPr lang="ru-RU" sz="1200" b="1" baseline="0" dirty="0">
            <a:latin typeface="Times New Roman" pitchFamily="18" charset="0"/>
            <a:cs typeface="Times New Roman" pitchFamily="18" charset="0"/>
          </a:endParaRPr>
        </a:p>
      </dgm:t>
    </dgm:pt>
    <dgm:pt modelId="{7C2EF1E7-A6C5-4077-B796-0679578262EB}" type="parTrans" cxnId="{923090C8-182D-4D47-9DEC-1174922F723A}">
      <dgm:prSet/>
      <dgm:spPr/>
      <dgm:t>
        <a:bodyPr/>
        <a:lstStyle/>
        <a:p>
          <a:endParaRPr lang="ru-RU"/>
        </a:p>
      </dgm:t>
    </dgm:pt>
    <dgm:pt modelId="{86929AF4-36FB-4C7C-B8C1-6D4DB3CA74FC}" type="sibTrans" cxnId="{923090C8-182D-4D47-9DEC-1174922F723A}">
      <dgm:prSet/>
      <dgm:spPr/>
      <dgm:t>
        <a:bodyPr/>
        <a:lstStyle/>
        <a:p>
          <a:endParaRPr lang="ru-RU"/>
        </a:p>
      </dgm:t>
    </dgm:pt>
    <dgm:pt modelId="{807178AC-2FE3-4657-AA9F-FD7313A12EFB}" type="pres">
      <dgm:prSet presAssocID="{6F74AA4E-95CB-4EF3-A97F-8A2078C5CA0F}" presName="linear" presStyleCnt="0">
        <dgm:presLayoutVars>
          <dgm:dir/>
          <dgm:animLvl val="lvl"/>
          <dgm:resizeHandles val="exact"/>
        </dgm:presLayoutVars>
      </dgm:prSet>
      <dgm:spPr/>
      <dgm:t>
        <a:bodyPr/>
        <a:lstStyle/>
        <a:p>
          <a:endParaRPr lang="ru-RU"/>
        </a:p>
      </dgm:t>
    </dgm:pt>
    <dgm:pt modelId="{EFC55025-BA33-4828-9ABD-5083CEFE070F}" type="pres">
      <dgm:prSet presAssocID="{400AD45C-2FEB-4A61-B0D6-9B488AB88498}" presName="parentLin" presStyleCnt="0"/>
      <dgm:spPr/>
      <dgm:t>
        <a:bodyPr/>
        <a:lstStyle/>
        <a:p>
          <a:endParaRPr lang="ru-RU"/>
        </a:p>
      </dgm:t>
    </dgm:pt>
    <dgm:pt modelId="{6958A4B5-F379-4A57-B303-DB2EE5D47B9A}" type="pres">
      <dgm:prSet presAssocID="{400AD45C-2FEB-4A61-B0D6-9B488AB88498}" presName="parentLeftMargin" presStyleLbl="node1" presStyleIdx="0" presStyleCnt="1"/>
      <dgm:spPr/>
      <dgm:t>
        <a:bodyPr/>
        <a:lstStyle/>
        <a:p>
          <a:endParaRPr lang="ru-RU"/>
        </a:p>
      </dgm:t>
    </dgm:pt>
    <dgm:pt modelId="{83252079-BEA7-4E58-8044-9C5AB17C77C5}" type="pres">
      <dgm:prSet presAssocID="{400AD45C-2FEB-4A61-B0D6-9B488AB88498}" presName="parentText" presStyleLbl="node1" presStyleIdx="0" presStyleCnt="1" custAng="0" custScaleX="142389" custScaleY="847788" custLinFactY="-385804" custLinFactNeighborX="7060" custLinFactNeighborY="-400000">
        <dgm:presLayoutVars>
          <dgm:chMax val="0"/>
          <dgm:bulletEnabled val="1"/>
        </dgm:presLayoutVars>
      </dgm:prSet>
      <dgm:spPr/>
      <dgm:t>
        <a:bodyPr/>
        <a:lstStyle/>
        <a:p>
          <a:endParaRPr lang="ru-RU"/>
        </a:p>
      </dgm:t>
    </dgm:pt>
    <dgm:pt modelId="{314CD6B2-DCD2-459D-857A-5C4EF074A594}" type="pres">
      <dgm:prSet presAssocID="{400AD45C-2FEB-4A61-B0D6-9B488AB88498}" presName="negativeSpace" presStyleCnt="0"/>
      <dgm:spPr/>
      <dgm:t>
        <a:bodyPr/>
        <a:lstStyle/>
        <a:p>
          <a:endParaRPr lang="ru-RU"/>
        </a:p>
      </dgm:t>
    </dgm:pt>
    <dgm:pt modelId="{31D2B003-1C75-48D2-A11C-CF082DD6876C}" type="pres">
      <dgm:prSet presAssocID="{400AD45C-2FEB-4A61-B0D6-9B488AB88498}" presName="childText" presStyleLbl="conFgAcc1" presStyleIdx="0" presStyleCnt="1" custAng="0" custScaleX="103528" custScaleY="646261" custLinFactNeighborX="6728" custLinFactNeighborY="-38618">
        <dgm:presLayoutVars>
          <dgm:bulletEnabled val="1"/>
        </dgm:presLayoutVars>
      </dgm:prSet>
      <dgm:spPr/>
      <dgm:t>
        <a:bodyPr/>
        <a:lstStyle/>
        <a:p>
          <a:endParaRPr lang="ru-RU"/>
        </a:p>
      </dgm:t>
    </dgm:pt>
  </dgm:ptLst>
  <dgm:cxnLst>
    <dgm:cxn modelId="{1F0A7A98-9326-4743-B1D1-D31341AD1EEF}" type="presOf" srcId="{6F74AA4E-95CB-4EF3-A97F-8A2078C5CA0F}" destId="{807178AC-2FE3-4657-AA9F-FD7313A12EFB}" srcOrd="0" destOrd="0" presId="urn:microsoft.com/office/officeart/2005/8/layout/list1"/>
    <dgm:cxn modelId="{5D134F36-4A7B-479C-A2D8-DBDE3E3DC2F2}" srcId="{400AD45C-2FEB-4A61-B0D6-9B488AB88498}" destId="{933A6D58-703C-4BCE-AB8F-4BBF52B4EDCD}" srcOrd="3" destOrd="0" parTransId="{4C564C47-CD28-4F19-8E5B-414E0A112077}" sibTransId="{29849C64-3191-405F-B25F-85005A638710}"/>
    <dgm:cxn modelId="{2A127AAA-1C1D-4066-955D-739FEFA85A03}" srcId="{6F74AA4E-95CB-4EF3-A97F-8A2078C5CA0F}" destId="{400AD45C-2FEB-4A61-B0D6-9B488AB88498}" srcOrd="0" destOrd="0" parTransId="{A4E24011-01E5-4417-A1D9-68FFBEB72B45}" sibTransId="{AD741262-2AF9-4B40-AF67-2B92221E6A47}"/>
    <dgm:cxn modelId="{2AE047C2-A222-4A65-AE38-2AFA71620FC7}" srcId="{400AD45C-2FEB-4A61-B0D6-9B488AB88498}" destId="{0576B091-F00E-41E1-8DB2-8206D569C9A8}" srcOrd="2" destOrd="0" parTransId="{74083D0E-B28F-4EC7-9E6D-7EA9AA01FCC5}" sibTransId="{0E2A8D2B-D80F-4209-AA71-9A4DB6C9E783}"/>
    <dgm:cxn modelId="{923090C8-182D-4D47-9DEC-1174922F723A}" srcId="{400AD45C-2FEB-4A61-B0D6-9B488AB88498}" destId="{7303F791-3B39-4A04-9378-9B38FD4C5604}" srcOrd="0" destOrd="0" parTransId="{7C2EF1E7-A6C5-4077-B796-0679578262EB}" sibTransId="{86929AF4-36FB-4C7C-B8C1-6D4DB3CA74FC}"/>
    <dgm:cxn modelId="{27550F91-4768-4970-B861-A1B194F08059}" type="presOf" srcId="{400AD45C-2FEB-4A61-B0D6-9B488AB88498}" destId="{83252079-BEA7-4E58-8044-9C5AB17C77C5}" srcOrd="1" destOrd="0" presId="urn:microsoft.com/office/officeart/2005/8/layout/list1"/>
    <dgm:cxn modelId="{CA383CC1-8838-4F0D-A59D-777B109528B4}" type="presOf" srcId="{2802212E-4BB5-4157-87B2-3EABF5055918}" destId="{31D2B003-1C75-48D2-A11C-CF082DD6876C}" srcOrd="0" destOrd="4" presId="urn:microsoft.com/office/officeart/2005/8/layout/list1"/>
    <dgm:cxn modelId="{71C43AAB-E91A-44F5-992C-E351897A3F9B}" type="presOf" srcId="{400AD45C-2FEB-4A61-B0D6-9B488AB88498}" destId="{6958A4B5-F379-4A57-B303-DB2EE5D47B9A}" srcOrd="0" destOrd="0" presId="urn:microsoft.com/office/officeart/2005/8/layout/list1"/>
    <dgm:cxn modelId="{D89CBCA8-370F-466F-95A2-277DC3F271D4}" type="presOf" srcId="{7303F791-3B39-4A04-9378-9B38FD4C5604}" destId="{31D2B003-1C75-48D2-A11C-CF082DD6876C}" srcOrd="0" destOrd="0" presId="urn:microsoft.com/office/officeart/2005/8/layout/list1"/>
    <dgm:cxn modelId="{BA975AB8-082A-4E12-953F-5EDB674B862A}" type="presOf" srcId="{53785A42-2819-4D6A-97B7-F6ECCA597DD7}" destId="{31D2B003-1C75-48D2-A11C-CF082DD6876C}" srcOrd="0" destOrd="1" presId="urn:microsoft.com/office/officeart/2005/8/layout/list1"/>
    <dgm:cxn modelId="{8AF3BEEB-3ACF-422C-8632-A75DDEDBB1BF}" srcId="{400AD45C-2FEB-4A61-B0D6-9B488AB88498}" destId="{060204D9-E034-451D-990B-35959AA3DEB3}" srcOrd="5" destOrd="0" parTransId="{2B056CCB-EB4A-4073-B47D-7606FDCAD343}" sibTransId="{2D0F4870-4CC2-4625-BBFA-84D1C1DB6D15}"/>
    <dgm:cxn modelId="{4D91C57A-B25B-4B99-A799-0B9EF03951D6}" type="presOf" srcId="{0576B091-F00E-41E1-8DB2-8206D569C9A8}" destId="{31D2B003-1C75-48D2-A11C-CF082DD6876C}" srcOrd="0" destOrd="2" presId="urn:microsoft.com/office/officeart/2005/8/layout/list1"/>
    <dgm:cxn modelId="{2966C32F-DF48-497A-A8D1-68607BBCD7BC}" type="presOf" srcId="{933A6D58-703C-4BCE-AB8F-4BBF52B4EDCD}" destId="{31D2B003-1C75-48D2-A11C-CF082DD6876C}" srcOrd="0" destOrd="3" presId="urn:microsoft.com/office/officeart/2005/8/layout/list1"/>
    <dgm:cxn modelId="{E55D14CD-2EB4-4A06-8155-DFE61272FABF}" srcId="{400AD45C-2FEB-4A61-B0D6-9B488AB88498}" destId="{53785A42-2819-4D6A-97B7-F6ECCA597DD7}" srcOrd="1" destOrd="0" parTransId="{8FEA0218-5E01-4EDE-B022-D04BCE09CD0B}" sibTransId="{541BD80E-E8EF-4224-8881-3BBE2281DA67}"/>
    <dgm:cxn modelId="{03D85692-861F-4815-BD15-6C950BB3C5CD}" type="presOf" srcId="{060204D9-E034-451D-990B-35959AA3DEB3}" destId="{31D2B003-1C75-48D2-A11C-CF082DD6876C}" srcOrd="0" destOrd="5" presId="urn:microsoft.com/office/officeart/2005/8/layout/list1"/>
    <dgm:cxn modelId="{4450B9A2-DA97-49A0-8486-B72A8A6FA83E}" srcId="{400AD45C-2FEB-4A61-B0D6-9B488AB88498}" destId="{2802212E-4BB5-4157-87B2-3EABF5055918}" srcOrd="4" destOrd="0" parTransId="{978DDABD-CD5E-4CE4-9891-F538D85F2747}" sibTransId="{922C5E82-3AA1-40FF-AD42-38459D71C571}"/>
    <dgm:cxn modelId="{4A7EF4E0-0A86-4C3B-ADC8-B318F1CC2DBC}" type="presParOf" srcId="{807178AC-2FE3-4657-AA9F-FD7313A12EFB}" destId="{EFC55025-BA33-4828-9ABD-5083CEFE070F}" srcOrd="0" destOrd="0" presId="urn:microsoft.com/office/officeart/2005/8/layout/list1"/>
    <dgm:cxn modelId="{15313B2E-A144-4ABF-8FE7-CA353A81B2D1}" type="presParOf" srcId="{EFC55025-BA33-4828-9ABD-5083CEFE070F}" destId="{6958A4B5-F379-4A57-B303-DB2EE5D47B9A}" srcOrd="0" destOrd="0" presId="urn:microsoft.com/office/officeart/2005/8/layout/list1"/>
    <dgm:cxn modelId="{8F88B8B7-0B77-4CDC-9EDD-73FB203C7B09}" type="presParOf" srcId="{EFC55025-BA33-4828-9ABD-5083CEFE070F}" destId="{83252079-BEA7-4E58-8044-9C5AB17C77C5}" srcOrd="1" destOrd="0" presId="urn:microsoft.com/office/officeart/2005/8/layout/list1"/>
    <dgm:cxn modelId="{A719DC1F-0864-4885-8E29-DCA9ABB7CD55}" type="presParOf" srcId="{807178AC-2FE3-4657-AA9F-FD7313A12EFB}" destId="{314CD6B2-DCD2-459D-857A-5C4EF074A594}" srcOrd="1" destOrd="0" presId="urn:microsoft.com/office/officeart/2005/8/layout/list1"/>
    <dgm:cxn modelId="{6F2ABEA9-5668-4A30-B1DC-2ACCCDBFD4AF}" type="presParOf" srcId="{807178AC-2FE3-4657-AA9F-FD7313A12EFB}" destId="{31D2B003-1C75-48D2-A11C-CF082DD6876C}"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74AA4E-95CB-4EF3-A97F-8A2078C5CA0F}" type="doc">
      <dgm:prSet loTypeId="urn:microsoft.com/office/officeart/2005/8/layout/list1" loCatId="list" qsTypeId="urn:microsoft.com/office/officeart/2005/8/quickstyle/3d2#2" qsCatId="3D" csTypeId="urn:microsoft.com/office/officeart/2005/8/colors/accent2_2" csCatId="accent2" phldr="1"/>
      <dgm:spPr/>
      <dgm:t>
        <a:bodyPr/>
        <a:lstStyle/>
        <a:p>
          <a:endParaRPr lang="ru-RU"/>
        </a:p>
      </dgm:t>
    </dgm:pt>
    <dgm:pt modelId="{400AD45C-2FEB-4A61-B0D6-9B488AB88498}">
      <dgm:prSet phldrT="[Текст]" custT="1"/>
      <dgm:spPr/>
      <dgm:t>
        <a:bodyPr/>
        <a:lstStyle/>
        <a:p>
          <a:r>
            <a:rPr lang="ru-RU" sz="2000" dirty="0" smtClean="0">
              <a:latin typeface="Times New Roman" pitchFamily="18" charset="0"/>
              <a:cs typeface="Times New Roman" pitchFamily="18" charset="0"/>
            </a:rPr>
            <a:t>Нормативные правовые акты, регулирующие порядок предоставления земельных участков</a:t>
          </a:r>
          <a:endParaRPr lang="ru-RU" sz="2000" dirty="0">
            <a:latin typeface="Times New Roman" pitchFamily="18" charset="0"/>
            <a:cs typeface="Times New Roman" pitchFamily="18" charset="0"/>
          </a:endParaRPr>
        </a:p>
      </dgm:t>
    </dgm:pt>
    <dgm:pt modelId="{A4E24011-01E5-4417-A1D9-68FFBEB72B45}" type="parTrans" cxnId="{2A127AAA-1C1D-4066-955D-739FEFA85A03}">
      <dgm:prSet/>
      <dgm:spPr/>
      <dgm:t>
        <a:bodyPr/>
        <a:lstStyle/>
        <a:p>
          <a:endParaRPr lang="ru-RU"/>
        </a:p>
      </dgm:t>
    </dgm:pt>
    <dgm:pt modelId="{AD741262-2AF9-4B40-AF67-2B92221E6A47}" type="sibTrans" cxnId="{2A127AAA-1C1D-4066-955D-739FEFA85A03}">
      <dgm:prSet/>
      <dgm:spPr/>
      <dgm:t>
        <a:bodyPr/>
        <a:lstStyle/>
        <a:p>
          <a:endParaRPr lang="ru-RU"/>
        </a:p>
      </dgm:t>
    </dgm:pt>
    <dgm:pt modelId="{0576B091-F00E-41E1-8DB2-8206D569C9A8}">
      <dgm:prSet phldrT="[Текст]" custT="1"/>
      <dgm:spPr/>
      <dgm:t>
        <a:bodyPr/>
        <a:lstStyle/>
        <a:p>
          <a:pPr marL="0" algn="l">
            <a:spcAft>
              <a:spcPts val="600"/>
            </a:spcAft>
          </a:pPr>
          <a:r>
            <a:rPr lang="ru-RU" sz="1400" dirty="0" smtClean="0">
              <a:latin typeface="Times New Roman" pitchFamily="18" charset="0"/>
              <a:cs typeface="Times New Roman" pitchFamily="18" charset="0"/>
            </a:rPr>
            <a:t>Распоряжение Президента РФ от 06.06.2023 № 174-рп «О дополнительных мерах социальной поддержки военнослужащих, лиц, заключивших контракт о пребывании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в добровольческом формировании, содействующем выполнению задач, возложенных на Вооруженные Силы Российской Федерации, лиц, проходящих службу в войсках национальной гвардии Российской Федерации, и членов их семей»</a:t>
          </a:r>
          <a:endParaRPr lang="ru-RU" sz="1400" dirty="0">
            <a:latin typeface="Times New Roman" pitchFamily="18" charset="0"/>
            <a:cs typeface="Times New Roman" pitchFamily="18" charset="0"/>
          </a:endParaRPr>
        </a:p>
      </dgm:t>
    </dgm:pt>
    <dgm:pt modelId="{74083D0E-B28F-4EC7-9E6D-7EA9AA01FCC5}" type="parTrans" cxnId="{2AE047C2-A222-4A65-AE38-2AFA71620FC7}">
      <dgm:prSet/>
      <dgm:spPr/>
      <dgm:t>
        <a:bodyPr/>
        <a:lstStyle/>
        <a:p>
          <a:endParaRPr lang="ru-RU"/>
        </a:p>
      </dgm:t>
    </dgm:pt>
    <dgm:pt modelId="{0E2A8D2B-D80F-4209-AA71-9A4DB6C9E783}" type="sibTrans" cxnId="{2AE047C2-A222-4A65-AE38-2AFA71620FC7}">
      <dgm:prSet/>
      <dgm:spPr/>
      <dgm:t>
        <a:bodyPr/>
        <a:lstStyle/>
        <a:p>
          <a:endParaRPr lang="ru-RU"/>
        </a:p>
      </dgm:t>
    </dgm:pt>
    <dgm:pt modelId="{DE066CED-ABBB-49C1-B84B-9D2250D9FE01}">
      <dgm:prSet custT="1"/>
      <dgm:spPr/>
      <dgm:t>
        <a:bodyPr/>
        <a:lstStyle/>
        <a:p>
          <a:pPr marL="0" algn="l">
            <a:spcAft>
              <a:spcPts val="600"/>
            </a:spcAft>
          </a:pPr>
          <a:r>
            <a:rPr lang="ru-RU" sz="1400" smtClean="0">
              <a:latin typeface="Times New Roman" pitchFamily="18" charset="0"/>
              <a:cs typeface="Times New Roman" pitchFamily="18" charset="0"/>
            </a:rPr>
            <a:t>Закон Красноярского края от 04.12.2008 </a:t>
          </a:r>
          <a:br>
            <a:rPr lang="ru-RU" sz="1400" smtClean="0">
              <a:latin typeface="Times New Roman" pitchFamily="18" charset="0"/>
              <a:cs typeface="Times New Roman" pitchFamily="18" charset="0"/>
            </a:rPr>
          </a:br>
          <a:r>
            <a:rPr lang="ru-RU" sz="1400" smtClean="0">
              <a:latin typeface="Times New Roman" pitchFamily="18" charset="0"/>
              <a:cs typeface="Times New Roman" pitchFamily="18" charset="0"/>
            </a:rPr>
            <a:t>№ 7-2542 «О регулировании земельных отношений в Красноярском крае»</a:t>
          </a:r>
          <a:endParaRPr lang="ru-RU" sz="1400" dirty="0">
            <a:latin typeface="Times New Roman" pitchFamily="18" charset="0"/>
            <a:cs typeface="Times New Roman" pitchFamily="18" charset="0"/>
          </a:endParaRPr>
        </a:p>
      </dgm:t>
    </dgm:pt>
    <dgm:pt modelId="{8F84EAB9-4923-421E-8408-0CC906B07D15}" type="parTrans" cxnId="{9969F15C-7978-4DFE-8CBC-0FDA8570BDD7}">
      <dgm:prSet/>
      <dgm:spPr/>
      <dgm:t>
        <a:bodyPr/>
        <a:lstStyle/>
        <a:p>
          <a:endParaRPr lang="ru-RU"/>
        </a:p>
      </dgm:t>
    </dgm:pt>
    <dgm:pt modelId="{E1C6D400-8277-48D5-8D8B-FCAD5FF5ED13}" type="sibTrans" cxnId="{9969F15C-7978-4DFE-8CBC-0FDA8570BDD7}">
      <dgm:prSet/>
      <dgm:spPr/>
      <dgm:t>
        <a:bodyPr/>
        <a:lstStyle/>
        <a:p>
          <a:endParaRPr lang="ru-RU"/>
        </a:p>
      </dgm:t>
    </dgm:pt>
    <dgm:pt modelId="{807178AC-2FE3-4657-AA9F-FD7313A12EFB}" type="pres">
      <dgm:prSet presAssocID="{6F74AA4E-95CB-4EF3-A97F-8A2078C5CA0F}" presName="linear" presStyleCnt="0">
        <dgm:presLayoutVars>
          <dgm:dir/>
          <dgm:animLvl val="lvl"/>
          <dgm:resizeHandles val="exact"/>
        </dgm:presLayoutVars>
      </dgm:prSet>
      <dgm:spPr/>
      <dgm:t>
        <a:bodyPr/>
        <a:lstStyle/>
        <a:p>
          <a:endParaRPr lang="ru-RU"/>
        </a:p>
      </dgm:t>
    </dgm:pt>
    <dgm:pt modelId="{EFC55025-BA33-4828-9ABD-5083CEFE070F}" type="pres">
      <dgm:prSet presAssocID="{400AD45C-2FEB-4A61-B0D6-9B488AB88498}" presName="parentLin" presStyleCnt="0"/>
      <dgm:spPr/>
      <dgm:t>
        <a:bodyPr/>
        <a:lstStyle/>
        <a:p>
          <a:endParaRPr lang="ru-RU"/>
        </a:p>
      </dgm:t>
    </dgm:pt>
    <dgm:pt modelId="{6958A4B5-F379-4A57-B303-DB2EE5D47B9A}" type="pres">
      <dgm:prSet presAssocID="{400AD45C-2FEB-4A61-B0D6-9B488AB88498}" presName="parentLeftMargin" presStyleLbl="node1" presStyleIdx="0" presStyleCnt="1"/>
      <dgm:spPr/>
      <dgm:t>
        <a:bodyPr/>
        <a:lstStyle/>
        <a:p>
          <a:endParaRPr lang="ru-RU"/>
        </a:p>
      </dgm:t>
    </dgm:pt>
    <dgm:pt modelId="{83252079-BEA7-4E58-8044-9C5AB17C77C5}" type="pres">
      <dgm:prSet presAssocID="{400AD45C-2FEB-4A61-B0D6-9B488AB88498}" presName="parentText" presStyleLbl="node1" presStyleIdx="0" presStyleCnt="1" custScaleX="144997" custScaleY="943148" custLinFactX="-18636" custLinFactY="-65566" custLinFactNeighborX="-100000" custLinFactNeighborY="-100000">
        <dgm:presLayoutVars>
          <dgm:chMax val="0"/>
          <dgm:bulletEnabled val="1"/>
        </dgm:presLayoutVars>
      </dgm:prSet>
      <dgm:spPr/>
      <dgm:t>
        <a:bodyPr/>
        <a:lstStyle/>
        <a:p>
          <a:endParaRPr lang="ru-RU"/>
        </a:p>
      </dgm:t>
    </dgm:pt>
    <dgm:pt modelId="{314CD6B2-DCD2-459D-857A-5C4EF074A594}" type="pres">
      <dgm:prSet presAssocID="{400AD45C-2FEB-4A61-B0D6-9B488AB88498}" presName="negativeSpace" presStyleCnt="0"/>
      <dgm:spPr/>
      <dgm:t>
        <a:bodyPr/>
        <a:lstStyle/>
        <a:p>
          <a:endParaRPr lang="ru-RU"/>
        </a:p>
      </dgm:t>
    </dgm:pt>
    <dgm:pt modelId="{31D2B003-1C75-48D2-A11C-CF082DD6876C}" type="pres">
      <dgm:prSet presAssocID="{400AD45C-2FEB-4A61-B0D6-9B488AB88498}" presName="childText" presStyleLbl="conFgAcc1" presStyleIdx="0" presStyleCnt="1" custScaleY="195489" custLinFactY="-16655" custLinFactNeighborX="1780" custLinFactNeighborY="-100000">
        <dgm:presLayoutVars>
          <dgm:bulletEnabled val="1"/>
        </dgm:presLayoutVars>
      </dgm:prSet>
      <dgm:spPr/>
      <dgm:t>
        <a:bodyPr/>
        <a:lstStyle/>
        <a:p>
          <a:endParaRPr lang="ru-RU"/>
        </a:p>
      </dgm:t>
    </dgm:pt>
  </dgm:ptLst>
  <dgm:cxnLst>
    <dgm:cxn modelId="{4EE2421B-57DD-4653-8F74-8F74151E9CDA}" type="presOf" srcId="{DE066CED-ABBB-49C1-B84B-9D2250D9FE01}" destId="{31D2B003-1C75-48D2-A11C-CF082DD6876C}" srcOrd="0" destOrd="1" presId="urn:microsoft.com/office/officeart/2005/8/layout/list1"/>
    <dgm:cxn modelId="{2A127AAA-1C1D-4066-955D-739FEFA85A03}" srcId="{6F74AA4E-95CB-4EF3-A97F-8A2078C5CA0F}" destId="{400AD45C-2FEB-4A61-B0D6-9B488AB88498}" srcOrd="0" destOrd="0" parTransId="{A4E24011-01E5-4417-A1D9-68FFBEB72B45}" sibTransId="{AD741262-2AF9-4B40-AF67-2B92221E6A47}"/>
    <dgm:cxn modelId="{280C9781-A00B-4E8E-9CAD-BE59D793CF18}" type="presOf" srcId="{6F74AA4E-95CB-4EF3-A97F-8A2078C5CA0F}" destId="{807178AC-2FE3-4657-AA9F-FD7313A12EFB}" srcOrd="0" destOrd="0" presId="urn:microsoft.com/office/officeart/2005/8/layout/list1"/>
    <dgm:cxn modelId="{CFABE75A-5BA5-4844-9E95-2D070858630B}" type="presOf" srcId="{0576B091-F00E-41E1-8DB2-8206D569C9A8}" destId="{31D2B003-1C75-48D2-A11C-CF082DD6876C}" srcOrd="0" destOrd="0" presId="urn:microsoft.com/office/officeart/2005/8/layout/list1"/>
    <dgm:cxn modelId="{2D77BF17-12D4-402D-A84B-43C9C43D0E00}" type="presOf" srcId="{400AD45C-2FEB-4A61-B0D6-9B488AB88498}" destId="{83252079-BEA7-4E58-8044-9C5AB17C77C5}" srcOrd="1" destOrd="0" presId="urn:microsoft.com/office/officeart/2005/8/layout/list1"/>
    <dgm:cxn modelId="{2AE047C2-A222-4A65-AE38-2AFA71620FC7}" srcId="{400AD45C-2FEB-4A61-B0D6-9B488AB88498}" destId="{0576B091-F00E-41E1-8DB2-8206D569C9A8}" srcOrd="0" destOrd="0" parTransId="{74083D0E-B28F-4EC7-9E6D-7EA9AA01FCC5}" sibTransId="{0E2A8D2B-D80F-4209-AA71-9A4DB6C9E783}"/>
    <dgm:cxn modelId="{9969F15C-7978-4DFE-8CBC-0FDA8570BDD7}" srcId="{400AD45C-2FEB-4A61-B0D6-9B488AB88498}" destId="{DE066CED-ABBB-49C1-B84B-9D2250D9FE01}" srcOrd="1" destOrd="0" parTransId="{8F84EAB9-4923-421E-8408-0CC906B07D15}" sibTransId="{E1C6D400-8277-48D5-8D8B-FCAD5FF5ED13}"/>
    <dgm:cxn modelId="{CDB7EB23-505C-4CB9-8AB6-BB4B4E55C74E}" type="presOf" srcId="{400AD45C-2FEB-4A61-B0D6-9B488AB88498}" destId="{6958A4B5-F379-4A57-B303-DB2EE5D47B9A}" srcOrd="0" destOrd="0" presId="urn:microsoft.com/office/officeart/2005/8/layout/list1"/>
    <dgm:cxn modelId="{33D24FCE-71E1-43B3-A52C-AC3CE0EA0D6C}" type="presParOf" srcId="{807178AC-2FE3-4657-AA9F-FD7313A12EFB}" destId="{EFC55025-BA33-4828-9ABD-5083CEFE070F}" srcOrd="0" destOrd="0" presId="urn:microsoft.com/office/officeart/2005/8/layout/list1"/>
    <dgm:cxn modelId="{71252A06-EFCD-4BDC-93A8-926FCC072D8A}" type="presParOf" srcId="{EFC55025-BA33-4828-9ABD-5083CEFE070F}" destId="{6958A4B5-F379-4A57-B303-DB2EE5D47B9A}" srcOrd="0" destOrd="0" presId="urn:microsoft.com/office/officeart/2005/8/layout/list1"/>
    <dgm:cxn modelId="{214FC001-02DB-45FA-8D07-CD4F60C0C318}" type="presParOf" srcId="{EFC55025-BA33-4828-9ABD-5083CEFE070F}" destId="{83252079-BEA7-4E58-8044-9C5AB17C77C5}" srcOrd="1" destOrd="0" presId="urn:microsoft.com/office/officeart/2005/8/layout/list1"/>
    <dgm:cxn modelId="{F9521256-70B8-4898-9949-6406E4FDB919}" type="presParOf" srcId="{807178AC-2FE3-4657-AA9F-FD7313A12EFB}" destId="{314CD6B2-DCD2-459D-857A-5C4EF074A594}" srcOrd="1" destOrd="0" presId="urn:microsoft.com/office/officeart/2005/8/layout/list1"/>
    <dgm:cxn modelId="{ADA90238-C9A4-4CA8-9807-B7F56FE980BF}" type="presParOf" srcId="{807178AC-2FE3-4657-AA9F-FD7313A12EFB}" destId="{31D2B003-1C75-48D2-A11C-CF082DD6876C}" srcOrd="2"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74AA4E-95CB-4EF3-A97F-8A2078C5CA0F}" type="doc">
      <dgm:prSet loTypeId="urn:microsoft.com/office/officeart/2005/8/layout/list1" loCatId="list" qsTypeId="urn:microsoft.com/office/officeart/2005/8/quickstyle/3d2#3" qsCatId="3D" csTypeId="urn:microsoft.com/office/officeart/2005/8/colors/accent1_2" csCatId="accent1" phldr="1"/>
      <dgm:spPr/>
      <dgm:t>
        <a:bodyPr/>
        <a:lstStyle/>
        <a:p>
          <a:endParaRPr lang="ru-RU"/>
        </a:p>
      </dgm:t>
    </dgm:pt>
    <dgm:pt modelId="{400AD45C-2FEB-4A61-B0D6-9B488AB88498}">
      <dgm:prSet phldrT="[Текст]" custT="1"/>
      <dgm:spPr/>
      <dgm:t>
        <a:bodyPr/>
        <a:lstStyle/>
        <a:p>
          <a:pPr algn="ctr"/>
          <a:r>
            <a:rPr lang="ru-RU" sz="2000" b="1" dirty="0" smtClean="0">
              <a:latin typeface="Times New Roman" pitchFamily="18" charset="0"/>
              <a:cs typeface="Times New Roman" pitchFamily="18" charset="0"/>
            </a:rPr>
            <a:t>ОСОБЕННОСТИ ПОЛУЧЕНИЯ ЗЕМЕЛЬНЫХ  УЧАСТКОВ</a:t>
          </a:r>
        </a:p>
        <a:p>
          <a:pPr algn="ctr"/>
          <a:r>
            <a:rPr lang="ru-RU" sz="2000" b="1" dirty="0" smtClean="0">
              <a:latin typeface="Times New Roman" pitchFamily="18" charset="0"/>
              <a:cs typeface="Times New Roman" pitchFamily="18" charset="0"/>
            </a:rPr>
            <a:t>НА ТЕРРИТОРИИ  ЗАКРЫТОГО АДМИНИСТРАТИВНО-ТЕРРИТОРИАЛЬНОГО ОБРАЗОВАНИЯ ГОРОД ЗЕЛЕНОГОРСК</a:t>
          </a:r>
          <a:endParaRPr lang="ru-RU" sz="2000" b="1" dirty="0">
            <a:latin typeface="Times New Roman" pitchFamily="18" charset="0"/>
            <a:cs typeface="Times New Roman" pitchFamily="18" charset="0"/>
          </a:endParaRPr>
        </a:p>
      </dgm:t>
    </dgm:pt>
    <dgm:pt modelId="{A4E24011-01E5-4417-A1D9-68FFBEB72B45}" type="parTrans" cxnId="{2A127AAA-1C1D-4066-955D-739FEFA85A03}">
      <dgm:prSet/>
      <dgm:spPr/>
      <dgm:t>
        <a:bodyPr/>
        <a:lstStyle/>
        <a:p>
          <a:endParaRPr lang="ru-RU"/>
        </a:p>
      </dgm:t>
    </dgm:pt>
    <dgm:pt modelId="{AD741262-2AF9-4B40-AF67-2B92221E6A47}" type="sibTrans" cxnId="{2A127AAA-1C1D-4066-955D-739FEFA85A03}">
      <dgm:prSet/>
      <dgm:spPr/>
      <dgm:t>
        <a:bodyPr/>
        <a:lstStyle/>
        <a:p>
          <a:endParaRPr lang="ru-RU"/>
        </a:p>
      </dgm:t>
    </dgm:pt>
    <dgm:pt modelId="{0576B091-F00E-41E1-8DB2-8206D569C9A8}">
      <dgm:prSet phldrT="[Текст]" custT="1"/>
      <dgm:spPr/>
      <dgm:t>
        <a:bodyPr/>
        <a:lstStyle/>
        <a:p>
          <a:pPr marL="0" algn="just">
            <a:spcAft>
              <a:spcPts val="600"/>
            </a:spcAft>
          </a:pPr>
          <a:r>
            <a:rPr lang="ru-RU" sz="1800" dirty="0" smtClean="0">
              <a:latin typeface="Times New Roman" pitchFamily="18" charset="0"/>
              <a:cs typeface="Times New Roman" pitchFamily="18" charset="0"/>
            </a:rPr>
            <a:t>Участники  специальной военной операции, имеющие  на день завершения участия в специальной  военной  операции    </a:t>
          </a:r>
          <a:r>
            <a:rPr lang="ru-RU" sz="1800" b="1" dirty="0" smtClean="0">
              <a:latin typeface="Times New Roman" pitchFamily="18" charset="0"/>
              <a:cs typeface="Times New Roman" pitchFamily="18" charset="0"/>
            </a:rPr>
            <a:t>место  жительства  на  территории  </a:t>
          </a:r>
          <a:r>
            <a:rPr lang="ru-RU" sz="1800" b="1" dirty="0" smtClean="0">
              <a:latin typeface="Times New Roman" pitchFamily="18" charset="0"/>
              <a:cs typeface="Times New Roman" pitchFamily="18" charset="0"/>
            </a:rPr>
            <a:t>закрытого административно-территориального образования</a:t>
          </a:r>
          <a:r>
            <a:rPr lang="ru-RU"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и члены семей таких участников специальной военной операции, </a:t>
          </a:r>
          <a:r>
            <a:rPr lang="ru-RU" sz="1800" b="1" dirty="0" smtClean="0">
              <a:latin typeface="Times New Roman" pitchFamily="18" charset="0"/>
              <a:cs typeface="Times New Roman" pitchFamily="18" charset="0"/>
            </a:rPr>
            <a:t>имеют право на бесплатное получение в собственность земельного участка, расположенного на территории любого муниципального района, городского округа, муниципального округа Красноярского края</a:t>
          </a:r>
          <a:r>
            <a:rPr lang="ru-RU" sz="1800" dirty="0" smtClean="0">
              <a:latin typeface="Times New Roman" pitchFamily="18" charset="0"/>
              <a:cs typeface="Times New Roman" pitchFamily="18" charset="0"/>
            </a:rPr>
            <a:t>, за исключением города Красноярска.</a:t>
          </a:r>
          <a:endParaRPr lang="ru-RU" sz="1800" dirty="0">
            <a:latin typeface="Times New Roman" pitchFamily="18" charset="0"/>
            <a:cs typeface="Times New Roman" pitchFamily="18" charset="0"/>
          </a:endParaRPr>
        </a:p>
      </dgm:t>
    </dgm:pt>
    <dgm:pt modelId="{74083D0E-B28F-4EC7-9E6D-7EA9AA01FCC5}" type="parTrans" cxnId="{2AE047C2-A222-4A65-AE38-2AFA71620FC7}">
      <dgm:prSet/>
      <dgm:spPr/>
      <dgm:t>
        <a:bodyPr/>
        <a:lstStyle/>
        <a:p>
          <a:endParaRPr lang="ru-RU"/>
        </a:p>
      </dgm:t>
    </dgm:pt>
    <dgm:pt modelId="{0E2A8D2B-D80F-4209-AA71-9A4DB6C9E783}" type="sibTrans" cxnId="{2AE047C2-A222-4A65-AE38-2AFA71620FC7}">
      <dgm:prSet/>
      <dgm:spPr/>
      <dgm:t>
        <a:bodyPr/>
        <a:lstStyle/>
        <a:p>
          <a:endParaRPr lang="ru-RU"/>
        </a:p>
      </dgm:t>
    </dgm:pt>
    <dgm:pt modelId="{EDC21194-D5DD-4346-A40E-4AF4F10F37F0}">
      <dgm:prSet phldrT="[Текст]" custT="1"/>
      <dgm:spPr/>
      <dgm:t>
        <a:bodyPr/>
        <a:lstStyle/>
        <a:p>
          <a:pPr algn="l"/>
          <a:r>
            <a:rPr lang="ru-RU" sz="1400" dirty="0" smtClean="0">
              <a:latin typeface="Times New Roman" panose="02020603050405020304" pitchFamily="18" charset="0"/>
              <a:cs typeface="Times New Roman" panose="02020603050405020304" pitchFamily="18" charset="0"/>
            </a:rPr>
            <a:t>(абзац 2, пункт 4, статьи 14.4 Закона Красноярского края от 04.12.2008 № 7-2542 (в ред. от 13.06.2024)).</a:t>
          </a:r>
          <a:endParaRPr lang="ru-RU" sz="1400" dirty="0">
            <a:latin typeface="Times New Roman" panose="02020603050405020304" pitchFamily="18" charset="0"/>
            <a:cs typeface="Times New Roman" panose="02020603050405020304" pitchFamily="18" charset="0"/>
          </a:endParaRPr>
        </a:p>
      </dgm:t>
    </dgm:pt>
    <dgm:pt modelId="{ECB7BEA6-C8F8-4E8D-A385-56AFBA759EEB}" type="parTrans" cxnId="{F772AD4B-33B8-4D8C-8C40-E32B341172CB}">
      <dgm:prSet/>
      <dgm:spPr/>
      <dgm:t>
        <a:bodyPr/>
        <a:lstStyle/>
        <a:p>
          <a:endParaRPr lang="ru-RU"/>
        </a:p>
      </dgm:t>
    </dgm:pt>
    <dgm:pt modelId="{5AD71547-602F-4E5D-B00E-B5EF48CB6443}" type="sibTrans" cxnId="{F772AD4B-33B8-4D8C-8C40-E32B341172CB}">
      <dgm:prSet/>
      <dgm:spPr/>
      <dgm:t>
        <a:bodyPr/>
        <a:lstStyle/>
        <a:p>
          <a:endParaRPr lang="ru-RU"/>
        </a:p>
      </dgm:t>
    </dgm:pt>
    <dgm:pt modelId="{4C06F2ED-3635-4034-B7BF-2FD638CBDF16}">
      <dgm:prSet phldrT="[Текст]" custT="1"/>
      <dgm:spPr/>
      <dgm:t>
        <a:bodyPr/>
        <a:lstStyle/>
        <a:p>
          <a:pPr marL="0" algn="just">
            <a:spcAft>
              <a:spcPts val="600"/>
            </a:spcAft>
          </a:pPr>
          <a:endParaRPr lang="ru-RU" sz="1800" dirty="0">
            <a:latin typeface="Times New Roman" pitchFamily="18" charset="0"/>
            <a:cs typeface="Times New Roman" pitchFamily="18" charset="0"/>
          </a:endParaRPr>
        </a:p>
      </dgm:t>
    </dgm:pt>
    <dgm:pt modelId="{B004A5A9-41D6-42C0-BA73-AD72F395406D}" type="parTrans" cxnId="{6504D36E-0F0C-4BB7-8C7D-54C2F3D6F565}">
      <dgm:prSet/>
      <dgm:spPr/>
      <dgm:t>
        <a:bodyPr/>
        <a:lstStyle/>
        <a:p>
          <a:endParaRPr lang="ru-RU"/>
        </a:p>
      </dgm:t>
    </dgm:pt>
    <dgm:pt modelId="{5A7428F1-C305-4680-B9B7-31C3FE8525C0}" type="sibTrans" cxnId="{6504D36E-0F0C-4BB7-8C7D-54C2F3D6F565}">
      <dgm:prSet/>
      <dgm:spPr/>
      <dgm:t>
        <a:bodyPr/>
        <a:lstStyle/>
        <a:p>
          <a:endParaRPr lang="ru-RU"/>
        </a:p>
      </dgm:t>
    </dgm:pt>
    <dgm:pt modelId="{807178AC-2FE3-4657-AA9F-FD7313A12EFB}" type="pres">
      <dgm:prSet presAssocID="{6F74AA4E-95CB-4EF3-A97F-8A2078C5CA0F}" presName="linear" presStyleCnt="0">
        <dgm:presLayoutVars>
          <dgm:dir/>
          <dgm:animLvl val="lvl"/>
          <dgm:resizeHandles val="exact"/>
        </dgm:presLayoutVars>
      </dgm:prSet>
      <dgm:spPr/>
      <dgm:t>
        <a:bodyPr/>
        <a:lstStyle/>
        <a:p>
          <a:endParaRPr lang="ru-RU"/>
        </a:p>
      </dgm:t>
    </dgm:pt>
    <dgm:pt modelId="{EFC55025-BA33-4828-9ABD-5083CEFE070F}" type="pres">
      <dgm:prSet presAssocID="{400AD45C-2FEB-4A61-B0D6-9B488AB88498}" presName="parentLin" presStyleCnt="0"/>
      <dgm:spPr/>
      <dgm:t>
        <a:bodyPr/>
        <a:lstStyle/>
        <a:p>
          <a:endParaRPr lang="ru-RU"/>
        </a:p>
      </dgm:t>
    </dgm:pt>
    <dgm:pt modelId="{6958A4B5-F379-4A57-B303-DB2EE5D47B9A}" type="pres">
      <dgm:prSet presAssocID="{400AD45C-2FEB-4A61-B0D6-9B488AB88498}" presName="parentLeftMargin" presStyleLbl="node1" presStyleIdx="0" presStyleCnt="1"/>
      <dgm:spPr/>
      <dgm:t>
        <a:bodyPr/>
        <a:lstStyle/>
        <a:p>
          <a:endParaRPr lang="ru-RU"/>
        </a:p>
      </dgm:t>
    </dgm:pt>
    <dgm:pt modelId="{83252079-BEA7-4E58-8044-9C5AB17C77C5}" type="pres">
      <dgm:prSet presAssocID="{400AD45C-2FEB-4A61-B0D6-9B488AB88498}" presName="parentText" presStyleLbl="node1" presStyleIdx="0" presStyleCnt="1" custScaleX="139087" custScaleY="106857" custLinFactNeighborX="-46574" custLinFactNeighborY="-52923">
        <dgm:presLayoutVars>
          <dgm:chMax val="0"/>
          <dgm:bulletEnabled val="1"/>
        </dgm:presLayoutVars>
      </dgm:prSet>
      <dgm:spPr/>
      <dgm:t>
        <a:bodyPr/>
        <a:lstStyle/>
        <a:p>
          <a:endParaRPr lang="ru-RU"/>
        </a:p>
      </dgm:t>
    </dgm:pt>
    <dgm:pt modelId="{314CD6B2-DCD2-459D-857A-5C4EF074A594}" type="pres">
      <dgm:prSet presAssocID="{400AD45C-2FEB-4A61-B0D6-9B488AB88498}" presName="negativeSpace" presStyleCnt="0"/>
      <dgm:spPr/>
      <dgm:t>
        <a:bodyPr/>
        <a:lstStyle/>
        <a:p>
          <a:endParaRPr lang="ru-RU"/>
        </a:p>
      </dgm:t>
    </dgm:pt>
    <dgm:pt modelId="{31D2B003-1C75-48D2-A11C-CF082DD6876C}" type="pres">
      <dgm:prSet presAssocID="{400AD45C-2FEB-4A61-B0D6-9B488AB88498}" presName="childText" presStyleLbl="conFgAcc1" presStyleIdx="0" presStyleCnt="1" custScaleY="102997" custLinFactNeighborX="-303" custLinFactNeighborY="59885">
        <dgm:presLayoutVars>
          <dgm:bulletEnabled val="1"/>
        </dgm:presLayoutVars>
      </dgm:prSet>
      <dgm:spPr/>
      <dgm:t>
        <a:bodyPr/>
        <a:lstStyle/>
        <a:p>
          <a:endParaRPr lang="ru-RU"/>
        </a:p>
      </dgm:t>
    </dgm:pt>
  </dgm:ptLst>
  <dgm:cxnLst>
    <dgm:cxn modelId="{4A315D17-D2EC-4C95-82A6-312784275B93}" type="presOf" srcId="{4C06F2ED-3635-4034-B7BF-2FD638CBDF16}" destId="{31D2B003-1C75-48D2-A11C-CF082DD6876C}" srcOrd="0" destOrd="1" presId="urn:microsoft.com/office/officeart/2005/8/layout/list1"/>
    <dgm:cxn modelId="{43B49DA9-A1DA-459E-9CE4-65A06449A098}" type="presOf" srcId="{400AD45C-2FEB-4A61-B0D6-9B488AB88498}" destId="{6958A4B5-F379-4A57-B303-DB2EE5D47B9A}" srcOrd="0" destOrd="0" presId="urn:microsoft.com/office/officeart/2005/8/layout/list1"/>
    <dgm:cxn modelId="{2A127AAA-1C1D-4066-955D-739FEFA85A03}" srcId="{6F74AA4E-95CB-4EF3-A97F-8A2078C5CA0F}" destId="{400AD45C-2FEB-4A61-B0D6-9B488AB88498}" srcOrd="0" destOrd="0" parTransId="{A4E24011-01E5-4417-A1D9-68FFBEB72B45}" sibTransId="{AD741262-2AF9-4B40-AF67-2B92221E6A47}"/>
    <dgm:cxn modelId="{F772AD4B-33B8-4D8C-8C40-E32B341172CB}" srcId="{4C06F2ED-3635-4034-B7BF-2FD638CBDF16}" destId="{EDC21194-D5DD-4346-A40E-4AF4F10F37F0}" srcOrd="0" destOrd="0" parTransId="{ECB7BEA6-C8F8-4E8D-A385-56AFBA759EEB}" sibTransId="{5AD71547-602F-4E5D-B00E-B5EF48CB6443}"/>
    <dgm:cxn modelId="{5AFD32AA-5110-43B1-995A-71F4E4BEAC97}" type="presOf" srcId="{EDC21194-D5DD-4346-A40E-4AF4F10F37F0}" destId="{31D2B003-1C75-48D2-A11C-CF082DD6876C}" srcOrd="0" destOrd="2" presId="urn:microsoft.com/office/officeart/2005/8/layout/list1"/>
    <dgm:cxn modelId="{2AE047C2-A222-4A65-AE38-2AFA71620FC7}" srcId="{400AD45C-2FEB-4A61-B0D6-9B488AB88498}" destId="{0576B091-F00E-41E1-8DB2-8206D569C9A8}" srcOrd="0" destOrd="0" parTransId="{74083D0E-B28F-4EC7-9E6D-7EA9AA01FCC5}" sibTransId="{0E2A8D2B-D80F-4209-AA71-9A4DB6C9E783}"/>
    <dgm:cxn modelId="{6504D36E-0F0C-4BB7-8C7D-54C2F3D6F565}" srcId="{400AD45C-2FEB-4A61-B0D6-9B488AB88498}" destId="{4C06F2ED-3635-4034-B7BF-2FD638CBDF16}" srcOrd="1" destOrd="0" parTransId="{B004A5A9-41D6-42C0-BA73-AD72F395406D}" sibTransId="{5A7428F1-C305-4680-B9B7-31C3FE8525C0}"/>
    <dgm:cxn modelId="{E5066CCF-2A0C-49DD-AA7A-A7B2B05CC475}" type="presOf" srcId="{400AD45C-2FEB-4A61-B0D6-9B488AB88498}" destId="{83252079-BEA7-4E58-8044-9C5AB17C77C5}" srcOrd="1" destOrd="0" presId="urn:microsoft.com/office/officeart/2005/8/layout/list1"/>
    <dgm:cxn modelId="{F2E9D0C6-BCF1-47F0-B25B-949D8609C1B1}" type="presOf" srcId="{6F74AA4E-95CB-4EF3-A97F-8A2078C5CA0F}" destId="{807178AC-2FE3-4657-AA9F-FD7313A12EFB}" srcOrd="0" destOrd="0" presId="urn:microsoft.com/office/officeart/2005/8/layout/list1"/>
    <dgm:cxn modelId="{2D22DA58-11C1-403D-A4CC-DD2FF233FC05}" type="presOf" srcId="{0576B091-F00E-41E1-8DB2-8206D569C9A8}" destId="{31D2B003-1C75-48D2-A11C-CF082DD6876C}" srcOrd="0" destOrd="0" presId="urn:microsoft.com/office/officeart/2005/8/layout/list1"/>
    <dgm:cxn modelId="{68A2F6E3-AA39-4390-85FF-787E130FC478}" type="presParOf" srcId="{807178AC-2FE3-4657-AA9F-FD7313A12EFB}" destId="{EFC55025-BA33-4828-9ABD-5083CEFE070F}" srcOrd="0" destOrd="0" presId="urn:microsoft.com/office/officeart/2005/8/layout/list1"/>
    <dgm:cxn modelId="{71414BC9-8E0A-47F8-AFD2-2929F897FDC4}" type="presParOf" srcId="{EFC55025-BA33-4828-9ABD-5083CEFE070F}" destId="{6958A4B5-F379-4A57-B303-DB2EE5D47B9A}" srcOrd="0" destOrd="0" presId="urn:microsoft.com/office/officeart/2005/8/layout/list1"/>
    <dgm:cxn modelId="{5A7F1504-BF66-4528-8907-355516DEE5BF}" type="presParOf" srcId="{EFC55025-BA33-4828-9ABD-5083CEFE070F}" destId="{83252079-BEA7-4E58-8044-9C5AB17C77C5}" srcOrd="1" destOrd="0" presId="urn:microsoft.com/office/officeart/2005/8/layout/list1"/>
    <dgm:cxn modelId="{6EC83DD9-51A2-4AB0-B201-73B0B4F66EB7}" type="presParOf" srcId="{807178AC-2FE3-4657-AA9F-FD7313A12EFB}" destId="{314CD6B2-DCD2-459D-857A-5C4EF074A594}" srcOrd="1" destOrd="0" presId="urn:microsoft.com/office/officeart/2005/8/layout/list1"/>
    <dgm:cxn modelId="{7B75F713-9639-445A-ABD1-51A815E62FEF}" type="presParOf" srcId="{807178AC-2FE3-4657-AA9F-FD7313A12EFB}" destId="{31D2B003-1C75-48D2-A11C-CF082DD6876C}"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74AA4E-95CB-4EF3-A97F-8A2078C5CA0F}" type="doc">
      <dgm:prSet loTypeId="urn:microsoft.com/office/officeart/2005/8/layout/list1" loCatId="list" qsTypeId="urn:microsoft.com/office/officeart/2005/8/quickstyle/3d2#4" qsCatId="3D" csTypeId="urn:microsoft.com/office/officeart/2005/8/colors/accent1_2" csCatId="accent1" phldr="1"/>
      <dgm:spPr/>
      <dgm:t>
        <a:bodyPr/>
        <a:lstStyle/>
        <a:p>
          <a:endParaRPr lang="ru-RU"/>
        </a:p>
      </dgm:t>
    </dgm:pt>
    <dgm:pt modelId="{400AD45C-2FEB-4A61-B0D6-9B488AB88498}">
      <dgm:prSet phldrT="[Текст]" custT="1"/>
      <dgm:spPr/>
      <dgm:t>
        <a:bodyPr/>
        <a:lstStyle/>
        <a:p>
          <a:r>
            <a:rPr lang="ru-RU" sz="2400" dirty="0" smtClean="0">
              <a:latin typeface="Times New Roman" pitchFamily="18" charset="0"/>
              <a:cs typeface="Times New Roman" pitchFamily="18" charset="0"/>
            </a:rPr>
            <a:t>            </a:t>
          </a:r>
          <a:r>
            <a:rPr lang="ru-RU" sz="2400" b="1" dirty="0" smtClean="0">
              <a:solidFill>
                <a:schemeClr val="tx1"/>
              </a:solidFill>
              <a:latin typeface="Times New Roman" pitchFamily="18" charset="0"/>
              <a:cs typeface="Times New Roman" pitchFamily="18" charset="0"/>
            </a:rPr>
            <a:t>Необходимые документы</a:t>
          </a:r>
          <a:endParaRPr lang="ru-RU" sz="2400" b="1" dirty="0">
            <a:solidFill>
              <a:schemeClr val="tx1"/>
            </a:solidFill>
            <a:latin typeface="Times New Roman" pitchFamily="18" charset="0"/>
            <a:cs typeface="Times New Roman" pitchFamily="18" charset="0"/>
          </a:endParaRPr>
        </a:p>
      </dgm:t>
    </dgm:pt>
    <dgm:pt modelId="{A4E24011-01E5-4417-A1D9-68FFBEB72B45}" type="parTrans" cxnId="{2A127AAA-1C1D-4066-955D-739FEFA85A03}">
      <dgm:prSet/>
      <dgm:spPr/>
      <dgm:t>
        <a:bodyPr/>
        <a:lstStyle/>
        <a:p>
          <a:endParaRPr lang="ru-RU"/>
        </a:p>
      </dgm:t>
    </dgm:pt>
    <dgm:pt modelId="{AD741262-2AF9-4B40-AF67-2B92221E6A47}" type="sibTrans" cxnId="{2A127AAA-1C1D-4066-955D-739FEFA85A03}">
      <dgm:prSet/>
      <dgm:spPr/>
      <dgm:t>
        <a:bodyPr/>
        <a:lstStyle/>
        <a:p>
          <a:endParaRPr lang="ru-RU"/>
        </a:p>
      </dgm:t>
    </dgm:pt>
    <dgm:pt modelId="{0576B091-F00E-41E1-8DB2-8206D569C9A8}">
      <dgm:prSet phldrT="[Текст]" custT="1"/>
      <dgm:spPr/>
      <dgm:t>
        <a:bodyPr/>
        <a:lstStyle/>
        <a:p>
          <a:pPr marL="0" indent="0" algn="l">
            <a:lnSpc>
              <a:spcPct val="100000"/>
            </a:lnSpc>
            <a:spcAft>
              <a:spcPts val="0"/>
            </a:spcAft>
          </a:pPr>
          <a:endParaRPr lang="ru-RU" sz="1400" dirty="0">
            <a:latin typeface="Times New Roman" pitchFamily="18" charset="0"/>
            <a:cs typeface="Times New Roman" pitchFamily="18" charset="0"/>
          </a:endParaRPr>
        </a:p>
      </dgm:t>
    </dgm:pt>
    <dgm:pt modelId="{0E2A8D2B-D80F-4209-AA71-9A4DB6C9E783}" type="sibTrans" cxnId="{2AE047C2-A222-4A65-AE38-2AFA71620FC7}">
      <dgm:prSet/>
      <dgm:spPr/>
      <dgm:t>
        <a:bodyPr/>
        <a:lstStyle/>
        <a:p>
          <a:endParaRPr lang="ru-RU"/>
        </a:p>
      </dgm:t>
    </dgm:pt>
    <dgm:pt modelId="{74083D0E-B28F-4EC7-9E6D-7EA9AA01FCC5}" type="parTrans" cxnId="{2AE047C2-A222-4A65-AE38-2AFA71620FC7}">
      <dgm:prSet/>
      <dgm:spPr/>
      <dgm:t>
        <a:bodyPr/>
        <a:lstStyle/>
        <a:p>
          <a:endParaRPr lang="ru-RU"/>
        </a:p>
      </dgm:t>
    </dgm:pt>
    <dgm:pt modelId="{9FC088C8-D4B8-47CE-ADFF-6C3FBB150DD3}">
      <dgm:prSet custT="1"/>
      <dgm:spPr/>
      <dgm:t>
        <a:bodyPr/>
        <a:lstStyle/>
        <a:p>
          <a:r>
            <a:rPr lang="ru-RU" sz="1400" dirty="0" smtClean="0">
              <a:latin typeface="Times New Roman" pitchFamily="18" charset="0"/>
              <a:cs typeface="Times New Roman" pitchFamily="18" charset="0"/>
            </a:rPr>
            <a:t>а</a:t>
          </a:r>
          <a:r>
            <a:rPr lang="ru-RU" sz="1600" dirty="0" smtClean="0">
              <a:latin typeface="Times New Roman" pitchFamily="18" charset="0"/>
              <a:cs typeface="Times New Roman" pitchFamily="18" charset="0"/>
            </a:rPr>
            <a:t>) копия </a:t>
          </a:r>
          <a:r>
            <a:rPr lang="ru-RU" sz="1600" dirty="0">
              <a:latin typeface="Times New Roman" pitchFamily="18" charset="0"/>
              <a:cs typeface="Times New Roman" pitchFamily="18" charset="0"/>
            </a:rPr>
            <a:t>документа, удостоверяющего личность гражданина Российской Федерации, подавшего заявление о постановке на учет;</a:t>
          </a:r>
          <a:endParaRPr lang="ru-RU" sz="1600" dirty="0">
            <a:latin typeface="Times New Roman" pitchFamily="18" charset="0"/>
            <a:cs typeface="Times New Roman" pitchFamily="18" charset="0"/>
          </a:endParaRPr>
        </a:p>
      </dgm:t>
    </dgm:pt>
    <dgm:pt modelId="{A1407DFB-BE24-49C9-B6A5-B081683C0296}" type="sibTrans" cxnId="{AA019C0B-0B78-4B71-A870-04903B0714C8}">
      <dgm:prSet/>
      <dgm:spPr/>
      <dgm:t>
        <a:bodyPr/>
        <a:lstStyle/>
        <a:p>
          <a:endParaRPr lang="ru-RU"/>
        </a:p>
      </dgm:t>
    </dgm:pt>
    <dgm:pt modelId="{63A64912-DB6A-4481-875B-931000F37222}" type="parTrans" cxnId="{AA019C0B-0B78-4B71-A870-04903B0714C8}">
      <dgm:prSet/>
      <dgm:spPr/>
      <dgm:t>
        <a:bodyPr/>
        <a:lstStyle/>
        <a:p>
          <a:endParaRPr lang="ru-RU"/>
        </a:p>
      </dgm:t>
    </dgm:pt>
    <dgm:pt modelId="{B76BDA7F-E955-4066-943F-85CAC8035A8E}">
      <dgm:prSet custT="1"/>
      <dgm:spPr/>
      <dgm:t>
        <a:bodyPr/>
        <a:lstStyle/>
        <a:p>
          <a:r>
            <a:rPr lang="ru-RU" sz="1600" dirty="0" smtClean="0">
              <a:latin typeface="Times New Roman" pitchFamily="18" charset="0"/>
              <a:cs typeface="Times New Roman" pitchFamily="18" charset="0"/>
            </a:rPr>
            <a:t>б) документ</a:t>
          </a:r>
          <a:r>
            <a:rPr lang="ru-RU" sz="1600" dirty="0">
              <a:latin typeface="Times New Roman" pitchFamily="18" charset="0"/>
              <a:cs typeface="Times New Roman" pitchFamily="18" charset="0"/>
            </a:rPr>
            <a:t>, подтверждающий полномочия представителя заявителя;</a:t>
          </a:r>
          <a:endParaRPr lang="ru-RU" sz="1600" dirty="0">
            <a:latin typeface="Times New Roman" pitchFamily="18" charset="0"/>
            <a:cs typeface="Times New Roman" pitchFamily="18" charset="0"/>
          </a:endParaRPr>
        </a:p>
      </dgm:t>
    </dgm:pt>
    <dgm:pt modelId="{E534B65E-744B-4F93-A908-CCB573D1D5B3}" type="sibTrans" cxnId="{77F54D90-0F7B-4165-9685-C6E02C8C58CD}">
      <dgm:prSet/>
      <dgm:spPr/>
      <dgm:t>
        <a:bodyPr/>
        <a:lstStyle/>
        <a:p>
          <a:endParaRPr lang="ru-RU"/>
        </a:p>
      </dgm:t>
    </dgm:pt>
    <dgm:pt modelId="{73F7DD3F-EBA6-42A6-96C5-F382E8DDF75F}" type="parTrans" cxnId="{77F54D90-0F7B-4165-9685-C6E02C8C58CD}">
      <dgm:prSet/>
      <dgm:spPr/>
      <dgm:t>
        <a:bodyPr/>
        <a:lstStyle/>
        <a:p>
          <a:endParaRPr lang="ru-RU"/>
        </a:p>
      </dgm:t>
    </dgm:pt>
    <dgm:pt modelId="{0C10142B-8740-4ED6-AE2E-429777D4DC80}">
      <dgm:prSet custT="1"/>
      <dgm:spPr/>
      <dgm:t>
        <a:bodyPr/>
        <a:lstStyle/>
        <a:p>
          <a:r>
            <a:rPr lang="ru-RU" sz="1600" dirty="0" smtClean="0">
              <a:latin typeface="Times New Roman" pitchFamily="18" charset="0"/>
              <a:cs typeface="Times New Roman" pitchFamily="18" charset="0"/>
            </a:rPr>
            <a:t>в) </a:t>
          </a:r>
          <a:r>
            <a:rPr lang="ru-RU" sz="1600" dirty="0">
              <a:latin typeface="Times New Roman" pitchFamily="18" charset="0"/>
              <a:cs typeface="Times New Roman" pitchFamily="18" charset="0"/>
            </a:rPr>
            <a:t>отказ члена семьи участника </a:t>
          </a:r>
          <a:r>
            <a:rPr lang="ru-RU" sz="1600" dirty="0" smtClean="0">
              <a:latin typeface="Times New Roman" pitchFamily="18" charset="0"/>
              <a:cs typeface="Times New Roman" pitchFamily="18" charset="0"/>
            </a:rPr>
            <a:t>СВО от </a:t>
          </a:r>
          <a:r>
            <a:rPr lang="ru-RU" sz="1600" dirty="0">
              <a:latin typeface="Times New Roman" pitchFamily="18" charset="0"/>
              <a:cs typeface="Times New Roman" pitchFamily="18" charset="0"/>
            </a:rPr>
            <a:t>получения в собственность бесплатно земельного </a:t>
          </a:r>
          <a:r>
            <a:rPr lang="ru-RU" sz="1600" dirty="0" smtClean="0">
              <a:latin typeface="Times New Roman" pitchFamily="18" charset="0"/>
              <a:cs typeface="Times New Roman" pitchFamily="18" charset="0"/>
            </a:rPr>
            <a:t>участка, в </a:t>
          </a:r>
          <a:r>
            <a:rPr lang="ru-RU" sz="1600" dirty="0">
              <a:latin typeface="Times New Roman" pitchFamily="18" charset="0"/>
              <a:cs typeface="Times New Roman" pitchFamily="18" charset="0"/>
            </a:rPr>
            <a:t>случае если заявление о постановке на учет подается не всеми членами семьи участника </a:t>
          </a:r>
          <a:r>
            <a:rPr lang="ru-RU" sz="1600" dirty="0" smtClean="0">
              <a:latin typeface="Times New Roman" pitchFamily="18" charset="0"/>
              <a:cs typeface="Times New Roman" pitchFamily="18" charset="0"/>
            </a:rPr>
            <a:t>СВО</a:t>
          </a:r>
          <a:endParaRPr lang="ru-RU" sz="1600" dirty="0">
            <a:latin typeface="Times New Roman" pitchFamily="18" charset="0"/>
            <a:cs typeface="Times New Roman" pitchFamily="18" charset="0"/>
          </a:endParaRPr>
        </a:p>
      </dgm:t>
    </dgm:pt>
    <dgm:pt modelId="{3D6AA42B-49C1-4FFE-BAB7-73BF6F5EA18B}" type="sibTrans" cxnId="{D9F10CEA-5BE3-43D8-9711-0EF4559DFE6E}">
      <dgm:prSet/>
      <dgm:spPr/>
      <dgm:t>
        <a:bodyPr/>
        <a:lstStyle/>
        <a:p>
          <a:endParaRPr lang="ru-RU"/>
        </a:p>
      </dgm:t>
    </dgm:pt>
    <dgm:pt modelId="{A3E641D8-ACE2-4548-8F44-3F1BD23D0B70}" type="parTrans" cxnId="{D9F10CEA-5BE3-43D8-9711-0EF4559DFE6E}">
      <dgm:prSet/>
      <dgm:spPr/>
      <dgm:t>
        <a:bodyPr/>
        <a:lstStyle/>
        <a:p>
          <a:endParaRPr lang="ru-RU"/>
        </a:p>
      </dgm:t>
    </dgm:pt>
    <dgm:pt modelId="{E7F299A4-212A-4A1C-A60A-0360D30DF105}">
      <dgm:prSet custT="1"/>
      <dgm:spPr/>
      <dgm:t>
        <a:bodyPr/>
        <a:lstStyle/>
        <a:p>
          <a:r>
            <a:rPr lang="ru-RU" sz="1600" dirty="0">
              <a:latin typeface="Times New Roman" pitchFamily="18" charset="0"/>
              <a:cs typeface="Times New Roman" pitchFamily="18" charset="0"/>
            </a:rPr>
            <a:t>г) копии документов, подтверждающих наличие специального звания полиции, прохождение службы в войсках национальной гвардии Российской Федерации, - для лиц, проходящих (проходивших) службу в войсках национальной гвардии Российской Федерации и имеющих специальные звания полиции;</a:t>
          </a:r>
          <a:endParaRPr lang="ru-RU" sz="1600" dirty="0">
            <a:latin typeface="Times New Roman" pitchFamily="18" charset="0"/>
            <a:cs typeface="Times New Roman" pitchFamily="18" charset="0"/>
          </a:endParaRPr>
        </a:p>
      </dgm:t>
    </dgm:pt>
    <dgm:pt modelId="{99FA549D-5F44-4AB6-823F-7D5E5BC42025}" type="sibTrans" cxnId="{37160EBF-D5CD-405C-8F04-2254ECEE707B}">
      <dgm:prSet/>
      <dgm:spPr/>
      <dgm:t>
        <a:bodyPr/>
        <a:lstStyle/>
        <a:p>
          <a:endParaRPr lang="ru-RU"/>
        </a:p>
      </dgm:t>
    </dgm:pt>
    <dgm:pt modelId="{4A52972B-4487-4191-8539-1FF71A36A456}" type="parTrans" cxnId="{37160EBF-D5CD-405C-8F04-2254ECEE707B}">
      <dgm:prSet/>
      <dgm:spPr/>
      <dgm:t>
        <a:bodyPr/>
        <a:lstStyle/>
        <a:p>
          <a:endParaRPr lang="ru-RU"/>
        </a:p>
      </dgm:t>
    </dgm:pt>
    <dgm:pt modelId="{42E7DCCB-35EC-4FF3-A096-8F799F7CF254}">
      <dgm:prSet custT="1"/>
      <dgm:spPr/>
      <dgm:t>
        <a:bodyPr/>
        <a:lstStyle/>
        <a:p>
          <a:r>
            <a:rPr lang="ru-RU" sz="1600" dirty="0">
              <a:latin typeface="Times New Roman" pitchFamily="18" charset="0"/>
              <a:cs typeface="Times New Roman" pitchFamily="18" charset="0"/>
            </a:rPr>
            <a:t>д) копии документов, подтверждающих присвоение звания Героя Российской Федерации или награждение орденами Российской Федерации за заслуги, проявленные в ходе участия в специальной военной операции;</a:t>
          </a:r>
          <a:endParaRPr lang="ru-RU" sz="1600" dirty="0">
            <a:latin typeface="Times New Roman" pitchFamily="18" charset="0"/>
            <a:cs typeface="Times New Roman" pitchFamily="18" charset="0"/>
          </a:endParaRPr>
        </a:p>
      </dgm:t>
    </dgm:pt>
    <dgm:pt modelId="{66BE1234-9CD6-4BAB-9705-A5CF818E445D}" type="sibTrans" cxnId="{AE9428A1-20C6-4258-B5AD-4773C2B49269}">
      <dgm:prSet/>
      <dgm:spPr/>
      <dgm:t>
        <a:bodyPr/>
        <a:lstStyle/>
        <a:p>
          <a:endParaRPr lang="ru-RU"/>
        </a:p>
      </dgm:t>
    </dgm:pt>
    <dgm:pt modelId="{93130732-AFD0-4A85-A05A-912A7DD64785}" type="parTrans" cxnId="{AE9428A1-20C6-4258-B5AD-4773C2B49269}">
      <dgm:prSet/>
      <dgm:spPr/>
      <dgm:t>
        <a:bodyPr/>
        <a:lstStyle/>
        <a:p>
          <a:endParaRPr lang="ru-RU"/>
        </a:p>
      </dgm:t>
    </dgm:pt>
    <dgm:pt modelId="{983F484A-69F8-43F0-9118-923E95879CCF}">
      <dgm:prSet custT="1"/>
      <dgm:spPr/>
      <dgm:t>
        <a:bodyPr/>
        <a:lstStyle/>
        <a:p>
          <a:r>
            <a:rPr lang="ru-RU" sz="1600" dirty="0">
              <a:latin typeface="Times New Roman" pitchFamily="18" charset="0"/>
              <a:cs typeface="Times New Roman" pitchFamily="18" charset="0"/>
            </a:rPr>
            <a:t>е) копия удостоверения ветерана боевых действий;</a:t>
          </a:r>
          <a:endParaRPr lang="ru-RU" sz="1600" dirty="0">
            <a:latin typeface="Times New Roman" pitchFamily="18" charset="0"/>
            <a:cs typeface="Times New Roman" pitchFamily="18" charset="0"/>
          </a:endParaRPr>
        </a:p>
      </dgm:t>
    </dgm:pt>
    <dgm:pt modelId="{918E8895-2059-46F5-833E-73989B44B1EF}" type="sibTrans" cxnId="{54427C60-CA1E-4E49-B536-F522A467B31C}">
      <dgm:prSet/>
      <dgm:spPr/>
      <dgm:t>
        <a:bodyPr/>
        <a:lstStyle/>
        <a:p>
          <a:endParaRPr lang="ru-RU"/>
        </a:p>
      </dgm:t>
    </dgm:pt>
    <dgm:pt modelId="{221BE528-245A-4184-A358-6133E4657215}" type="parTrans" cxnId="{54427C60-CA1E-4E49-B536-F522A467B31C}">
      <dgm:prSet/>
      <dgm:spPr/>
      <dgm:t>
        <a:bodyPr/>
        <a:lstStyle/>
        <a:p>
          <a:endParaRPr lang="ru-RU"/>
        </a:p>
      </dgm:t>
    </dgm:pt>
    <dgm:pt modelId="{E75E426A-196A-4CCF-AA73-205E2039AC96}">
      <dgm:prSet custT="1"/>
      <dgm:spPr/>
      <dgm:t>
        <a:bodyPr/>
        <a:lstStyle/>
        <a:p>
          <a:r>
            <a:rPr lang="ru-RU" sz="1600" dirty="0">
              <a:latin typeface="Times New Roman" pitchFamily="18" charset="0"/>
              <a:cs typeface="Times New Roman" pitchFamily="18" charset="0"/>
            </a:rPr>
            <a:t>ж) согласие на обработку персональных данных заявителя;</a:t>
          </a:r>
          <a:endParaRPr lang="ru-RU" sz="1600" dirty="0">
            <a:latin typeface="Times New Roman" pitchFamily="18" charset="0"/>
            <a:cs typeface="Times New Roman" pitchFamily="18" charset="0"/>
          </a:endParaRPr>
        </a:p>
      </dgm:t>
    </dgm:pt>
    <dgm:pt modelId="{3A88FC5C-7008-49C4-9B49-8FEA1E5493FF}" type="sibTrans" cxnId="{D46DFA60-A65C-4C68-A539-F756295ED438}">
      <dgm:prSet/>
      <dgm:spPr/>
      <dgm:t>
        <a:bodyPr/>
        <a:lstStyle/>
        <a:p>
          <a:endParaRPr lang="ru-RU"/>
        </a:p>
      </dgm:t>
    </dgm:pt>
    <dgm:pt modelId="{7A03BE13-D7A9-4A6F-84A3-E41D2B09EB34}" type="parTrans" cxnId="{D46DFA60-A65C-4C68-A539-F756295ED438}">
      <dgm:prSet/>
      <dgm:spPr/>
      <dgm:t>
        <a:bodyPr/>
        <a:lstStyle/>
        <a:p>
          <a:endParaRPr lang="ru-RU"/>
        </a:p>
      </dgm:t>
    </dgm:pt>
    <dgm:pt modelId="{B4D3D646-9BF9-482D-9B1D-D8B8CC38258F}">
      <dgm:prSet custT="1"/>
      <dgm:spPr/>
      <dgm:t>
        <a:bodyPr/>
        <a:lstStyle/>
        <a:p>
          <a:pPr marL="114300" indent="0" algn="l">
            <a:lnSpc>
              <a:spcPct val="90000"/>
            </a:lnSpc>
            <a:spcAft>
              <a:spcPct val="15000"/>
            </a:spcAft>
          </a:pPr>
          <a:endParaRPr lang="ru-RU" sz="1400" dirty="0">
            <a:solidFill>
              <a:srgbClr val="002060"/>
            </a:solidFill>
            <a:latin typeface="Times New Roman" pitchFamily="18" charset="0"/>
            <a:cs typeface="Times New Roman" pitchFamily="18" charset="0"/>
          </a:endParaRPr>
        </a:p>
      </dgm:t>
    </dgm:pt>
    <dgm:pt modelId="{135C52BF-AE18-4992-916F-2CE3D3ED6F9C}" type="sibTrans" cxnId="{57C802FF-F54A-444C-A3E9-65C39C8F925A}">
      <dgm:prSet/>
      <dgm:spPr/>
      <dgm:t>
        <a:bodyPr/>
        <a:lstStyle/>
        <a:p>
          <a:endParaRPr lang="ru-RU"/>
        </a:p>
      </dgm:t>
    </dgm:pt>
    <dgm:pt modelId="{37CD6012-BBFB-4191-B3D4-94CCD274E7C9}" type="parTrans" cxnId="{57C802FF-F54A-444C-A3E9-65C39C8F925A}">
      <dgm:prSet/>
      <dgm:spPr/>
      <dgm:t>
        <a:bodyPr/>
        <a:lstStyle/>
        <a:p>
          <a:endParaRPr lang="ru-RU"/>
        </a:p>
      </dgm:t>
    </dgm:pt>
    <dgm:pt modelId="{04C9250B-586A-44AF-86A0-FF32CF96F2F0}">
      <dgm:prSet custT="1"/>
      <dgm:spPr/>
      <dgm:t>
        <a:bodyPr/>
        <a:lstStyle/>
        <a:p>
          <a:r>
            <a:rPr lang="ru-RU" sz="1400" dirty="0">
              <a:latin typeface="Times New Roman" pitchFamily="18" charset="0"/>
              <a:cs typeface="Times New Roman" pitchFamily="18" charset="0"/>
            </a:rPr>
            <a:t>Документы, указанные в подпунктах "а", "б", "г" - "з", "к</a:t>
          </a: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представляются участником специальной военной операции.</a:t>
          </a:r>
          <a:endParaRPr lang="ru-RU" sz="1400" dirty="0">
            <a:latin typeface="Times New Roman" pitchFamily="18" charset="0"/>
            <a:cs typeface="Times New Roman" pitchFamily="18" charset="0"/>
          </a:endParaRPr>
        </a:p>
      </dgm:t>
    </dgm:pt>
    <dgm:pt modelId="{4D64782E-03CD-43EA-B61D-FA4955E2EAC6}" type="parTrans" cxnId="{26F96906-3E3C-477D-8210-780C51E58F53}">
      <dgm:prSet/>
      <dgm:spPr/>
      <dgm:t>
        <a:bodyPr/>
        <a:lstStyle/>
        <a:p>
          <a:endParaRPr lang="ru-RU"/>
        </a:p>
      </dgm:t>
    </dgm:pt>
    <dgm:pt modelId="{DEA3EF73-CAE6-46F8-BDA9-C48EE2766567}" type="sibTrans" cxnId="{26F96906-3E3C-477D-8210-780C51E58F53}">
      <dgm:prSet/>
      <dgm:spPr/>
      <dgm:t>
        <a:bodyPr/>
        <a:lstStyle/>
        <a:p>
          <a:endParaRPr lang="ru-RU"/>
        </a:p>
      </dgm:t>
    </dgm:pt>
    <dgm:pt modelId="{4A2ADC5B-1181-428A-B4CB-D4256F592C8C}">
      <dgm:prSet custT="1"/>
      <dgm:spPr/>
      <dgm:t>
        <a:bodyPr/>
        <a:lstStyle/>
        <a:p>
          <a:r>
            <a:rPr lang="ru-RU" sz="1400" dirty="0">
              <a:latin typeface="Times New Roman" pitchFamily="18" charset="0"/>
              <a:cs typeface="Times New Roman" pitchFamily="18" charset="0"/>
            </a:rPr>
            <a:t>Документы, указанные в подпунктах "а" - "д", "ж", "и</a:t>
          </a: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представляются членами семьи участника специальной военной операции.</a:t>
          </a:r>
          <a:endParaRPr lang="ru-RU" sz="1400" dirty="0">
            <a:latin typeface="Times New Roman" pitchFamily="18" charset="0"/>
            <a:cs typeface="Times New Roman" pitchFamily="18" charset="0"/>
          </a:endParaRPr>
        </a:p>
      </dgm:t>
    </dgm:pt>
    <dgm:pt modelId="{51675B9A-D2C4-4425-8E20-20CBE6DCAF2D}" type="parTrans" cxnId="{5472D1D2-FAF9-4A6E-BC3A-A65152C04DF2}">
      <dgm:prSet/>
      <dgm:spPr/>
      <dgm:t>
        <a:bodyPr/>
        <a:lstStyle/>
        <a:p>
          <a:endParaRPr lang="ru-RU"/>
        </a:p>
      </dgm:t>
    </dgm:pt>
    <dgm:pt modelId="{F0FB46B5-0728-4DE4-8FF3-A4A66378F8BB}" type="sibTrans" cxnId="{5472D1D2-FAF9-4A6E-BC3A-A65152C04DF2}">
      <dgm:prSet/>
      <dgm:spPr/>
      <dgm:t>
        <a:bodyPr/>
        <a:lstStyle/>
        <a:p>
          <a:endParaRPr lang="ru-RU"/>
        </a:p>
      </dgm:t>
    </dgm:pt>
    <dgm:pt modelId="{2E2BD26A-B37B-47BC-B93D-8A5D39560363}">
      <dgm:prSet custT="1"/>
      <dgm:spPr/>
      <dgm:t>
        <a:bodyPr/>
        <a:lstStyle/>
        <a:p>
          <a:endParaRPr lang="ru-RU" sz="1400" dirty="0">
            <a:latin typeface="Times New Roman" pitchFamily="18" charset="0"/>
            <a:cs typeface="Times New Roman" pitchFamily="18" charset="0"/>
          </a:endParaRPr>
        </a:p>
      </dgm:t>
    </dgm:pt>
    <dgm:pt modelId="{21EBA2BA-3C61-49ED-BE1C-025EADED7BF3}" type="parTrans" cxnId="{92FD298C-DD30-4B69-B266-D3DBDAA93470}">
      <dgm:prSet/>
      <dgm:spPr/>
      <dgm:t>
        <a:bodyPr/>
        <a:lstStyle/>
        <a:p>
          <a:endParaRPr lang="ru-RU"/>
        </a:p>
      </dgm:t>
    </dgm:pt>
    <dgm:pt modelId="{73AFB2FF-B1E6-41D9-9B0D-413A14F00769}" type="sibTrans" cxnId="{92FD298C-DD30-4B69-B266-D3DBDAA93470}">
      <dgm:prSet/>
      <dgm:spPr/>
      <dgm:t>
        <a:bodyPr/>
        <a:lstStyle/>
        <a:p>
          <a:endParaRPr lang="ru-RU"/>
        </a:p>
      </dgm:t>
    </dgm:pt>
    <dgm:pt modelId="{807178AC-2FE3-4657-AA9F-FD7313A12EFB}" type="pres">
      <dgm:prSet presAssocID="{6F74AA4E-95CB-4EF3-A97F-8A2078C5CA0F}" presName="linear" presStyleCnt="0">
        <dgm:presLayoutVars>
          <dgm:dir/>
          <dgm:animLvl val="lvl"/>
          <dgm:resizeHandles val="exact"/>
        </dgm:presLayoutVars>
      </dgm:prSet>
      <dgm:spPr/>
      <dgm:t>
        <a:bodyPr/>
        <a:lstStyle/>
        <a:p>
          <a:endParaRPr lang="ru-RU"/>
        </a:p>
      </dgm:t>
    </dgm:pt>
    <dgm:pt modelId="{EFC55025-BA33-4828-9ABD-5083CEFE070F}" type="pres">
      <dgm:prSet presAssocID="{400AD45C-2FEB-4A61-B0D6-9B488AB88498}" presName="parentLin" presStyleCnt="0"/>
      <dgm:spPr/>
      <dgm:t>
        <a:bodyPr/>
        <a:lstStyle/>
        <a:p>
          <a:endParaRPr lang="ru-RU"/>
        </a:p>
      </dgm:t>
    </dgm:pt>
    <dgm:pt modelId="{6958A4B5-F379-4A57-B303-DB2EE5D47B9A}" type="pres">
      <dgm:prSet presAssocID="{400AD45C-2FEB-4A61-B0D6-9B488AB88498}" presName="parentLeftMargin" presStyleLbl="node1" presStyleIdx="0" presStyleCnt="1"/>
      <dgm:spPr/>
      <dgm:t>
        <a:bodyPr/>
        <a:lstStyle/>
        <a:p>
          <a:endParaRPr lang="ru-RU"/>
        </a:p>
      </dgm:t>
    </dgm:pt>
    <dgm:pt modelId="{83252079-BEA7-4E58-8044-9C5AB17C77C5}" type="pres">
      <dgm:prSet presAssocID="{400AD45C-2FEB-4A61-B0D6-9B488AB88498}" presName="parentText" presStyleLbl="node1" presStyleIdx="0" presStyleCnt="1" custScaleX="109349" custScaleY="628084" custLinFactNeighborX="33409" custLinFactNeighborY="-20271">
        <dgm:presLayoutVars>
          <dgm:chMax val="0"/>
          <dgm:bulletEnabled val="1"/>
        </dgm:presLayoutVars>
      </dgm:prSet>
      <dgm:spPr/>
      <dgm:t>
        <a:bodyPr/>
        <a:lstStyle/>
        <a:p>
          <a:endParaRPr lang="ru-RU"/>
        </a:p>
      </dgm:t>
    </dgm:pt>
    <dgm:pt modelId="{314CD6B2-DCD2-459D-857A-5C4EF074A594}" type="pres">
      <dgm:prSet presAssocID="{400AD45C-2FEB-4A61-B0D6-9B488AB88498}" presName="negativeSpace" presStyleCnt="0"/>
      <dgm:spPr/>
      <dgm:t>
        <a:bodyPr/>
        <a:lstStyle/>
        <a:p>
          <a:endParaRPr lang="ru-RU"/>
        </a:p>
      </dgm:t>
    </dgm:pt>
    <dgm:pt modelId="{31D2B003-1C75-48D2-A11C-CF082DD6876C}" type="pres">
      <dgm:prSet presAssocID="{400AD45C-2FEB-4A61-B0D6-9B488AB88498}" presName="childText" presStyleLbl="conFgAcc1" presStyleIdx="0" presStyleCnt="1" custScaleY="153195" custLinFactNeighborX="-870" custLinFactNeighborY="-57327">
        <dgm:presLayoutVars>
          <dgm:bulletEnabled val="1"/>
        </dgm:presLayoutVars>
      </dgm:prSet>
      <dgm:spPr/>
      <dgm:t>
        <a:bodyPr/>
        <a:lstStyle/>
        <a:p>
          <a:endParaRPr lang="ru-RU"/>
        </a:p>
      </dgm:t>
    </dgm:pt>
  </dgm:ptLst>
  <dgm:cxnLst>
    <dgm:cxn modelId="{26F96906-3E3C-477D-8210-780C51E58F53}" srcId="{400AD45C-2FEB-4A61-B0D6-9B488AB88498}" destId="{04C9250B-586A-44AF-86A0-FF32CF96F2F0}" srcOrd="1" destOrd="0" parTransId="{4D64782E-03CD-43EA-B61D-FA4955E2EAC6}" sibTransId="{DEA3EF73-CAE6-46F8-BDA9-C48EE2766567}"/>
    <dgm:cxn modelId="{2A127AAA-1C1D-4066-955D-739FEFA85A03}" srcId="{6F74AA4E-95CB-4EF3-A97F-8A2078C5CA0F}" destId="{400AD45C-2FEB-4A61-B0D6-9B488AB88498}" srcOrd="0" destOrd="0" parTransId="{A4E24011-01E5-4417-A1D9-68FFBEB72B45}" sibTransId="{AD741262-2AF9-4B40-AF67-2B92221E6A47}"/>
    <dgm:cxn modelId="{0251B195-85F1-48B8-B835-9D54FB21887D}" type="presOf" srcId="{400AD45C-2FEB-4A61-B0D6-9B488AB88498}" destId="{83252079-BEA7-4E58-8044-9C5AB17C77C5}" srcOrd="1" destOrd="0" presId="urn:microsoft.com/office/officeart/2005/8/layout/list1"/>
    <dgm:cxn modelId="{D1A1877A-0214-4729-B956-E87E0503FDDB}" type="presOf" srcId="{6F74AA4E-95CB-4EF3-A97F-8A2078C5CA0F}" destId="{807178AC-2FE3-4657-AA9F-FD7313A12EFB}" srcOrd="0" destOrd="0" presId="urn:microsoft.com/office/officeart/2005/8/layout/list1"/>
    <dgm:cxn modelId="{63E5D1F3-8177-4771-A067-7D59260D77C6}" type="presOf" srcId="{0C10142B-8740-4ED6-AE2E-429777D4DC80}" destId="{31D2B003-1C75-48D2-A11C-CF082DD6876C}" srcOrd="0" destOrd="6" presId="urn:microsoft.com/office/officeart/2005/8/layout/list1"/>
    <dgm:cxn modelId="{E4E11269-492B-4D39-ABAD-7273C41686BD}" type="presOf" srcId="{0576B091-F00E-41E1-8DB2-8206D569C9A8}" destId="{31D2B003-1C75-48D2-A11C-CF082DD6876C}" srcOrd="0" destOrd="0" presId="urn:microsoft.com/office/officeart/2005/8/layout/list1"/>
    <dgm:cxn modelId="{5472D1D2-FAF9-4A6E-BC3A-A65152C04DF2}" srcId="{400AD45C-2FEB-4A61-B0D6-9B488AB88498}" destId="{4A2ADC5B-1181-428A-B4CB-D4256F592C8C}" srcOrd="2" destOrd="0" parTransId="{51675B9A-D2C4-4425-8E20-20CBE6DCAF2D}" sibTransId="{F0FB46B5-0728-4DE4-8FF3-A4A66378F8BB}"/>
    <dgm:cxn modelId="{805A0E03-F29D-476B-AFFD-4856DD4CE08D}" type="presOf" srcId="{04C9250B-586A-44AF-86A0-FF32CF96F2F0}" destId="{31D2B003-1C75-48D2-A11C-CF082DD6876C}" srcOrd="0" destOrd="1" presId="urn:microsoft.com/office/officeart/2005/8/layout/list1"/>
    <dgm:cxn modelId="{57C802FF-F54A-444C-A3E9-65C39C8F925A}" srcId="{400AD45C-2FEB-4A61-B0D6-9B488AB88498}" destId="{B4D3D646-9BF9-482D-9B1D-D8B8CC38258F}" srcOrd="11" destOrd="0" parTransId="{37CD6012-BBFB-4191-B3D4-94CCD274E7C9}" sibTransId="{135C52BF-AE18-4992-916F-2CE3D3ED6F9C}"/>
    <dgm:cxn modelId="{D9F10CEA-5BE3-43D8-9711-0EF4559DFE6E}" srcId="{400AD45C-2FEB-4A61-B0D6-9B488AB88498}" destId="{0C10142B-8740-4ED6-AE2E-429777D4DC80}" srcOrd="6" destOrd="0" parTransId="{A3E641D8-ACE2-4548-8F44-3F1BD23D0B70}" sibTransId="{3D6AA42B-49C1-4FFE-BAB7-73BF6F5EA18B}"/>
    <dgm:cxn modelId="{54427C60-CA1E-4E49-B536-F522A467B31C}" srcId="{400AD45C-2FEB-4A61-B0D6-9B488AB88498}" destId="{983F484A-69F8-43F0-9118-923E95879CCF}" srcOrd="9" destOrd="0" parTransId="{221BE528-245A-4184-A358-6133E4657215}" sibTransId="{918E8895-2059-46F5-833E-73989B44B1EF}"/>
    <dgm:cxn modelId="{04B813F2-49A5-4DAD-8E2F-025679AFC1E4}" type="presOf" srcId="{2E2BD26A-B37B-47BC-B93D-8A5D39560363}" destId="{31D2B003-1C75-48D2-A11C-CF082DD6876C}" srcOrd="0" destOrd="3" presId="urn:microsoft.com/office/officeart/2005/8/layout/list1"/>
    <dgm:cxn modelId="{DC65E21B-EB9F-4041-A2BD-D75D3432B71E}" type="presOf" srcId="{B4D3D646-9BF9-482D-9B1D-D8B8CC38258F}" destId="{31D2B003-1C75-48D2-A11C-CF082DD6876C}" srcOrd="0" destOrd="11" presId="urn:microsoft.com/office/officeart/2005/8/layout/list1"/>
    <dgm:cxn modelId="{A07723C3-96D5-4791-8754-FFDF257E74EE}" type="presOf" srcId="{E75E426A-196A-4CCF-AA73-205E2039AC96}" destId="{31D2B003-1C75-48D2-A11C-CF082DD6876C}" srcOrd="0" destOrd="10" presId="urn:microsoft.com/office/officeart/2005/8/layout/list1"/>
    <dgm:cxn modelId="{92FD298C-DD30-4B69-B266-D3DBDAA93470}" srcId="{400AD45C-2FEB-4A61-B0D6-9B488AB88498}" destId="{2E2BD26A-B37B-47BC-B93D-8A5D39560363}" srcOrd="3" destOrd="0" parTransId="{21EBA2BA-3C61-49ED-BE1C-025EADED7BF3}" sibTransId="{73AFB2FF-B1E6-41D9-9B0D-413A14F00769}"/>
    <dgm:cxn modelId="{831A5CFA-0E64-4D14-A137-C48081226EEE}" type="presOf" srcId="{E7F299A4-212A-4A1C-A60A-0360D30DF105}" destId="{31D2B003-1C75-48D2-A11C-CF082DD6876C}" srcOrd="0" destOrd="7" presId="urn:microsoft.com/office/officeart/2005/8/layout/list1"/>
    <dgm:cxn modelId="{D46DFA60-A65C-4C68-A539-F756295ED438}" srcId="{400AD45C-2FEB-4A61-B0D6-9B488AB88498}" destId="{E75E426A-196A-4CCF-AA73-205E2039AC96}" srcOrd="10" destOrd="0" parTransId="{7A03BE13-D7A9-4A6F-84A3-E41D2B09EB34}" sibTransId="{3A88FC5C-7008-49C4-9B49-8FEA1E5493FF}"/>
    <dgm:cxn modelId="{E48937DB-2783-4FEB-865E-15D891281E74}" type="presOf" srcId="{42E7DCCB-35EC-4FF3-A096-8F799F7CF254}" destId="{31D2B003-1C75-48D2-A11C-CF082DD6876C}" srcOrd="0" destOrd="8" presId="urn:microsoft.com/office/officeart/2005/8/layout/list1"/>
    <dgm:cxn modelId="{B8B966D5-F6E0-47FC-834F-E622A029C2CE}" type="presOf" srcId="{983F484A-69F8-43F0-9118-923E95879CCF}" destId="{31D2B003-1C75-48D2-A11C-CF082DD6876C}" srcOrd="0" destOrd="9" presId="urn:microsoft.com/office/officeart/2005/8/layout/list1"/>
    <dgm:cxn modelId="{3403CE00-9C57-4732-B7C8-4F8A6C1388D0}" type="presOf" srcId="{B76BDA7F-E955-4066-943F-85CAC8035A8E}" destId="{31D2B003-1C75-48D2-A11C-CF082DD6876C}" srcOrd="0" destOrd="5" presId="urn:microsoft.com/office/officeart/2005/8/layout/list1"/>
    <dgm:cxn modelId="{2AE047C2-A222-4A65-AE38-2AFA71620FC7}" srcId="{400AD45C-2FEB-4A61-B0D6-9B488AB88498}" destId="{0576B091-F00E-41E1-8DB2-8206D569C9A8}" srcOrd="0" destOrd="0" parTransId="{74083D0E-B28F-4EC7-9E6D-7EA9AA01FCC5}" sibTransId="{0E2A8D2B-D80F-4209-AA71-9A4DB6C9E783}"/>
    <dgm:cxn modelId="{BB9CE0BB-3CEC-4209-8FFF-1C07F356FE17}" type="presOf" srcId="{4A2ADC5B-1181-428A-B4CB-D4256F592C8C}" destId="{31D2B003-1C75-48D2-A11C-CF082DD6876C}" srcOrd="0" destOrd="2" presId="urn:microsoft.com/office/officeart/2005/8/layout/list1"/>
    <dgm:cxn modelId="{DFB0E1F1-0E05-4B40-9E46-ED4407D3374B}" type="presOf" srcId="{9FC088C8-D4B8-47CE-ADFF-6C3FBB150DD3}" destId="{31D2B003-1C75-48D2-A11C-CF082DD6876C}" srcOrd="0" destOrd="4" presId="urn:microsoft.com/office/officeart/2005/8/layout/list1"/>
    <dgm:cxn modelId="{37160EBF-D5CD-405C-8F04-2254ECEE707B}" srcId="{400AD45C-2FEB-4A61-B0D6-9B488AB88498}" destId="{E7F299A4-212A-4A1C-A60A-0360D30DF105}" srcOrd="7" destOrd="0" parTransId="{4A52972B-4487-4191-8539-1FF71A36A456}" sibTransId="{99FA549D-5F44-4AB6-823F-7D5E5BC42025}"/>
    <dgm:cxn modelId="{77F54D90-0F7B-4165-9685-C6E02C8C58CD}" srcId="{400AD45C-2FEB-4A61-B0D6-9B488AB88498}" destId="{B76BDA7F-E955-4066-943F-85CAC8035A8E}" srcOrd="5" destOrd="0" parTransId="{73F7DD3F-EBA6-42A6-96C5-F382E8DDF75F}" sibTransId="{E534B65E-744B-4F93-A908-CCB573D1D5B3}"/>
    <dgm:cxn modelId="{AE9428A1-20C6-4258-B5AD-4773C2B49269}" srcId="{400AD45C-2FEB-4A61-B0D6-9B488AB88498}" destId="{42E7DCCB-35EC-4FF3-A096-8F799F7CF254}" srcOrd="8" destOrd="0" parTransId="{93130732-AFD0-4A85-A05A-912A7DD64785}" sibTransId="{66BE1234-9CD6-4BAB-9705-A5CF818E445D}"/>
    <dgm:cxn modelId="{C5374352-B7E5-4436-ACCE-5701B9ADC1A9}" type="presOf" srcId="{400AD45C-2FEB-4A61-B0D6-9B488AB88498}" destId="{6958A4B5-F379-4A57-B303-DB2EE5D47B9A}" srcOrd="0" destOrd="0" presId="urn:microsoft.com/office/officeart/2005/8/layout/list1"/>
    <dgm:cxn modelId="{AA019C0B-0B78-4B71-A870-04903B0714C8}" srcId="{400AD45C-2FEB-4A61-B0D6-9B488AB88498}" destId="{9FC088C8-D4B8-47CE-ADFF-6C3FBB150DD3}" srcOrd="4" destOrd="0" parTransId="{63A64912-DB6A-4481-875B-931000F37222}" sibTransId="{A1407DFB-BE24-49C9-B6A5-B081683C0296}"/>
    <dgm:cxn modelId="{9EF2B2C7-C89A-4667-983F-61B718E10BC4}" type="presParOf" srcId="{807178AC-2FE3-4657-AA9F-FD7313A12EFB}" destId="{EFC55025-BA33-4828-9ABD-5083CEFE070F}" srcOrd="0" destOrd="0" presId="urn:microsoft.com/office/officeart/2005/8/layout/list1"/>
    <dgm:cxn modelId="{5BFA8532-DCDD-4554-9B20-144C5CB9E484}" type="presParOf" srcId="{EFC55025-BA33-4828-9ABD-5083CEFE070F}" destId="{6958A4B5-F379-4A57-B303-DB2EE5D47B9A}" srcOrd="0" destOrd="0" presId="urn:microsoft.com/office/officeart/2005/8/layout/list1"/>
    <dgm:cxn modelId="{222FD7DA-156C-4C41-8371-019EBF2E2EBD}" type="presParOf" srcId="{EFC55025-BA33-4828-9ABD-5083CEFE070F}" destId="{83252079-BEA7-4E58-8044-9C5AB17C77C5}" srcOrd="1" destOrd="0" presId="urn:microsoft.com/office/officeart/2005/8/layout/list1"/>
    <dgm:cxn modelId="{449EEAA2-2DE7-4AB3-A954-9866D4E6D527}" type="presParOf" srcId="{807178AC-2FE3-4657-AA9F-FD7313A12EFB}" destId="{314CD6B2-DCD2-459D-857A-5C4EF074A594}" srcOrd="1" destOrd="0" presId="urn:microsoft.com/office/officeart/2005/8/layout/list1"/>
    <dgm:cxn modelId="{354F707E-AFD5-43FB-B6CB-F8222132A01D}" type="presParOf" srcId="{807178AC-2FE3-4657-AA9F-FD7313A12EFB}" destId="{31D2B003-1C75-48D2-A11C-CF082DD6876C}"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74AA4E-95CB-4EF3-A97F-8A2078C5CA0F}" type="doc">
      <dgm:prSet loTypeId="urn:microsoft.com/office/officeart/2005/8/layout/list1" loCatId="list" qsTypeId="urn:microsoft.com/office/officeart/2005/8/quickstyle/3d2#4" qsCatId="3D" csTypeId="urn:microsoft.com/office/officeart/2005/8/colors/accent1_2" csCatId="accent1" phldr="1"/>
      <dgm:spPr/>
      <dgm:t>
        <a:bodyPr/>
        <a:lstStyle/>
        <a:p>
          <a:endParaRPr lang="ru-RU"/>
        </a:p>
      </dgm:t>
    </dgm:pt>
    <dgm:pt modelId="{400AD45C-2FEB-4A61-B0D6-9B488AB88498}">
      <dgm:prSet phldrT="[Текст]" custT="1"/>
      <dgm:spPr/>
      <dgm:t>
        <a:bodyPr/>
        <a:lstStyle/>
        <a:p>
          <a:r>
            <a:rPr lang="ru-RU" sz="2400" dirty="0" smtClean="0">
              <a:latin typeface="Times New Roman" pitchFamily="18" charset="0"/>
              <a:cs typeface="Times New Roman" pitchFamily="18" charset="0"/>
            </a:rPr>
            <a:t>            </a:t>
          </a:r>
          <a:r>
            <a:rPr lang="ru-RU" sz="2400" b="1" dirty="0" smtClean="0">
              <a:solidFill>
                <a:schemeClr val="tx1"/>
              </a:solidFill>
              <a:latin typeface="Times New Roman" pitchFamily="18" charset="0"/>
              <a:cs typeface="Times New Roman" pitchFamily="18" charset="0"/>
            </a:rPr>
            <a:t>Необходимые документы</a:t>
          </a:r>
          <a:endParaRPr lang="ru-RU" sz="2400" b="1" dirty="0">
            <a:solidFill>
              <a:schemeClr val="tx1"/>
            </a:solidFill>
            <a:latin typeface="Times New Roman" pitchFamily="18" charset="0"/>
            <a:cs typeface="Times New Roman" pitchFamily="18" charset="0"/>
          </a:endParaRPr>
        </a:p>
      </dgm:t>
    </dgm:pt>
    <dgm:pt modelId="{A4E24011-01E5-4417-A1D9-68FFBEB72B45}" type="parTrans" cxnId="{2A127AAA-1C1D-4066-955D-739FEFA85A03}">
      <dgm:prSet/>
      <dgm:spPr/>
      <dgm:t>
        <a:bodyPr/>
        <a:lstStyle/>
        <a:p>
          <a:endParaRPr lang="ru-RU"/>
        </a:p>
      </dgm:t>
    </dgm:pt>
    <dgm:pt modelId="{AD741262-2AF9-4B40-AF67-2B92221E6A47}" type="sibTrans" cxnId="{2A127AAA-1C1D-4066-955D-739FEFA85A03}">
      <dgm:prSet/>
      <dgm:spPr/>
      <dgm:t>
        <a:bodyPr/>
        <a:lstStyle/>
        <a:p>
          <a:endParaRPr lang="ru-RU"/>
        </a:p>
      </dgm:t>
    </dgm:pt>
    <dgm:pt modelId="{0576B091-F00E-41E1-8DB2-8206D569C9A8}">
      <dgm:prSet phldrT="[Текст]" custT="1"/>
      <dgm:spPr/>
      <dgm:t>
        <a:bodyPr/>
        <a:lstStyle/>
        <a:p>
          <a:pPr marL="0" indent="0" algn="l">
            <a:lnSpc>
              <a:spcPct val="100000"/>
            </a:lnSpc>
            <a:spcAft>
              <a:spcPts val="0"/>
            </a:spcAft>
          </a:pPr>
          <a:endParaRPr lang="ru-RU" sz="1400" dirty="0">
            <a:latin typeface="Times New Roman" pitchFamily="18" charset="0"/>
            <a:cs typeface="Times New Roman" pitchFamily="18" charset="0"/>
          </a:endParaRPr>
        </a:p>
      </dgm:t>
    </dgm:pt>
    <dgm:pt modelId="{0E2A8D2B-D80F-4209-AA71-9A4DB6C9E783}" type="sibTrans" cxnId="{2AE047C2-A222-4A65-AE38-2AFA71620FC7}">
      <dgm:prSet/>
      <dgm:spPr/>
      <dgm:t>
        <a:bodyPr/>
        <a:lstStyle/>
        <a:p>
          <a:endParaRPr lang="ru-RU"/>
        </a:p>
      </dgm:t>
    </dgm:pt>
    <dgm:pt modelId="{74083D0E-B28F-4EC7-9E6D-7EA9AA01FCC5}" type="parTrans" cxnId="{2AE047C2-A222-4A65-AE38-2AFA71620FC7}">
      <dgm:prSet/>
      <dgm:spPr/>
      <dgm:t>
        <a:bodyPr/>
        <a:lstStyle/>
        <a:p>
          <a:endParaRPr lang="ru-RU"/>
        </a:p>
      </dgm:t>
    </dgm:pt>
    <dgm:pt modelId="{C3CA7358-A5A7-44FA-BB50-700D06D354AC}">
      <dgm:prSet custT="1"/>
      <dgm:spPr/>
      <dgm:t>
        <a:bodyPr/>
        <a:lstStyle/>
        <a:p>
          <a:r>
            <a:rPr lang="ru-RU" sz="1400" dirty="0">
              <a:latin typeface="Times New Roman" pitchFamily="18" charset="0"/>
              <a:cs typeface="Times New Roman" pitchFamily="18" charset="0"/>
            </a:rPr>
            <a:t>для военнослужащих - копия военного билета, либо выписка из приказа командира воинской части об исключении военнослужащего из списков личного состава части, либо выписка из приказа командира воинской части о направлении военнослужащего на территории Украины, Донецкой Народной Республики, Луганской Народной Республики, Запорожской области, Херсонской области для участия в </a:t>
          </a:r>
          <a:r>
            <a:rPr lang="ru-RU" sz="1400" dirty="0" smtClean="0">
              <a:latin typeface="Times New Roman" pitchFamily="18" charset="0"/>
              <a:cs typeface="Times New Roman" pitchFamily="18" charset="0"/>
            </a:rPr>
            <a:t>СВО и </a:t>
          </a:r>
          <a:r>
            <a:rPr lang="ru-RU" sz="1400" dirty="0">
              <a:latin typeface="Times New Roman" pitchFamily="18" charset="0"/>
              <a:cs typeface="Times New Roman" pitchFamily="18" charset="0"/>
            </a:rPr>
            <a:t>убытии с территории проведения </a:t>
          </a:r>
          <a:r>
            <a:rPr lang="ru-RU" sz="1400" dirty="0" smtClean="0">
              <a:latin typeface="Times New Roman" pitchFamily="18" charset="0"/>
              <a:cs typeface="Times New Roman" pitchFamily="18" charset="0"/>
            </a:rPr>
            <a:t>СВО  </a:t>
          </a:r>
          <a:r>
            <a:rPr lang="ru-RU" sz="1400" dirty="0">
              <a:latin typeface="Times New Roman" pitchFamily="18" charset="0"/>
              <a:cs typeface="Times New Roman" pitchFamily="18" charset="0"/>
            </a:rPr>
            <a:t>в расположение воинской части, в которой военнослужащий проходит службу, в случае если завершение участия в </a:t>
          </a:r>
          <a:r>
            <a:rPr lang="ru-RU" sz="1400" dirty="0" smtClean="0">
              <a:latin typeface="Times New Roman" pitchFamily="18" charset="0"/>
              <a:cs typeface="Times New Roman" pitchFamily="18" charset="0"/>
            </a:rPr>
            <a:t>СВО не </a:t>
          </a:r>
          <a:r>
            <a:rPr lang="ru-RU" sz="1400" dirty="0">
              <a:latin typeface="Times New Roman" pitchFamily="18" charset="0"/>
              <a:cs typeface="Times New Roman" pitchFamily="18" charset="0"/>
            </a:rPr>
            <a:t>подтверждается военным билетом;</a:t>
          </a:r>
          <a:endParaRPr lang="ru-RU" sz="1400" dirty="0">
            <a:latin typeface="Times New Roman" pitchFamily="18" charset="0"/>
            <a:cs typeface="Times New Roman" pitchFamily="18" charset="0"/>
          </a:endParaRPr>
        </a:p>
      </dgm:t>
    </dgm:pt>
    <dgm:pt modelId="{E35C3FA6-CE53-4AE1-A785-C566F39A0A72}" type="sibTrans" cxnId="{8C6D4E86-0A1B-4882-9CA4-03BAE969B523}">
      <dgm:prSet/>
      <dgm:spPr/>
      <dgm:t>
        <a:bodyPr/>
        <a:lstStyle/>
        <a:p>
          <a:endParaRPr lang="ru-RU"/>
        </a:p>
      </dgm:t>
    </dgm:pt>
    <dgm:pt modelId="{8F0BF10C-E98C-4273-8D60-FB576DC1BCC4}" type="parTrans" cxnId="{8C6D4E86-0A1B-4882-9CA4-03BAE969B523}">
      <dgm:prSet/>
      <dgm:spPr/>
      <dgm:t>
        <a:bodyPr/>
        <a:lstStyle/>
        <a:p>
          <a:endParaRPr lang="ru-RU"/>
        </a:p>
      </dgm:t>
    </dgm:pt>
    <dgm:pt modelId="{B172ACA5-155A-4F9C-8F52-CB005F92E9F7}">
      <dgm:prSet custT="1"/>
      <dgm:spPr/>
      <dgm:t>
        <a:bodyPr/>
        <a:lstStyle/>
        <a:p>
          <a:r>
            <a:rPr lang="ru-RU" sz="1400" dirty="0">
              <a:latin typeface="Times New Roman" pitchFamily="18" charset="0"/>
              <a:cs typeface="Times New Roman" pitchFamily="18" charset="0"/>
            </a:rPr>
            <a:t>для лиц, заключивших контракт о пребывании в добровольческом формировании, содействующем выполнению задач, возложенных на Вооруженные Силы Российской Федерации (войска национальной гвардии Российской Федерации), - выписка из приказа командира воинской части об исключении участника </a:t>
          </a:r>
          <a:r>
            <a:rPr lang="ru-RU" sz="1400" dirty="0" smtClean="0">
              <a:latin typeface="Times New Roman" pitchFamily="18" charset="0"/>
              <a:cs typeface="Times New Roman" pitchFamily="18" charset="0"/>
            </a:rPr>
            <a:t>СВО из </a:t>
          </a:r>
          <a:r>
            <a:rPr lang="ru-RU" sz="1400" dirty="0">
              <a:latin typeface="Times New Roman" pitchFamily="18" charset="0"/>
              <a:cs typeface="Times New Roman" pitchFamily="18" charset="0"/>
            </a:rPr>
            <a:t>списков личного состава воинской части;</a:t>
          </a:r>
          <a:endParaRPr lang="ru-RU" sz="1400" dirty="0">
            <a:latin typeface="Times New Roman" pitchFamily="18" charset="0"/>
            <a:cs typeface="Times New Roman" pitchFamily="18" charset="0"/>
          </a:endParaRPr>
        </a:p>
      </dgm:t>
    </dgm:pt>
    <dgm:pt modelId="{A49BF3C2-7547-4657-979F-3E5A710BD850}" type="sibTrans" cxnId="{275B55DB-F2A7-4031-A141-E07EE286703E}">
      <dgm:prSet/>
      <dgm:spPr/>
      <dgm:t>
        <a:bodyPr/>
        <a:lstStyle/>
        <a:p>
          <a:endParaRPr lang="ru-RU"/>
        </a:p>
      </dgm:t>
    </dgm:pt>
    <dgm:pt modelId="{B26ED77E-AE4C-4386-81A7-2AF729380D09}" type="parTrans" cxnId="{275B55DB-F2A7-4031-A141-E07EE286703E}">
      <dgm:prSet/>
      <dgm:spPr/>
      <dgm:t>
        <a:bodyPr/>
        <a:lstStyle/>
        <a:p>
          <a:endParaRPr lang="ru-RU"/>
        </a:p>
      </dgm:t>
    </dgm:pt>
    <dgm:pt modelId="{23716ADB-D6E1-4AA1-8859-DD1721873CEE}">
      <dgm:prSet custT="1"/>
      <dgm:spPr/>
      <dgm:t>
        <a:bodyPr/>
        <a:lstStyle/>
        <a:p>
          <a:r>
            <a:rPr lang="ru-RU" sz="1400" dirty="0">
              <a:latin typeface="Times New Roman" pitchFamily="18" charset="0"/>
              <a:cs typeface="Times New Roman" pitchFamily="18" charset="0"/>
            </a:rPr>
            <a:t>для лиц, проходящих (проходивших) службу в войсках национальной гвардии Российской Федерации и имеющих специальные звания полиции, - выписка из приказа о командировании на территории Украины, Донецкой Народной Республики, Луганской Народной Республики, Запорожской области, Херсонской области для участия в специальной военной операции и об окончании </a:t>
          </a:r>
          <a:r>
            <a:rPr lang="ru-RU" sz="1400" dirty="0" smtClean="0">
              <a:latin typeface="Times New Roman" pitchFamily="18" charset="0"/>
              <a:cs typeface="Times New Roman" pitchFamily="18" charset="0"/>
            </a:rPr>
            <a:t>командирования;</a:t>
          </a:r>
          <a:endParaRPr lang="ru-RU" sz="1400" dirty="0">
            <a:latin typeface="Times New Roman" pitchFamily="18" charset="0"/>
            <a:cs typeface="Times New Roman" pitchFamily="18" charset="0"/>
          </a:endParaRPr>
        </a:p>
      </dgm:t>
    </dgm:pt>
    <dgm:pt modelId="{5F6A2810-9FDD-43CC-8081-9BCBBA4A4244}" type="sibTrans" cxnId="{05728BE7-7FE3-43CB-A899-69C8CCCB2D36}">
      <dgm:prSet/>
      <dgm:spPr/>
      <dgm:t>
        <a:bodyPr/>
        <a:lstStyle/>
        <a:p>
          <a:endParaRPr lang="ru-RU"/>
        </a:p>
      </dgm:t>
    </dgm:pt>
    <dgm:pt modelId="{56856B1A-95A2-4400-8413-B27633D930EB}" type="parTrans" cxnId="{05728BE7-7FE3-43CB-A899-69C8CCCB2D36}">
      <dgm:prSet/>
      <dgm:spPr/>
      <dgm:t>
        <a:bodyPr/>
        <a:lstStyle/>
        <a:p>
          <a:endParaRPr lang="ru-RU"/>
        </a:p>
      </dgm:t>
    </dgm:pt>
    <dgm:pt modelId="{060815EE-2F17-4ADC-878F-638C428B4414}">
      <dgm:prSet custT="1"/>
      <dgm:spPr/>
      <dgm:t>
        <a:bodyPr/>
        <a:lstStyle/>
        <a:p>
          <a:endParaRPr lang="ru-RU" sz="1400" dirty="0">
            <a:latin typeface="Times New Roman" pitchFamily="18" charset="0"/>
            <a:cs typeface="Times New Roman" pitchFamily="18" charset="0"/>
          </a:endParaRPr>
        </a:p>
      </dgm:t>
    </dgm:pt>
    <dgm:pt modelId="{3FFECEAC-238E-466D-A46B-06F897DC0CF6}" type="sibTrans" cxnId="{C97F6D55-60C2-435D-AAA6-A1E0D0515A10}">
      <dgm:prSet/>
      <dgm:spPr/>
      <dgm:t>
        <a:bodyPr/>
        <a:lstStyle/>
        <a:p>
          <a:endParaRPr lang="ru-RU"/>
        </a:p>
      </dgm:t>
    </dgm:pt>
    <dgm:pt modelId="{6EAC2DD9-F9DD-467B-9DC3-62C4E20CFE6B}" type="parTrans" cxnId="{C97F6D55-60C2-435D-AAA6-A1E0D0515A10}">
      <dgm:prSet/>
      <dgm:spPr/>
      <dgm:t>
        <a:bodyPr/>
        <a:lstStyle/>
        <a:p>
          <a:endParaRPr lang="ru-RU"/>
        </a:p>
      </dgm:t>
    </dgm:pt>
    <dgm:pt modelId="{B4D3D646-9BF9-482D-9B1D-D8B8CC38258F}">
      <dgm:prSet custT="1"/>
      <dgm:spPr/>
      <dgm:t>
        <a:bodyPr/>
        <a:lstStyle/>
        <a:p>
          <a:pPr marL="114300" indent="0" algn="l">
            <a:lnSpc>
              <a:spcPct val="90000"/>
            </a:lnSpc>
            <a:spcAft>
              <a:spcPct val="15000"/>
            </a:spcAft>
          </a:pPr>
          <a:endParaRPr lang="ru-RU" sz="1400" dirty="0">
            <a:solidFill>
              <a:srgbClr val="002060"/>
            </a:solidFill>
            <a:latin typeface="Times New Roman" pitchFamily="18" charset="0"/>
            <a:cs typeface="Times New Roman" pitchFamily="18" charset="0"/>
          </a:endParaRPr>
        </a:p>
      </dgm:t>
    </dgm:pt>
    <dgm:pt modelId="{135C52BF-AE18-4992-916F-2CE3D3ED6F9C}" type="sibTrans" cxnId="{57C802FF-F54A-444C-A3E9-65C39C8F925A}">
      <dgm:prSet/>
      <dgm:spPr/>
      <dgm:t>
        <a:bodyPr/>
        <a:lstStyle/>
        <a:p>
          <a:endParaRPr lang="ru-RU"/>
        </a:p>
      </dgm:t>
    </dgm:pt>
    <dgm:pt modelId="{37CD6012-BBFB-4191-B3D4-94CCD274E7C9}" type="parTrans" cxnId="{57C802FF-F54A-444C-A3E9-65C39C8F925A}">
      <dgm:prSet/>
      <dgm:spPr/>
      <dgm:t>
        <a:bodyPr/>
        <a:lstStyle/>
        <a:p>
          <a:endParaRPr lang="ru-RU"/>
        </a:p>
      </dgm:t>
    </dgm:pt>
    <dgm:pt modelId="{C55472F2-6C53-4123-94E4-0CF7B320EB6D}">
      <dgm:prSet custT="1"/>
      <dgm:spPr/>
      <dgm:t>
        <a:bodyPr/>
        <a:lstStyle/>
        <a:p>
          <a:r>
            <a:rPr lang="ru-RU" sz="1400" dirty="0" smtClean="0">
              <a:latin typeface="Times New Roman" pitchFamily="18" charset="0"/>
              <a:cs typeface="Times New Roman" pitchFamily="18" charset="0"/>
            </a:rPr>
            <a:t>к) справка о подтверждении факта участия в СВО на территориях Украины, Донецкой Народной Республики, Луганской Народной Республики, Запорожской области и Херсонской области, выдаваемая федеральным органом исполнительной власти по форме, установленной постановлением Правительства Российской Федерации.</a:t>
          </a:r>
          <a:endParaRPr lang="ru-RU" sz="1400" dirty="0">
            <a:latin typeface="Times New Roman" pitchFamily="18" charset="0"/>
            <a:cs typeface="Times New Roman" pitchFamily="18" charset="0"/>
          </a:endParaRPr>
        </a:p>
      </dgm:t>
    </dgm:pt>
    <dgm:pt modelId="{57D6F20B-12D2-444B-B965-E1D324887B71}" type="parTrans" cxnId="{3BA0EF82-2F33-481A-844B-214248F397CE}">
      <dgm:prSet/>
      <dgm:spPr/>
      <dgm:t>
        <a:bodyPr/>
        <a:lstStyle/>
        <a:p>
          <a:endParaRPr lang="ru-RU"/>
        </a:p>
      </dgm:t>
    </dgm:pt>
    <dgm:pt modelId="{48E5809C-A279-4BFA-96CC-A4664A965CFE}" type="sibTrans" cxnId="{3BA0EF82-2F33-481A-844B-214248F397CE}">
      <dgm:prSet/>
      <dgm:spPr/>
      <dgm:t>
        <a:bodyPr/>
        <a:lstStyle/>
        <a:p>
          <a:endParaRPr lang="ru-RU"/>
        </a:p>
      </dgm:t>
    </dgm:pt>
    <dgm:pt modelId="{888788CE-C6F9-47D6-AE39-3A541765291D}">
      <dgm:prSet custT="1"/>
      <dgm:spPr/>
      <dgm:t>
        <a:bodyPr/>
        <a:lstStyle/>
        <a:p>
          <a:r>
            <a:rPr lang="ru-RU" sz="1400" dirty="0">
              <a:latin typeface="Times New Roman" pitchFamily="18" charset="0"/>
              <a:cs typeface="Times New Roman" pitchFamily="18" charset="0"/>
            </a:rPr>
            <a:t>з) документ, подтверждающий завершение участия лица, указанного в подпунктах "а" - "в</a:t>
          </a: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в специальной военной операции:</a:t>
          </a:r>
          <a:endParaRPr lang="ru-RU" sz="1400" dirty="0">
            <a:latin typeface="Times New Roman" pitchFamily="18" charset="0"/>
            <a:cs typeface="Times New Roman" pitchFamily="18" charset="0"/>
          </a:endParaRPr>
        </a:p>
      </dgm:t>
    </dgm:pt>
    <dgm:pt modelId="{90AAEEBF-8257-4443-8EF3-91D085F18962}" type="parTrans" cxnId="{FF448D1A-E576-4E8C-BA25-3232E8CCBB99}">
      <dgm:prSet/>
      <dgm:spPr/>
      <dgm:t>
        <a:bodyPr/>
        <a:lstStyle/>
        <a:p>
          <a:endParaRPr lang="ru-RU"/>
        </a:p>
      </dgm:t>
    </dgm:pt>
    <dgm:pt modelId="{769343D0-0D36-4EFC-9EEE-9C9EB50605F4}" type="sibTrans" cxnId="{FF448D1A-E576-4E8C-BA25-3232E8CCBB99}">
      <dgm:prSet/>
      <dgm:spPr/>
      <dgm:t>
        <a:bodyPr/>
        <a:lstStyle/>
        <a:p>
          <a:endParaRPr lang="ru-RU"/>
        </a:p>
      </dgm:t>
    </dgm:pt>
    <dgm:pt modelId="{78F35C3B-5F12-4E0E-9A0F-3B439CE3BA8F}">
      <dgm:prSet custT="1"/>
      <dgm:spPr/>
      <dgm:t>
        <a:bodyPr/>
        <a:lstStyle/>
        <a:p>
          <a:r>
            <a:rPr lang="ru-RU" sz="1400" dirty="0" smtClean="0">
              <a:latin typeface="Times New Roman" pitchFamily="18" charset="0"/>
              <a:cs typeface="Times New Roman" pitchFamily="18" charset="0"/>
            </a:rPr>
            <a:t>и) копия удостоверения члена семьи погибшего (умершего) ветерана боевых действий либо иной документ, подтверждающий отнесение лица, указанного в подпунктах "а" - "в" к ветеранам боевых действий;</a:t>
          </a:r>
          <a:endParaRPr lang="ru-RU" sz="1400" dirty="0">
            <a:latin typeface="Times New Roman" pitchFamily="18" charset="0"/>
            <a:cs typeface="Times New Roman" pitchFamily="18" charset="0"/>
          </a:endParaRPr>
        </a:p>
      </dgm:t>
    </dgm:pt>
    <dgm:pt modelId="{ED171D48-21CB-4470-977E-74ECEE2E234C}" type="parTrans" cxnId="{1513802B-4248-4597-AFC2-393018715B96}">
      <dgm:prSet/>
      <dgm:spPr/>
      <dgm:t>
        <a:bodyPr/>
        <a:lstStyle/>
        <a:p>
          <a:endParaRPr lang="ru-RU"/>
        </a:p>
      </dgm:t>
    </dgm:pt>
    <dgm:pt modelId="{3DEF668D-4098-41F2-865E-026A5ECFD340}" type="sibTrans" cxnId="{1513802B-4248-4597-AFC2-393018715B96}">
      <dgm:prSet/>
      <dgm:spPr/>
      <dgm:t>
        <a:bodyPr/>
        <a:lstStyle/>
        <a:p>
          <a:endParaRPr lang="ru-RU"/>
        </a:p>
      </dgm:t>
    </dgm:pt>
    <dgm:pt modelId="{807178AC-2FE3-4657-AA9F-FD7313A12EFB}" type="pres">
      <dgm:prSet presAssocID="{6F74AA4E-95CB-4EF3-A97F-8A2078C5CA0F}" presName="linear" presStyleCnt="0">
        <dgm:presLayoutVars>
          <dgm:dir/>
          <dgm:animLvl val="lvl"/>
          <dgm:resizeHandles val="exact"/>
        </dgm:presLayoutVars>
      </dgm:prSet>
      <dgm:spPr/>
      <dgm:t>
        <a:bodyPr/>
        <a:lstStyle/>
        <a:p>
          <a:endParaRPr lang="ru-RU"/>
        </a:p>
      </dgm:t>
    </dgm:pt>
    <dgm:pt modelId="{EFC55025-BA33-4828-9ABD-5083CEFE070F}" type="pres">
      <dgm:prSet presAssocID="{400AD45C-2FEB-4A61-B0D6-9B488AB88498}" presName="parentLin" presStyleCnt="0"/>
      <dgm:spPr/>
      <dgm:t>
        <a:bodyPr/>
        <a:lstStyle/>
        <a:p>
          <a:endParaRPr lang="ru-RU"/>
        </a:p>
      </dgm:t>
    </dgm:pt>
    <dgm:pt modelId="{6958A4B5-F379-4A57-B303-DB2EE5D47B9A}" type="pres">
      <dgm:prSet presAssocID="{400AD45C-2FEB-4A61-B0D6-9B488AB88498}" presName="parentLeftMargin" presStyleLbl="node1" presStyleIdx="0" presStyleCnt="1"/>
      <dgm:spPr/>
      <dgm:t>
        <a:bodyPr/>
        <a:lstStyle/>
        <a:p>
          <a:endParaRPr lang="ru-RU"/>
        </a:p>
      </dgm:t>
    </dgm:pt>
    <dgm:pt modelId="{83252079-BEA7-4E58-8044-9C5AB17C77C5}" type="pres">
      <dgm:prSet presAssocID="{400AD45C-2FEB-4A61-B0D6-9B488AB88498}" presName="parentText" presStyleLbl="node1" presStyleIdx="0" presStyleCnt="1" custScaleX="109349" custScaleY="628084" custLinFactNeighborX="33409" custLinFactNeighborY="-20271">
        <dgm:presLayoutVars>
          <dgm:chMax val="0"/>
          <dgm:bulletEnabled val="1"/>
        </dgm:presLayoutVars>
      </dgm:prSet>
      <dgm:spPr/>
      <dgm:t>
        <a:bodyPr/>
        <a:lstStyle/>
        <a:p>
          <a:endParaRPr lang="ru-RU"/>
        </a:p>
      </dgm:t>
    </dgm:pt>
    <dgm:pt modelId="{314CD6B2-DCD2-459D-857A-5C4EF074A594}" type="pres">
      <dgm:prSet presAssocID="{400AD45C-2FEB-4A61-B0D6-9B488AB88498}" presName="negativeSpace" presStyleCnt="0"/>
      <dgm:spPr/>
      <dgm:t>
        <a:bodyPr/>
        <a:lstStyle/>
        <a:p>
          <a:endParaRPr lang="ru-RU"/>
        </a:p>
      </dgm:t>
    </dgm:pt>
    <dgm:pt modelId="{31D2B003-1C75-48D2-A11C-CF082DD6876C}" type="pres">
      <dgm:prSet presAssocID="{400AD45C-2FEB-4A61-B0D6-9B488AB88498}" presName="childText" presStyleLbl="conFgAcc1" presStyleIdx="0" presStyleCnt="1" custScaleY="153195" custLinFactY="2008" custLinFactNeighborX="-952" custLinFactNeighborY="100000">
        <dgm:presLayoutVars>
          <dgm:bulletEnabled val="1"/>
        </dgm:presLayoutVars>
      </dgm:prSet>
      <dgm:spPr/>
      <dgm:t>
        <a:bodyPr/>
        <a:lstStyle/>
        <a:p>
          <a:endParaRPr lang="ru-RU"/>
        </a:p>
      </dgm:t>
    </dgm:pt>
  </dgm:ptLst>
  <dgm:cxnLst>
    <dgm:cxn modelId="{D1A1877A-0214-4729-B956-E87E0503FDDB}" type="presOf" srcId="{6F74AA4E-95CB-4EF3-A97F-8A2078C5CA0F}" destId="{807178AC-2FE3-4657-AA9F-FD7313A12EFB}" srcOrd="0" destOrd="0" presId="urn:microsoft.com/office/officeart/2005/8/layout/list1"/>
    <dgm:cxn modelId="{3BA0EF82-2F33-481A-844B-214248F397CE}" srcId="{400AD45C-2FEB-4A61-B0D6-9B488AB88498}" destId="{C55472F2-6C53-4123-94E4-0CF7B320EB6D}" srcOrd="6" destOrd="0" parTransId="{57D6F20B-12D2-444B-B965-E1D324887B71}" sibTransId="{48E5809C-A279-4BFA-96CC-A4664A965CFE}"/>
    <dgm:cxn modelId="{4CAA68CD-5C9F-4DD5-B13E-21296D2EBD40}" type="presOf" srcId="{060815EE-2F17-4ADC-878F-638C428B4414}" destId="{31D2B003-1C75-48D2-A11C-CF082DD6876C}" srcOrd="0" destOrd="7" presId="urn:microsoft.com/office/officeart/2005/8/layout/list1"/>
    <dgm:cxn modelId="{05728BE7-7FE3-43CB-A899-69C8CCCB2D36}" srcId="{400AD45C-2FEB-4A61-B0D6-9B488AB88498}" destId="{23716ADB-D6E1-4AA1-8859-DD1721873CEE}" srcOrd="4" destOrd="0" parTransId="{56856B1A-95A2-4400-8413-B27633D930EB}" sibTransId="{5F6A2810-9FDD-43CC-8081-9BCBBA4A4244}"/>
    <dgm:cxn modelId="{1513802B-4248-4597-AFC2-393018715B96}" srcId="{400AD45C-2FEB-4A61-B0D6-9B488AB88498}" destId="{78F35C3B-5F12-4E0E-9A0F-3B439CE3BA8F}" srcOrd="5" destOrd="0" parTransId="{ED171D48-21CB-4470-977E-74ECEE2E234C}" sibTransId="{3DEF668D-4098-41F2-865E-026A5ECFD340}"/>
    <dgm:cxn modelId="{647AAB2F-A6B1-4AB0-9514-0DB6346E443E}" type="presOf" srcId="{23716ADB-D6E1-4AA1-8859-DD1721873CEE}" destId="{31D2B003-1C75-48D2-A11C-CF082DD6876C}" srcOrd="0" destOrd="4" presId="urn:microsoft.com/office/officeart/2005/8/layout/list1"/>
    <dgm:cxn modelId="{2AE047C2-A222-4A65-AE38-2AFA71620FC7}" srcId="{400AD45C-2FEB-4A61-B0D6-9B488AB88498}" destId="{0576B091-F00E-41E1-8DB2-8206D569C9A8}" srcOrd="0" destOrd="0" parTransId="{74083D0E-B28F-4EC7-9E6D-7EA9AA01FCC5}" sibTransId="{0E2A8D2B-D80F-4209-AA71-9A4DB6C9E783}"/>
    <dgm:cxn modelId="{C5374352-B7E5-4436-ACCE-5701B9ADC1A9}" type="presOf" srcId="{400AD45C-2FEB-4A61-B0D6-9B488AB88498}" destId="{6958A4B5-F379-4A57-B303-DB2EE5D47B9A}" srcOrd="0" destOrd="0" presId="urn:microsoft.com/office/officeart/2005/8/layout/list1"/>
    <dgm:cxn modelId="{DC65E21B-EB9F-4041-A2BD-D75D3432B71E}" type="presOf" srcId="{B4D3D646-9BF9-482D-9B1D-D8B8CC38258F}" destId="{31D2B003-1C75-48D2-A11C-CF082DD6876C}" srcOrd="0" destOrd="8" presId="urn:microsoft.com/office/officeart/2005/8/layout/list1"/>
    <dgm:cxn modelId="{2A127AAA-1C1D-4066-955D-739FEFA85A03}" srcId="{6F74AA4E-95CB-4EF3-A97F-8A2078C5CA0F}" destId="{400AD45C-2FEB-4A61-B0D6-9B488AB88498}" srcOrd="0" destOrd="0" parTransId="{A4E24011-01E5-4417-A1D9-68FFBEB72B45}" sibTransId="{AD741262-2AF9-4B40-AF67-2B92221E6A47}"/>
    <dgm:cxn modelId="{F3EE83CC-DB74-4382-89C7-E740848DB041}" type="presOf" srcId="{C55472F2-6C53-4123-94E4-0CF7B320EB6D}" destId="{31D2B003-1C75-48D2-A11C-CF082DD6876C}" srcOrd="0" destOrd="6" presId="urn:microsoft.com/office/officeart/2005/8/layout/list1"/>
    <dgm:cxn modelId="{CE4F233A-AE1F-4ECF-AB37-8F60EA641B7D}" type="presOf" srcId="{78F35C3B-5F12-4E0E-9A0F-3B439CE3BA8F}" destId="{31D2B003-1C75-48D2-A11C-CF082DD6876C}" srcOrd="0" destOrd="5" presId="urn:microsoft.com/office/officeart/2005/8/layout/list1"/>
    <dgm:cxn modelId="{8C6D4E86-0A1B-4882-9CA4-03BAE969B523}" srcId="{400AD45C-2FEB-4A61-B0D6-9B488AB88498}" destId="{C3CA7358-A5A7-44FA-BB50-700D06D354AC}" srcOrd="2" destOrd="0" parTransId="{8F0BF10C-E98C-4273-8D60-FB576DC1BCC4}" sibTransId="{E35C3FA6-CE53-4AE1-A785-C566F39A0A72}"/>
    <dgm:cxn modelId="{C97F6D55-60C2-435D-AAA6-A1E0D0515A10}" srcId="{400AD45C-2FEB-4A61-B0D6-9B488AB88498}" destId="{060815EE-2F17-4ADC-878F-638C428B4414}" srcOrd="7" destOrd="0" parTransId="{6EAC2DD9-F9DD-467B-9DC3-62C4E20CFE6B}" sibTransId="{3FFECEAC-238E-466D-A46B-06F897DC0CF6}"/>
    <dgm:cxn modelId="{275B55DB-F2A7-4031-A141-E07EE286703E}" srcId="{400AD45C-2FEB-4A61-B0D6-9B488AB88498}" destId="{B172ACA5-155A-4F9C-8F52-CB005F92E9F7}" srcOrd="3" destOrd="0" parTransId="{B26ED77E-AE4C-4386-81A7-2AF729380D09}" sibTransId="{A49BF3C2-7547-4657-979F-3E5A710BD850}"/>
    <dgm:cxn modelId="{E4E11269-492B-4D39-ABAD-7273C41686BD}" type="presOf" srcId="{0576B091-F00E-41E1-8DB2-8206D569C9A8}" destId="{31D2B003-1C75-48D2-A11C-CF082DD6876C}" srcOrd="0" destOrd="0" presId="urn:microsoft.com/office/officeart/2005/8/layout/list1"/>
    <dgm:cxn modelId="{FF448D1A-E576-4E8C-BA25-3232E8CCBB99}" srcId="{400AD45C-2FEB-4A61-B0D6-9B488AB88498}" destId="{888788CE-C6F9-47D6-AE39-3A541765291D}" srcOrd="1" destOrd="0" parTransId="{90AAEEBF-8257-4443-8EF3-91D085F18962}" sibTransId="{769343D0-0D36-4EFC-9EEE-9C9EB50605F4}"/>
    <dgm:cxn modelId="{57C802FF-F54A-444C-A3E9-65C39C8F925A}" srcId="{400AD45C-2FEB-4A61-B0D6-9B488AB88498}" destId="{B4D3D646-9BF9-482D-9B1D-D8B8CC38258F}" srcOrd="8" destOrd="0" parTransId="{37CD6012-BBFB-4191-B3D4-94CCD274E7C9}" sibTransId="{135C52BF-AE18-4992-916F-2CE3D3ED6F9C}"/>
    <dgm:cxn modelId="{69F844AE-8031-4435-AF0C-BE2D1C3278FC}" type="presOf" srcId="{888788CE-C6F9-47D6-AE39-3A541765291D}" destId="{31D2B003-1C75-48D2-A11C-CF082DD6876C}" srcOrd="0" destOrd="1" presId="urn:microsoft.com/office/officeart/2005/8/layout/list1"/>
    <dgm:cxn modelId="{0251B195-85F1-48B8-B835-9D54FB21887D}" type="presOf" srcId="{400AD45C-2FEB-4A61-B0D6-9B488AB88498}" destId="{83252079-BEA7-4E58-8044-9C5AB17C77C5}" srcOrd="1" destOrd="0" presId="urn:microsoft.com/office/officeart/2005/8/layout/list1"/>
    <dgm:cxn modelId="{7526B316-D991-4872-A15A-7ED87F212688}" type="presOf" srcId="{B172ACA5-155A-4F9C-8F52-CB005F92E9F7}" destId="{31D2B003-1C75-48D2-A11C-CF082DD6876C}" srcOrd="0" destOrd="3" presId="urn:microsoft.com/office/officeart/2005/8/layout/list1"/>
    <dgm:cxn modelId="{867591DF-70CB-4356-9828-43E660371BB5}" type="presOf" srcId="{C3CA7358-A5A7-44FA-BB50-700D06D354AC}" destId="{31D2B003-1C75-48D2-A11C-CF082DD6876C}" srcOrd="0" destOrd="2" presId="urn:microsoft.com/office/officeart/2005/8/layout/list1"/>
    <dgm:cxn modelId="{9EF2B2C7-C89A-4667-983F-61B718E10BC4}" type="presParOf" srcId="{807178AC-2FE3-4657-AA9F-FD7313A12EFB}" destId="{EFC55025-BA33-4828-9ABD-5083CEFE070F}" srcOrd="0" destOrd="0" presId="urn:microsoft.com/office/officeart/2005/8/layout/list1"/>
    <dgm:cxn modelId="{5BFA8532-DCDD-4554-9B20-144C5CB9E484}" type="presParOf" srcId="{EFC55025-BA33-4828-9ABD-5083CEFE070F}" destId="{6958A4B5-F379-4A57-B303-DB2EE5D47B9A}" srcOrd="0" destOrd="0" presId="urn:microsoft.com/office/officeart/2005/8/layout/list1"/>
    <dgm:cxn modelId="{222FD7DA-156C-4C41-8371-019EBF2E2EBD}" type="presParOf" srcId="{EFC55025-BA33-4828-9ABD-5083CEFE070F}" destId="{83252079-BEA7-4E58-8044-9C5AB17C77C5}" srcOrd="1" destOrd="0" presId="urn:microsoft.com/office/officeart/2005/8/layout/list1"/>
    <dgm:cxn modelId="{449EEAA2-2DE7-4AB3-A954-9866D4E6D527}" type="presParOf" srcId="{807178AC-2FE3-4657-AA9F-FD7313A12EFB}" destId="{314CD6B2-DCD2-459D-857A-5C4EF074A594}" srcOrd="1" destOrd="0" presId="urn:microsoft.com/office/officeart/2005/8/layout/list1"/>
    <dgm:cxn modelId="{354F707E-AFD5-43FB-B6CB-F8222132A01D}" type="presParOf" srcId="{807178AC-2FE3-4657-AA9F-FD7313A12EFB}" destId="{31D2B003-1C75-48D2-A11C-CF082DD6876C}"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B0A75A-CE23-4C5D-90C4-B26109034015}" type="doc">
      <dgm:prSet loTypeId="urn:microsoft.com/office/officeart/2005/8/layout/hProcess9" loCatId="process" qsTypeId="urn:microsoft.com/office/officeart/2005/8/quickstyle/simple5" qsCatId="simple" csTypeId="urn:microsoft.com/office/officeart/2005/8/colors/accent1_2" csCatId="accent1" phldr="1"/>
      <dgm:spPr/>
    </dgm:pt>
    <dgm:pt modelId="{95084934-030D-4607-AE9A-A0ECC5ED7CD8}">
      <dgm:prSet phldrT="[Текст]" custT="1"/>
      <dgm:spPr/>
      <dgm:t>
        <a:bodyPr/>
        <a:lstStyle/>
        <a:p>
          <a:pPr algn="l"/>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ШАГ 1</a:t>
          </a:r>
          <a:endParaRPr lang="ru-RU"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FC0AB431-F1FC-4BCD-9A11-3010C74A8F9F}" type="parTrans" cxnId="{EBF3E02B-9F30-41D8-B8CA-A56CE2CF7D87}">
      <dgm:prSet/>
      <dgm:spPr/>
      <dgm:t>
        <a:bodyPr/>
        <a:lstStyle/>
        <a:p>
          <a:endParaRPr lang="ru-RU"/>
        </a:p>
      </dgm:t>
    </dgm:pt>
    <dgm:pt modelId="{376567F2-A01B-4F5B-A31E-AEF8BC758C29}" type="sibTrans" cxnId="{EBF3E02B-9F30-41D8-B8CA-A56CE2CF7D87}">
      <dgm:prSet/>
      <dgm:spPr/>
      <dgm:t>
        <a:bodyPr/>
        <a:lstStyle/>
        <a:p>
          <a:endParaRPr lang="ru-RU"/>
        </a:p>
      </dgm:t>
    </dgm:pt>
    <dgm:pt modelId="{5CC2F55C-2B2E-4DA3-9213-AD1EB87A1924}">
      <dgm:prSet phldrT="[Текст]" custT="1"/>
      <dgm:spPr/>
      <dgm:t>
        <a:bodyPr/>
        <a:lstStyle/>
        <a:p>
          <a:r>
            <a:rPr lang="ru-RU" sz="2000" b="1" dirty="0" smtClean="0">
              <a:solidFill>
                <a:schemeClr val="tx1"/>
              </a:solidFill>
              <a:latin typeface="Times New Roman" pitchFamily="18" charset="0"/>
              <a:cs typeface="Times New Roman" pitchFamily="18" charset="0"/>
            </a:rPr>
            <a:t>Постановка в очередь на предоставление земельного участка</a:t>
          </a:r>
          <a:endParaRPr lang="ru-RU" sz="2000" b="1" dirty="0">
            <a:solidFill>
              <a:schemeClr val="tx1"/>
            </a:solidFill>
            <a:latin typeface="Times New Roman" pitchFamily="18" charset="0"/>
            <a:cs typeface="Times New Roman" pitchFamily="18" charset="0"/>
          </a:endParaRPr>
        </a:p>
      </dgm:t>
    </dgm:pt>
    <dgm:pt modelId="{EC4CFFDF-EF8E-4885-B760-0565B066F109}" type="parTrans" cxnId="{2925C8A8-A0B1-44D8-8A23-5AE4EF4D56AB}">
      <dgm:prSet/>
      <dgm:spPr/>
      <dgm:t>
        <a:bodyPr/>
        <a:lstStyle/>
        <a:p>
          <a:endParaRPr lang="ru-RU"/>
        </a:p>
      </dgm:t>
    </dgm:pt>
    <dgm:pt modelId="{E30A95DD-0CBD-4350-9884-04DE49D51F3B}" type="sibTrans" cxnId="{2925C8A8-A0B1-44D8-8A23-5AE4EF4D56AB}">
      <dgm:prSet/>
      <dgm:spPr/>
      <dgm:t>
        <a:bodyPr/>
        <a:lstStyle/>
        <a:p>
          <a:endParaRPr lang="ru-RU"/>
        </a:p>
      </dgm:t>
    </dgm:pt>
    <dgm:pt modelId="{D4DECD6B-1BD5-4D05-81B4-CBDE34F7EF19}" type="pres">
      <dgm:prSet presAssocID="{2EB0A75A-CE23-4C5D-90C4-B26109034015}" presName="CompostProcess" presStyleCnt="0">
        <dgm:presLayoutVars>
          <dgm:dir/>
          <dgm:resizeHandles val="exact"/>
        </dgm:presLayoutVars>
      </dgm:prSet>
      <dgm:spPr/>
    </dgm:pt>
    <dgm:pt modelId="{608AF7A6-9756-42BC-B0D8-5124A3243E08}" type="pres">
      <dgm:prSet presAssocID="{2EB0A75A-CE23-4C5D-90C4-B26109034015}" presName="arrow" presStyleLbl="bgShp" presStyleIdx="0" presStyleCnt="1" custScaleX="117647"/>
      <dgm:spPr/>
    </dgm:pt>
    <dgm:pt modelId="{5B349811-AB21-459D-BFCB-683E2DD99BF1}" type="pres">
      <dgm:prSet presAssocID="{2EB0A75A-CE23-4C5D-90C4-B26109034015}" presName="linearProcess" presStyleCnt="0"/>
      <dgm:spPr/>
    </dgm:pt>
    <dgm:pt modelId="{02A7B175-E921-4A91-BC16-F41184B35084}" type="pres">
      <dgm:prSet presAssocID="{95084934-030D-4607-AE9A-A0ECC5ED7CD8}" presName="textNode" presStyleLbl="node1" presStyleIdx="0" presStyleCnt="2" custScaleX="41831" custScaleY="67074" custLinFactNeighborX="-84747" custLinFactNeighborY="825">
        <dgm:presLayoutVars>
          <dgm:bulletEnabled val="1"/>
        </dgm:presLayoutVars>
      </dgm:prSet>
      <dgm:spPr/>
      <dgm:t>
        <a:bodyPr/>
        <a:lstStyle/>
        <a:p>
          <a:endParaRPr lang="ru-RU"/>
        </a:p>
      </dgm:t>
    </dgm:pt>
    <dgm:pt modelId="{8F38BB37-F202-4A53-A62E-021FAE5286A4}" type="pres">
      <dgm:prSet presAssocID="{376567F2-A01B-4F5B-A31E-AEF8BC758C29}" presName="sibTrans" presStyleCnt="0"/>
      <dgm:spPr/>
    </dgm:pt>
    <dgm:pt modelId="{B13B9016-3BFF-480E-A9BC-E7C1AEA9902C}" type="pres">
      <dgm:prSet presAssocID="{5CC2F55C-2B2E-4DA3-9213-AD1EB87A1924}" presName="textNode" presStyleLbl="node1" presStyleIdx="1" presStyleCnt="2" custScaleX="123611" custScaleY="151902">
        <dgm:presLayoutVars>
          <dgm:bulletEnabled val="1"/>
        </dgm:presLayoutVars>
      </dgm:prSet>
      <dgm:spPr/>
      <dgm:t>
        <a:bodyPr/>
        <a:lstStyle/>
        <a:p>
          <a:endParaRPr lang="ru-RU"/>
        </a:p>
      </dgm:t>
    </dgm:pt>
  </dgm:ptLst>
  <dgm:cxnLst>
    <dgm:cxn modelId="{A1F0E122-6BF7-49DA-9DCA-7A332B4041CF}" type="presOf" srcId="{2EB0A75A-CE23-4C5D-90C4-B26109034015}" destId="{D4DECD6B-1BD5-4D05-81B4-CBDE34F7EF19}" srcOrd="0" destOrd="0" presId="urn:microsoft.com/office/officeart/2005/8/layout/hProcess9"/>
    <dgm:cxn modelId="{EBF3E02B-9F30-41D8-B8CA-A56CE2CF7D87}" srcId="{2EB0A75A-CE23-4C5D-90C4-B26109034015}" destId="{95084934-030D-4607-AE9A-A0ECC5ED7CD8}" srcOrd="0" destOrd="0" parTransId="{FC0AB431-F1FC-4BCD-9A11-3010C74A8F9F}" sibTransId="{376567F2-A01B-4F5B-A31E-AEF8BC758C29}"/>
    <dgm:cxn modelId="{0DEC6E8D-580C-4B86-A8E9-DE6BA793BA4C}" type="presOf" srcId="{95084934-030D-4607-AE9A-A0ECC5ED7CD8}" destId="{02A7B175-E921-4A91-BC16-F41184B35084}" srcOrd="0" destOrd="0" presId="urn:microsoft.com/office/officeart/2005/8/layout/hProcess9"/>
    <dgm:cxn modelId="{2925C8A8-A0B1-44D8-8A23-5AE4EF4D56AB}" srcId="{2EB0A75A-CE23-4C5D-90C4-B26109034015}" destId="{5CC2F55C-2B2E-4DA3-9213-AD1EB87A1924}" srcOrd="1" destOrd="0" parTransId="{EC4CFFDF-EF8E-4885-B760-0565B066F109}" sibTransId="{E30A95DD-0CBD-4350-9884-04DE49D51F3B}"/>
    <dgm:cxn modelId="{502FF5A0-17AB-4850-BD63-C9F02E24822C}" type="presOf" srcId="{5CC2F55C-2B2E-4DA3-9213-AD1EB87A1924}" destId="{B13B9016-3BFF-480E-A9BC-E7C1AEA9902C}" srcOrd="0" destOrd="0" presId="urn:microsoft.com/office/officeart/2005/8/layout/hProcess9"/>
    <dgm:cxn modelId="{AD11ABDA-B4DE-4DFC-8378-4DC6064993EA}" type="presParOf" srcId="{D4DECD6B-1BD5-4D05-81B4-CBDE34F7EF19}" destId="{608AF7A6-9756-42BC-B0D8-5124A3243E08}" srcOrd="0" destOrd="0" presId="urn:microsoft.com/office/officeart/2005/8/layout/hProcess9"/>
    <dgm:cxn modelId="{7373274F-B2E8-4145-9DAF-25838C0F07A1}" type="presParOf" srcId="{D4DECD6B-1BD5-4D05-81B4-CBDE34F7EF19}" destId="{5B349811-AB21-459D-BFCB-683E2DD99BF1}" srcOrd="1" destOrd="0" presId="urn:microsoft.com/office/officeart/2005/8/layout/hProcess9"/>
    <dgm:cxn modelId="{1CB8F132-E089-4B12-8628-79629130E30C}" type="presParOf" srcId="{5B349811-AB21-459D-BFCB-683E2DD99BF1}" destId="{02A7B175-E921-4A91-BC16-F41184B35084}" srcOrd="0" destOrd="0" presId="urn:microsoft.com/office/officeart/2005/8/layout/hProcess9"/>
    <dgm:cxn modelId="{B7C7C60E-B54A-4B51-AD02-BD2D7AD8FD87}" type="presParOf" srcId="{5B349811-AB21-459D-BFCB-683E2DD99BF1}" destId="{8F38BB37-F202-4A53-A62E-021FAE5286A4}" srcOrd="1" destOrd="0" presId="urn:microsoft.com/office/officeart/2005/8/layout/hProcess9"/>
    <dgm:cxn modelId="{B6D04BCB-4F71-440F-95A5-FC159D45751F}" type="presParOf" srcId="{5B349811-AB21-459D-BFCB-683E2DD99BF1}" destId="{B13B9016-3BFF-480E-A9BC-E7C1AEA9902C}"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59EDF13-31FD-44F7-9E22-48B763972C6E}" type="doc">
      <dgm:prSet loTypeId="urn:microsoft.com/office/officeart/2005/8/layout/chevron2" loCatId="process" qsTypeId="urn:microsoft.com/office/officeart/2005/8/quickstyle/simple4" qsCatId="simple" csTypeId="urn:microsoft.com/office/officeart/2005/8/colors/accent2_2" csCatId="accent2" phldr="1"/>
      <dgm:spPr/>
      <dgm:t>
        <a:bodyPr/>
        <a:lstStyle/>
        <a:p>
          <a:endParaRPr lang="ru-RU"/>
        </a:p>
      </dgm:t>
    </dgm:pt>
    <dgm:pt modelId="{FE11F488-AEE4-4BF9-B8BA-8320285D6E0E}">
      <dgm:prSet phldrT="[Текст]"/>
      <dgm:spPr/>
      <dgm:t>
        <a:bodyPr/>
        <a:lstStyle/>
        <a:p>
          <a:r>
            <a:rPr lang="ru-RU" smtClean="0"/>
            <a:t>1.1</a:t>
          </a:r>
          <a:endParaRPr lang="ru-RU" dirty="0"/>
        </a:p>
      </dgm:t>
    </dgm:pt>
    <dgm:pt modelId="{AB70A77E-0B9D-4A9D-B5AA-21002259B152}" type="parTrans" cxnId="{01B492E0-5193-4757-8279-5B4A891115CF}">
      <dgm:prSet/>
      <dgm:spPr/>
      <dgm:t>
        <a:bodyPr/>
        <a:lstStyle/>
        <a:p>
          <a:endParaRPr lang="ru-RU"/>
        </a:p>
      </dgm:t>
    </dgm:pt>
    <dgm:pt modelId="{0C9B792B-0530-47CE-9448-0A1FD10F4A39}" type="sibTrans" cxnId="{01B492E0-5193-4757-8279-5B4A891115CF}">
      <dgm:prSet/>
      <dgm:spPr/>
      <dgm:t>
        <a:bodyPr/>
        <a:lstStyle/>
        <a:p>
          <a:endParaRPr lang="ru-RU"/>
        </a:p>
      </dgm:t>
    </dgm:pt>
    <dgm:pt modelId="{243D6996-7099-4294-B070-6753AD6EBFD5}">
      <dgm:prSet phldrT="[Текст]"/>
      <dgm:spPr/>
      <dgm:t>
        <a:bodyPr/>
        <a:lstStyle/>
        <a:p>
          <a:r>
            <a:rPr lang="ru-RU" b="1" dirty="0" smtClean="0">
              <a:latin typeface="Times New Roman" pitchFamily="18" charset="0"/>
              <a:cs typeface="Times New Roman" pitchFamily="18" charset="0"/>
            </a:rPr>
            <a:t>Подача</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заявления</a:t>
          </a:r>
          <a:r>
            <a:rPr lang="ru-RU" dirty="0" smtClean="0">
              <a:latin typeface="Times New Roman" pitchFamily="18" charset="0"/>
              <a:cs typeface="Times New Roman" pitchFamily="18" charset="0"/>
            </a:rPr>
            <a:t> на предоставление земельного участка в орган местного самоуправления </a:t>
          </a:r>
          <a:r>
            <a:rPr lang="ru-RU" b="1" dirty="0" smtClean="0">
              <a:latin typeface="Times New Roman" pitchFamily="18" charset="0"/>
              <a:cs typeface="Times New Roman" pitchFamily="18" charset="0"/>
            </a:rPr>
            <a:t>по месту нахождения земельного участка </a:t>
          </a:r>
          <a:r>
            <a:rPr lang="ru-RU" dirty="0" smtClean="0">
              <a:latin typeface="Times New Roman" pitchFamily="18" charset="0"/>
              <a:cs typeface="Times New Roman" pitchFamily="18" charset="0"/>
            </a:rPr>
            <a:t>(городского округа, муниципального округа)</a:t>
          </a:r>
          <a:endParaRPr lang="ru-RU" dirty="0"/>
        </a:p>
      </dgm:t>
    </dgm:pt>
    <dgm:pt modelId="{8971BFE1-682B-451A-A52D-B98544BBA7EF}" type="parTrans" cxnId="{157268BD-2365-49E5-80E8-226B6A2604A6}">
      <dgm:prSet/>
      <dgm:spPr/>
      <dgm:t>
        <a:bodyPr/>
        <a:lstStyle/>
        <a:p>
          <a:endParaRPr lang="ru-RU"/>
        </a:p>
      </dgm:t>
    </dgm:pt>
    <dgm:pt modelId="{F472EF82-3636-49C8-A465-F01FE4D85E95}" type="sibTrans" cxnId="{157268BD-2365-49E5-80E8-226B6A2604A6}">
      <dgm:prSet/>
      <dgm:spPr/>
      <dgm:t>
        <a:bodyPr/>
        <a:lstStyle/>
        <a:p>
          <a:endParaRPr lang="ru-RU"/>
        </a:p>
      </dgm:t>
    </dgm:pt>
    <dgm:pt modelId="{CEFAC889-ED65-4F24-8394-07A155622679}">
      <dgm:prSet phldrT="[Текст]"/>
      <dgm:spPr/>
      <dgm:t>
        <a:bodyPr/>
        <a:lstStyle/>
        <a:p>
          <a:r>
            <a:rPr lang="ru-RU" smtClean="0"/>
            <a:t>1.2</a:t>
          </a:r>
          <a:endParaRPr lang="ru-RU" dirty="0"/>
        </a:p>
      </dgm:t>
    </dgm:pt>
    <dgm:pt modelId="{FB8DADCE-1AE2-4E38-90F8-470F3FC39060}" type="parTrans" cxnId="{8E024EDA-11F4-45C2-B59C-4777CB4132D8}">
      <dgm:prSet/>
      <dgm:spPr/>
      <dgm:t>
        <a:bodyPr/>
        <a:lstStyle/>
        <a:p>
          <a:endParaRPr lang="ru-RU"/>
        </a:p>
      </dgm:t>
    </dgm:pt>
    <dgm:pt modelId="{DDBA990F-C9B2-4E80-B1D7-0995C37323E5}" type="sibTrans" cxnId="{8E024EDA-11F4-45C2-B59C-4777CB4132D8}">
      <dgm:prSet/>
      <dgm:spPr/>
      <dgm:t>
        <a:bodyPr/>
        <a:lstStyle/>
        <a:p>
          <a:endParaRPr lang="ru-RU"/>
        </a:p>
      </dgm:t>
    </dgm:pt>
    <dgm:pt modelId="{CEC4E676-473A-4CEC-A0C5-A12B43689F45}">
      <dgm:prSet phldrT="[Текст]"/>
      <dgm:spPr/>
      <dgm:t>
        <a:bodyPr/>
        <a:lstStyle/>
        <a:p>
          <a:r>
            <a:rPr lang="ru-RU" smtClean="0">
              <a:latin typeface="Times New Roman" panose="02020603050405020304" pitchFamily="18" charset="0"/>
              <a:cs typeface="Times New Roman" panose="02020603050405020304" pitchFamily="18" charset="0"/>
            </a:rPr>
            <a:t> Включение заявителя в очередь на предоставление земельного участка (при отсутствии оснований для отказа)</a:t>
          </a:r>
          <a:endParaRPr lang="ru-RU" dirty="0">
            <a:latin typeface="Times New Roman" panose="02020603050405020304" pitchFamily="18" charset="0"/>
            <a:cs typeface="Times New Roman" panose="02020603050405020304" pitchFamily="18" charset="0"/>
          </a:endParaRPr>
        </a:p>
      </dgm:t>
    </dgm:pt>
    <dgm:pt modelId="{815EA6D1-4911-4B0C-9D9C-4FB9EFDDF87B}" type="parTrans" cxnId="{230F99EF-D5B4-4BF7-A2B1-2CA2EBE19656}">
      <dgm:prSet/>
      <dgm:spPr/>
      <dgm:t>
        <a:bodyPr/>
        <a:lstStyle/>
        <a:p>
          <a:endParaRPr lang="ru-RU"/>
        </a:p>
      </dgm:t>
    </dgm:pt>
    <dgm:pt modelId="{604A62C1-C9DE-4915-A6A6-8B80923A5658}" type="sibTrans" cxnId="{230F99EF-D5B4-4BF7-A2B1-2CA2EBE19656}">
      <dgm:prSet/>
      <dgm:spPr/>
      <dgm:t>
        <a:bodyPr/>
        <a:lstStyle/>
        <a:p>
          <a:endParaRPr lang="ru-RU"/>
        </a:p>
      </dgm:t>
    </dgm:pt>
    <dgm:pt modelId="{728A38FE-EEBF-4C83-AFA1-BE3F401520EC}">
      <dgm:prSet phldrT="[Текст]"/>
      <dgm:spPr/>
      <dgm:t>
        <a:bodyPr/>
        <a:lstStyle/>
        <a:p>
          <a:r>
            <a:rPr lang="ru-RU" smtClean="0"/>
            <a:t>1.3</a:t>
          </a:r>
          <a:endParaRPr lang="ru-RU" dirty="0"/>
        </a:p>
      </dgm:t>
    </dgm:pt>
    <dgm:pt modelId="{58343AC4-76C2-4CB4-A024-B21E2EF160B0}" type="parTrans" cxnId="{3967D0E4-A478-456F-BC90-FB9C5B065FD9}">
      <dgm:prSet/>
      <dgm:spPr/>
      <dgm:t>
        <a:bodyPr/>
        <a:lstStyle/>
        <a:p>
          <a:endParaRPr lang="ru-RU"/>
        </a:p>
      </dgm:t>
    </dgm:pt>
    <dgm:pt modelId="{746DCACF-2148-425C-AF49-DF1B1CB4C63A}" type="sibTrans" cxnId="{3967D0E4-A478-456F-BC90-FB9C5B065FD9}">
      <dgm:prSet/>
      <dgm:spPr/>
      <dgm:t>
        <a:bodyPr/>
        <a:lstStyle/>
        <a:p>
          <a:endParaRPr lang="ru-RU"/>
        </a:p>
      </dgm:t>
    </dgm:pt>
    <dgm:pt modelId="{8B35FE40-CA61-4093-982B-0C19DE511612}">
      <dgm:prSet phldrT="[Текст]" custT="1"/>
      <dgm:spPr/>
      <dgm:t>
        <a:bodyPr/>
        <a:lstStyle/>
        <a:p>
          <a:r>
            <a:rPr lang="ru-RU" sz="1600" dirty="0" smtClean="0">
              <a:latin typeface="Times New Roman" pitchFamily="18" charset="0"/>
              <a:cs typeface="Times New Roman" pitchFamily="18" charset="0"/>
            </a:rPr>
            <a:t>Уведомление заявителя о постановке в очередь на предоставление земельного участка   (</a:t>
          </a:r>
          <a:r>
            <a:rPr lang="ru-RU" sz="1100" i="1" dirty="0" smtClean="0">
              <a:latin typeface="Times New Roman" pitchFamily="18" charset="0"/>
              <a:cs typeface="Times New Roman" pitchFamily="18" charset="0"/>
            </a:rPr>
            <a:t>15 рабочих дней со дня поступления заявления)</a:t>
          </a:r>
          <a:r>
            <a:rPr lang="ru-RU" sz="1100" dirty="0" smtClean="0">
              <a:latin typeface="Times New Roman" pitchFamily="18" charset="0"/>
              <a:cs typeface="Times New Roman" pitchFamily="18" charset="0"/>
            </a:rPr>
            <a:t>                                </a:t>
          </a:r>
          <a:endParaRPr lang="ru-RU" sz="1100" b="1" dirty="0">
            <a:latin typeface="Times New Roman" panose="02020603050405020304" pitchFamily="18" charset="0"/>
            <a:cs typeface="Times New Roman" panose="02020603050405020304" pitchFamily="18" charset="0"/>
          </a:endParaRPr>
        </a:p>
      </dgm:t>
    </dgm:pt>
    <dgm:pt modelId="{BA950E6F-5083-4BAC-BB41-E6A3ABD03703}" type="parTrans" cxnId="{F24F3803-5D79-4928-9B33-06DA531CC99A}">
      <dgm:prSet/>
      <dgm:spPr/>
      <dgm:t>
        <a:bodyPr/>
        <a:lstStyle/>
        <a:p>
          <a:endParaRPr lang="ru-RU"/>
        </a:p>
      </dgm:t>
    </dgm:pt>
    <dgm:pt modelId="{DD463EE5-EDDB-4C3A-A2D6-F19B0036A4DE}" type="sibTrans" cxnId="{F24F3803-5D79-4928-9B33-06DA531CC99A}">
      <dgm:prSet/>
      <dgm:spPr/>
      <dgm:t>
        <a:bodyPr/>
        <a:lstStyle/>
        <a:p>
          <a:endParaRPr lang="ru-RU"/>
        </a:p>
      </dgm:t>
    </dgm:pt>
    <dgm:pt modelId="{C47BE029-7491-4385-8AC0-7354399D5D0F}" type="pres">
      <dgm:prSet presAssocID="{959EDF13-31FD-44F7-9E22-48B763972C6E}" presName="linearFlow" presStyleCnt="0">
        <dgm:presLayoutVars>
          <dgm:dir/>
          <dgm:animLvl val="lvl"/>
          <dgm:resizeHandles val="exact"/>
        </dgm:presLayoutVars>
      </dgm:prSet>
      <dgm:spPr/>
      <dgm:t>
        <a:bodyPr/>
        <a:lstStyle/>
        <a:p>
          <a:endParaRPr lang="ru-RU"/>
        </a:p>
      </dgm:t>
    </dgm:pt>
    <dgm:pt modelId="{ED9584D1-B583-441D-8025-1D0C21247F27}" type="pres">
      <dgm:prSet presAssocID="{FE11F488-AEE4-4BF9-B8BA-8320285D6E0E}" presName="composite" presStyleCnt="0"/>
      <dgm:spPr/>
      <dgm:t>
        <a:bodyPr/>
        <a:lstStyle/>
        <a:p>
          <a:endParaRPr lang="ru-RU"/>
        </a:p>
      </dgm:t>
    </dgm:pt>
    <dgm:pt modelId="{678F9AF4-A6E6-41F1-BACB-8F05F2097ECD}" type="pres">
      <dgm:prSet presAssocID="{FE11F488-AEE4-4BF9-B8BA-8320285D6E0E}" presName="parentText" presStyleLbl="alignNode1" presStyleIdx="0" presStyleCnt="3" custScaleY="88562">
        <dgm:presLayoutVars>
          <dgm:chMax val="1"/>
          <dgm:bulletEnabled val="1"/>
        </dgm:presLayoutVars>
      </dgm:prSet>
      <dgm:spPr/>
      <dgm:t>
        <a:bodyPr/>
        <a:lstStyle/>
        <a:p>
          <a:endParaRPr lang="ru-RU"/>
        </a:p>
      </dgm:t>
    </dgm:pt>
    <dgm:pt modelId="{C463E097-B547-436E-A964-BCE31B585ED7}" type="pres">
      <dgm:prSet presAssocID="{FE11F488-AEE4-4BF9-B8BA-8320285D6E0E}" presName="descendantText" presStyleLbl="alignAcc1" presStyleIdx="0" presStyleCnt="3" custScaleY="100000">
        <dgm:presLayoutVars>
          <dgm:bulletEnabled val="1"/>
        </dgm:presLayoutVars>
      </dgm:prSet>
      <dgm:spPr/>
      <dgm:t>
        <a:bodyPr/>
        <a:lstStyle/>
        <a:p>
          <a:endParaRPr lang="ru-RU"/>
        </a:p>
      </dgm:t>
    </dgm:pt>
    <dgm:pt modelId="{5F629721-0145-4590-9F3A-98B8CF2ED27E}" type="pres">
      <dgm:prSet presAssocID="{0C9B792B-0530-47CE-9448-0A1FD10F4A39}" presName="sp" presStyleCnt="0"/>
      <dgm:spPr/>
      <dgm:t>
        <a:bodyPr/>
        <a:lstStyle/>
        <a:p>
          <a:endParaRPr lang="ru-RU"/>
        </a:p>
      </dgm:t>
    </dgm:pt>
    <dgm:pt modelId="{A7954B31-BE65-47F4-A91B-55DAEC30123D}" type="pres">
      <dgm:prSet presAssocID="{CEFAC889-ED65-4F24-8394-07A155622679}" presName="composite" presStyleCnt="0"/>
      <dgm:spPr/>
      <dgm:t>
        <a:bodyPr/>
        <a:lstStyle/>
        <a:p>
          <a:endParaRPr lang="ru-RU"/>
        </a:p>
      </dgm:t>
    </dgm:pt>
    <dgm:pt modelId="{7D959A90-5B4C-4937-B0F5-170F92F284ED}" type="pres">
      <dgm:prSet presAssocID="{CEFAC889-ED65-4F24-8394-07A155622679}" presName="parentText" presStyleLbl="alignNode1" presStyleIdx="1" presStyleCnt="3">
        <dgm:presLayoutVars>
          <dgm:chMax val="1"/>
          <dgm:bulletEnabled val="1"/>
        </dgm:presLayoutVars>
      </dgm:prSet>
      <dgm:spPr/>
      <dgm:t>
        <a:bodyPr/>
        <a:lstStyle/>
        <a:p>
          <a:endParaRPr lang="ru-RU"/>
        </a:p>
      </dgm:t>
    </dgm:pt>
    <dgm:pt modelId="{0519E26B-FFF2-4741-B142-C643E4B8823C}" type="pres">
      <dgm:prSet presAssocID="{CEFAC889-ED65-4F24-8394-07A155622679}" presName="descendantText" presStyleLbl="alignAcc1" presStyleIdx="1" presStyleCnt="3">
        <dgm:presLayoutVars>
          <dgm:bulletEnabled val="1"/>
        </dgm:presLayoutVars>
      </dgm:prSet>
      <dgm:spPr/>
      <dgm:t>
        <a:bodyPr/>
        <a:lstStyle/>
        <a:p>
          <a:endParaRPr lang="ru-RU"/>
        </a:p>
      </dgm:t>
    </dgm:pt>
    <dgm:pt modelId="{BAFEF943-6443-4E62-93B7-B5346C1F6D91}" type="pres">
      <dgm:prSet presAssocID="{DDBA990F-C9B2-4E80-B1D7-0995C37323E5}" presName="sp" presStyleCnt="0"/>
      <dgm:spPr/>
      <dgm:t>
        <a:bodyPr/>
        <a:lstStyle/>
        <a:p>
          <a:endParaRPr lang="ru-RU"/>
        </a:p>
      </dgm:t>
    </dgm:pt>
    <dgm:pt modelId="{7669426E-257B-4FFD-885A-C4D192DA4B33}" type="pres">
      <dgm:prSet presAssocID="{728A38FE-EEBF-4C83-AFA1-BE3F401520EC}" presName="composite" presStyleCnt="0"/>
      <dgm:spPr/>
      <dgm:t>
        <a:bodyPr/>
        <a:lstStyle/>
        <a:p>
          <a:endParaRPr lang="ru-RU"/>
        </a:p>
      </dgm:t>
    </dgm:pt>
    <dgm:pt modelId="{DEAE406C-EC4A-458F-B5D1-37F8C47B61AC}" type="pres">
      <dgm:prSet presAssocID="{728A38FE-EEBF-4C83-AFA1-BE3F401520EC}" presName="parentText" presStyleLbl="alignNode1" presStyleIdx="2" presStyleCnt="3">
        <dgm:presLayoutVars>
          <dgm:chMax val="1"/>
          <dgm:bulletEnabled val="1"/>
        </dgm:presLayoutVars>
      </dgm:prSet>
      <dgm:spPr/>
      <dgm:t>
        <a:bodyPr/>
        <a:lstStyle/>
        <a:p>
          <a:endParaRPr lang="ru-RU"/>
        </a:p>
      </dgm:t>
    </dgm:pt>
    <dgm:pt modelId="{12519D5A-7558-4666-8F2D-4F3C46330B25}" type="pres">
      <dgm:prSet presAssocID="{728A38FE-EEBF-4C83-AFA1-BE3F401520EC}" presName="descendantText" presStyleLbl="alignAcc1" presStyleIdx="2" presStyleCnt="3">
        <dgm:presLayoutVars>
          <dgm:bulletEnabled val="1"/>
        </dgm:presLayoutVars>
      </dgm:prSet>
      <dgm:spPr/>
      <dgm:t>
        <a:bodyPr/>
        <a:lstStyle/>
        <a:p>
          <a:endParaRPr lang="ru-RU"/>
        </a:p>
      </dgm:t>
    </dgm:pt>
  </dgm:ptLst>
  <dgm:cxnLst>
    <dgm:cxn modelId="{8E024EDA-11F4-45C2-B59C-4777CB4132D8}" srcId="{959EDF13-31FD-44F7-9E22-48B763972C6E}" destId="{CEFAC889-ED65-4F24-8394-07A155622679}" srcOrd="1" destOrd="0" parTransId="{FB8DADCE-1AE2-4E38-90F8-470F3FC39060}" sibTransId="{DDBA990F-C9B2-4E80-B1D7-0995C37323E5}"/>
    <dgm:cxn modelId="{5E518235-00F5-4802-A07F-0D671DE27A84}" type="presOf" srcId="{728A38FE-EEBF-4C83-AFA1-BE3F401520EC}" destId="{DEAE406C-EC4A-458F-B5D1-37F8C47B61AC}" srcOrd="0" destOrd="0" presId="urn:microsoft.com/office/officeart/2005/8/layout/chevron2"/>
    <dgm:cxn modelId="{157268BD-2365-49E5-80E8-226B6A2604A6}" srcId="{FE11F488-AEE4-4BF9-B8BA-8320285D6E0E}" destId="{243D6996-7099-4294-B070-6753AD6EBFD5}" srcOrd="0" destOrd="0" parTransId="{8971BFE1-682B-451A-A52D-B98544BBA7EF}" sibTransId="{F472EF82-3636-49C8-A465-F01FE4D85E95}"/>
    <dgm:cxn modelId="{230F99EF-D5B4-4BF7-A2B1-2CA2EBE19656}" srcId="{CEFAC889-ED65-4F24-8394-07A155622679}" destId="{CEC4E676-473A-4CEC-A0C5-A12B43689F45}" srcOrd="0" destOrd="0" parTransId="{815EA6D1-4911-4B0C-9D9C-4FB9EFDDF87B}" sibTransId="{604A62C1-C9DE-4915-A6A6-8B80923A5658}"/>
    <dgm:cxn modelId="{28FDA324-226C-4C78-876B-F2B8B23C4981}" type="presOf" srcId="{FE11F488-AEE4-4BF9-B8BA-8320285D6E0E}" destId="{678F9AF4-A6E6-41F1-BACB-8F05F2097ECD}" srcOrd="0" destOrd="0" presId="urn:microsoft.com/office/officeart/2005/8/layout/chevron2"/>
    <dgm:cxn modelId="{7054255C-69A6-4FED-B11D-2BF6514759AD}" type="presOf" srcId="{CEFAC889-ED65-4F24-8394-07A155622679}" destId="{7D959A90-5B4C-4937-B0F5-170F92F284ED}" srcOrd="0" destOrd="0" presId="urn:microsoft.com/office/officeart/2005/8/layout/chevron2"/>
    <dgm:cxn modelId="{E4D0BD11-0D57-44A2-ABD4-7424C13A3F8A}" type="presOf" srcId="{CEC4E676-473A-4CEC-A0C5-A12B43689F45}" destId="{0519E26B-FFF2-4741-B142-C643E4B8823C}" srcOrd="0" destOrd="0" presId="urn:microsoft.com/office/officeart/2005/8/layout/chevron2"/>
    <dgm:cxn modelId="{E2C68133-C267-4883-8570-F55582039600}" type="presOf" srcId="{243D6996-7099-4294-B070-6753AD6EBFD5}" destId="{C463E097-B547-436E-A964-BCE31B585ED7}" srcOrd="0" destOrd="0" presId="urn:microsoft.com/office/officeart/2005/8/layout/chevron2"/>
    <dgm:cxn modelId="{3967D0E4-A478-456F-BC90-FB9C5B065FD9}" srcId="{959EDF13-31FD-44F7-9E22-48B763972C6E}" destId="{728A38FE-EEBF-4C83-AFA1-BE3F401520EC}" srcOrd="2" destOrd="0" parTransId="{58343AC4-76C2-4CB4-A024-B21E2EF160B0}" sibTransId="{746DCACF-2148-425C-AF49-DF1B1CB4C63A}"/>
    <dgm:cxn modelId="{F24F3803-5D79-4928-9B33-06DA531CC99A}" srcId="{728A38FE-EEBF-4C83-AFA1-BE3F401520EC}" destId="{8B35FE40-CA61-4093-982B-0C19DE511612}" srcOrd="0" destOrd="0" parTransId="{BA950E6F-5083-4BAC-BB41-E6A3ABD03703}" sibTransId="{DD463EE5-EDDB-4C3A-A2D6-F19B0036A4DE}"/>
    <dgm:cxn modelId="{332B2C8F-7DCE-46E9-9990-558884949EAA}" type="presOf" srcId="{8B35FE40-CA61-4093-982B-0C19DE511612}" destId="{12519D5A-7558-4666-8F2D-4F3C46330B25}" srcOrd="0" destOrd="0" presId="urn:microsoft.com/office/officeart/2005/8/layout/chevron2"/>
    <dgm:cxn modelId="{CA087406-065E-49B4-A284-CC76A71E3ECD}" type="presOf" srcId="{959EDF13-31FD-44F7-9E22-48B763972C6E}" destId="{C47BE029-7491-4385-8AC0-7354399D5D0F}" srcOrd="0" destOrd="0" presId="urn:microsoft.com/office/officeart/2005/8/layout/chevron2"/>
    <dgm:cxn modelId="{01B492E0-5193-4757-8279-5B4A891115CF}" srcId="{959EDF13-31FD-44F7-9E22-48B763972C6E}" destId="{FE11F488-AEE4-4BF9-B8BA-8320285D6E0E}" srcOrd="0" destOrd="0" parTransId="{AB70A77E-0B9D-4A9D-B5AA-21002259B152}" sibTransId="{0C9B792B-0530-47CE-9448-0A1FD10F4A39}"/>
    <dgm:cxn modelId="{1B2132FE-55FB-4388-A80D-B8EA16043A28}" type="presParOf" srcId="{C47BE029-7491-4385-8AC0-7354399D5D0F}" destId="{ED9584D1-B583-441D-8025-1D0C21247F27}" srcOrd="0" destOrd="0" presId="urn:microsoft.com/office/officeart/2005/8/layout/chevron2"/>
    <dgm:cxn modelId="{31AC0F0D-3187-47B7-9B33-743BD5EE2151}" type="presParOf" srcId="{ED9584D1-B583-441D-8025-1D0C21247F27}" destId="{678F9AF4-A6E6-41F1-BACB-8F05F2097ECD}" srcOrd="0" destOrd="0" presId="urn:microsoft.com/office/officeart/2005/8/layout/chevron2"/>
    <dgm:cxn modelId="{2E7AD48E-AA45-4A74-A300-D2042861B176}" type="presParOf" srcId="{ED9584D1-B583-441D-8025-1D0C21247F27}" destId="{C463E097-B547-436E-A964-BCE31B585ED7}" srcOrd="1" destOrd="0" presId="urn:microsoft.com/office/officeart/2005/8/layout/chevron2"/>
    <dgm:cxn modelId="{F9D96697-7DC6-4A62-93CA-3D2D0C59BFA3}" type="presParOf" srcId="{C47BE029-7491-4385-8AC0-7354399D5D0F}" destId="{5F629721-0145-4590-9F3A-98B8CF2ED27E}" srcOrd="1" destOrd="0" presId="urn:microsoft.com/office/officeart/2005/8/layout/chevron2"/>
    <dgm:cxn modelId="{053EF1E0-8E4A-477D-8C13-41DE3ACDEE90}" type="presParOf" srcId="{C47BE029-7491-4385-8AC0-7354399D5D0F}" destId="{A7954B31-BE65-47F4-A91B-55DAEC30123D}" srcOrd="2" destOrd="0" presId="urn:microsoft.com/office/officeart/2005/8/layout/chevron2"/>
    <dgm:cxn modelId="{A2D2AE7C-F97C-40B3-A69C-665EDB798FE4}" type="presParOf" srcId="{A7954B31-BE65-47F4-A91B-55DAEC30123D}" destId="{7D959A90-5B4C-4937-B0F5-170F92F284ED}" srcOrd="0" destOrd="0" presId="urn:microsoft.com/office/officeart/2005/8/layout/chevron2"/>
    <dgm:cxn modelId="{451D54F1-C173-4C1B-AB23-570A4480FE36}" type="presParOf" srcId="{A7954B31-BE65-47F4-A91B-55DAEC30123D}" destId="{0519E26B-FFF2-4741-B142-C643E4B8823C}" srcOrd="1" destOrd="0" presId="urn:microsoft.com/office/officeart/2005/8/layout/chevron2"/>
    <dgm:cxn modelId="{3CE5EC48-6B9B-4C9B-AF1D-5D37349BAC43}" type="presParOf" srcId="{C47BE029-7491-4385-8AC0-7354399D5D0F}" destId="{BAFEF943-6443-4E62-93B7-B5346C1F6D91}" srcOrd="3" destOrd="0" presId="urn:microsoft.com/office/officeart/2005/8/layout/chevron2"/>
    <dgm:cxn modelId="{CB920948-F4E7-4CAB-B554-5D8F7BAD4DB0}" type="presParOf" srcId="{C47BE029-7491-4385-8AC0-7354399D5D0F}" destId="{7669426E-257B-4FFD-885A-C4D192DA4B33}" srcOrd="4" destOrd="0" presId="urn:microsoft.com/office/officeart/2005/8/layout/chevron2"/>
    <dgm:cxn modelId="{8084B772-D617-43EC-A7CC-1707C924923C}" type="presParOf" srcId="{7669426E-257B-4FFD-885A-C4D192DA4B33}" destId="{DEAE406C-EC4A-458F-B5D1-37F8C47B61AC}" srcOrd="0" destOrd="0" presId="urn:microsoft.com/office/officeart/2005/8/layout/chevron2"/>
    <dgm:cxn modelId="{15B53AF4-FF5D-4CA6-8BD0-27A688781A05}" type="presParOf" srcId="{7669426E-257B-4FFD-885A-C4D192DA4B33}" destId="{12519D5A-7558-4666-8F2D-4F3C46330B25}"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EB0A75A-CE23-4C5D-90C4-B26109034015}" type="doc">
      <dgm:prSet loTypeId="urn:microsoft.com/office/officeart/2005/8/layout/hProcess9" loCatId="process" qsTypeId="urn:microsoft.com/office/officeart/2005/8/quickstyle/simple1" qsCatId="simple" csTypeId="urn:microsoft.com/office/officeart/2005/8/colors/accent1_2" csCatId="accent1" phldr="1"/>
      <dgm:spPr/>
    </dgm:pt>
    <dgm:pt modelId="{95084934-030D-4607-AE9A-A0ECC5ED7CD8}">
      <dgm:prSet phldrT="[Текст]" custT="1"/>
      <dgm:spPr/>
      <dgm:t>
        <a:bodyPr/>
        <a:lstStyle/>
        <a:p>
          <a:r>
            <a:rPr lang="ru-RU" sz="2800" b="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ШАГ 2</a:t>
          </a:r>
          <a:endParaRPr lang="ru-RU"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FC0AB431-F1FC-4BCD-9A11-3010C74A8F9F}" type="parTrans" cxnId="{EBF3E02B-9F30-41D8-B8CA-A56CE2CF7D87}">
      <dgm:prSet/>
      <dgm:spPr/>
      <dgm:t>
        <a:bodyPr/>
        <a:lstStyle/>
        <a:p>
          <a:endParaRPr lang="ru-RU"/>
        </a:p>
      </dgm:t>
    </dgm:pt>
    <dgm:pt modelId="{376567F2-A01B-4F5B-A31E-AEF8BC758C29}" type="sibTrans" cxnId="{EBF3E02B-9F30-41D8-B8CA-A56CE2CF7D87}">
      <dgm:prSet/>
      <dgm:spPr/>
      <dgm:t>
        <a:bodyPr/>
        <a:lstStyle/>
        <a:p>
          <a:endParaRPr lang="ru-RU"/>
        </a:p>
      </dgm:t>
    </dgm:pt>
    <dgm:pt modelId="{5CC2F55C-2B2E-4DA3-9213-AD1EB87A1924}">
      <dgm:prSet phldrT="[Текст]" custT="1"/>
      <dgm:spPr/>
      <dgm:t>
        <a:bodyPr/>
        <a:lstStyle/>
        <a:p>
          <a:r>
            <a:rPr lang="ru-RU" sz="2400" b="1" dirty="0" smtClean="0">
              <a:solidFill>
                <a:schemeClr val="tx1"/>
              </a:solidFill>
              <a:latin typeface="Times New Roman" pitchFamily="18" charset="0"/>
              <a:cs typeface="Times New Roman" pitchFamily="18" charset="0"/>
            </a:rPr>
            <a:t>Предоставление земельного участка</a:t>
          </a:r>
          <a:endParaRPr lang="ru-RU" sz="2400" b="1" dirty="0">
            <a:solidFill>
              <a:schemeClr val="tx1"/>
            </a:solidFill>
            <a:latin typeface="Times New Roman" pitchFamily="18" charset="0"/>
            <a:cs typeface="Times New Roman" pitchFamily="18" charset="0"/>
          </a:endParaRPr>
        </a:p>
      </dgm:t>
    </dgm:pt>
    <dgm:pt modelId="{EC4CFFDF-EF8E-4885-B760-0565B066F109}" type="parTrans" cxnId="{2925C8A8-A0B1-44D8-8A23-5AE4EF4D56AB}">
      <dgm:prSet/>
      <dgm:spPr/>
      <dgm:t>
        <a:bodyPr/>
        <a:lstStyle/>
        <a:p>
          <a:endParaRPr lang="ru-RU"/>
        </a:p>
      </dgm:t>
    </dgm:pt>
    <dgm:pt modelId="{E30A95DD-0CBD-4350-9884-04DE49D51F3B}" type="sibTrans" cxnId="{2925C8A8-A0B1-44D8-8A23-5AE4EF4D56AB}">
      <dgm:prSet/>
      <dgm:spPr/>
      <dgm:t>
        <a:bodyPr/>
        <a:lstStyle/>
        <a:p>
          <a:endParaRPr lang="ru-RU"/>
        </a:p>
      </dgm:t>
    </dgm:pt>
    <dgm:pt modelId="{D4DECD6B-1BD5-4D05-81B4-CBDE34F7EF19}" type="pres">
      <dgm:prSet presAssocID="{2EB0A75A-CE23-4C5D-90C4-B26109034015}" presName="CompostProcess" presStyleCnt="0">
        <dgm:presLayoutVars>
          <dgm:dir/>
          <dgm:resizeHandles val="exact"/>
        </dgm:presLayoutVars>
      </dgm:prSet>
      <dgm:spPr/>
    </dgm:pt>
    <dgm:pt modelId="{608AF7A6-9756-42BC-B0D8-5124A3243E08}" type="pres">
      <dgm:prSet presAssocID="{2EB0A75A-CE23-4C5D-90C4-B26109034015}" presName="arrow" presStyleLbl="bgShp" presStyleIdx="0" presStyleCnt="1" custScaleX="117647"/>
      <dgm:spPr/>
    </dgm:pt>
    <dgm:pt modelId="{5B349811-AB21-459D-BFCB-683E2DD99BF1}" type="pres">
      <dgm:prSet presAssocID="{2EB0A75A-CE23-4C5D-90C4-B26109034015}" presName="linearProcess" presStyleCnt="0"/>
      <dgm:spPr/>
    </dgm:pt>
    <dgm:pt modelId="{02A7B175-E921-4A91-BC16-F41184B35084}" type="pres">
      <dgm:prSet presAssocID="{95084934-030D-4607-AE9A-A0ECC5ED7CD8}" presName="textNode" presStyleLbl="node1" presStyleIdx="0" presStyleCnt="2" custScaleX="55038" custScaleY="67074" custLinFactNeighborX="-84747" custLinFactNeighborY="825">
        <dgm:presLayoutVars>
          <dgm:bulletEnabled val="1"/>
        </dgm:presLayoutVars>
      </dgm:prSet>
      <dgm:spPr/>
      <dgm:t>
        <a:bodyPr/>
        <a:lstStyle/>
        <a:p>
          <a:endParaRPr lang="ru-RU"/>
        </a:p>
      </dgm:t>
    </dgm:pt>
    <dgm:pt modelId="{8F38BB37-F202-4A53-A62E-021FAE5286A4}" type="pres">
      <dgm:prSet presAssocID="{376567F2-A01B-4F5B-A31E-AEF8BC758C29}" presName="sibTrans" presStyleCnt="0"/>
      <dgm:spPr/>
    </dgm:pt>
    <dgm:pt modelId="{B13B9016-3BFF-480E-A9BC-E7C1AEA9902C}" type="pres">
      <dgm:prSet presAssocID="{5CC2F55C-2B2E-4DA3-9213-AD1EB87A1924}" presName="textNode" presStyleLbl="node1" presStyleIdx="1" presStyleCnt="2" custScaleX="185120" custScaleY="130595">
        <dgm:presLayoutVars>
          <dgm:bulletEnabled val="1"/>
        </dgm:presLayoutVars>
      </dgm:prSet>
      <dgm:spPr/>
      <dgm:t>
        <a:bodyPr/>
        <a:lstStyle/>
        <a:p>
          <a:endParaRPr lang="ru-RU"/>
        </a:p>
      </dgm:t>
    </dgm:pt>
  </dgm:ptLst>
  <dgm:cxnLst>
    <dgm:cxn modelId="{EBF3E02B-9F30-41D8-B8CA-A56CE2CF7D87}" srcId="{2EB0A75A-CE23-4C5D-90C4-B26109034015}" destId="{95084934-030D-4607-AE9A-A0ECC5ED7CD8}" srcOrd="0" destOrd="0" parTransId="{FC0AB431-F1FC-4BCD-9A11-3010C74A8F9F}" sibTransId="{376567F2-A01B-4F5B-A31E-AEF8BC758C29}"/>
    <dgm:cxn modelId="{DDE13531-4354-49CA-B0EE-18C833818300}" type="presOf" srcId="{5CC2F55C-2B2E-4DA3-9213-AD1EB87A1924}" destId="{B13B9016-3BFF-480E-A9BC-E7C1AEA9902C}" srcOrd="0" destOrd="0" presId="urn:microsoft.com/office/officeart/2005/8/layout/hProcess9"/>
    <dgm:cxn modelId="{D87704FD-D063-4E57-BE74-8BF95E633D98}" type="presOf" srcId="{95084934-030D-4607-AE9A-A0ECC5ED7CD8}" destId="{02A7B175-E921-4A91-BC16-F41184B35084}" srcOrd="0" destOrd="0" presId="urn:microsoft.com/office/officeart/2005/8/layout/hProcess9"/>
    <dgm:cxn modelId="{33E8D491-1F80-4240-BB47-E36EC94A5CFC}" type="presOf" srcId="{2EB0A75A-CE23-4C5D-90C4-B26109034015}" destId="{D4DECD6B-1BD5-4D05-81B4-CBDE34F7EF19}" srcOrd="0" destOrd="0" presId="urn:microsoft.com/office/officeart/2005/8/layout/hProcess9"/>
    <dgm:cxn modelId="{2925C8A8-A0B1-44D8-8A23-5AE4EF4D56AB}" srcId="{2EB0A75A-CE23-4C5D-90C4-B26109034015}" destId="{5CC2F55C-2B2E-4DA3-9213-AD1EB87A1924}" srcOrd="1" destOrd="0" parTransId="{EC4CFFDF-EF8E-4885-B760-0565B066F109}" sibTransId="{E30A95DD-0CBD-4350-9884-04DE49D51F3B}"/>
    <dgm:cxn modelId="{28C3ABEE-87A0-4F67-A201-604094AC7E8E}" type="presParOf" srcId="{D4DECD6B-1BD5-4D05-81B4-CBDE34F7EF19}" destId="{608AF7A6-9756-42BC-B0D8-5124A3243E08}" srcOrd="0" destOrd="0" presId="urn:microsoft.com/office/officeart/2005/8/layout/hProcess9"/>
    <dgm:cxn modelId="{4A4BDAB4-2A3A-47A5-B4ED-17CF278BBF6C}" type="presParOf" srcId="{D4DECD6B-1BD5-4D05-81B4-CBDE34F7EF19}" destId="{5B349811-AB21-459D-BFCB-683E2DD99BF1}" srcOrd="1" destOrd="0" presId="urn:microsoft.com/office/officeart/2005/8/layout/hProcess9"/>
    <dgm:cxn modelId="{0A886B10-BD0C-439F-99F9-4190A097F2E0}" type="presParOf" srcId="{5B349811-AB21-459D-BFCB-683E2DD99BF1}" destId="{02A7B175-E921-4A91-BC16-F41184B35084}" srcOrd="0" destOrd="0" presId="urn:microsoft.com/office/officeart/2005/8/layout/hProcess9"/>
    <dgm:cxn modelId="{7C0AA281-CFBB-44D0-9489-84B5F42B11F3}" type="presParOf" srcId="{5B349811-AB21-459D-BFCB-683E2DD99BF1}" destId="{8F38BB37-F202-4A53-A62E-021FAE5286A4}" srcOrd="1" destOrd="0" presId="urn:microsoft.com/office/officeart/2005/8/layout/hProcess9"/>
    <dgm:cxn modelId="{DE1D228E-B459-4732-932B-C4F776169015}" type="presParOf" srcId="{5B349811-AB21-459D-BFCB-683E2DD99BF1}" destId="{B13B9016-3BFF-480E-A9BC-E7C1AEA9902C}"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59EDF13-31FD-44F7-9E22-48B763972C6E}" type="doc">
      <dgm:prSet loTypeId="urn:microsoft.com/office/officeart/2009/3/layout/StepUpProcess" loCatId="process" qsTypeId="urn:microsoft.com/office/officeart/2005/8/quickstyle/simple4" qsCatId="simple" csTypeId="urn:microsoft.com/office/officeart/2005/8/colors/accent2_5" csCatId="accent2" phldr="1"/>
      <dgm:spPr/>
      <dgm:t>
        <a:bodyPr/>
        <a:lstStyle/>
        <a:p>
          <a:endParaRPr lang="ru-RU"/>
        </a:p>
      </dgm:t>
    </dgm:pt>
    <dgm:pt modelId="{FE11F488-AEE4-4BF9-B8BA-8320285D6E0E}">
      <dgm:prSet phldrT="[Текст]" custT="1"/>
      <dgm:spPr/>
      <dgm:t>
        <a:bodyPr anchor="t"/>
        <a:lstStyle/>
        <a:p>
          <a:pPr>
            <a:lnSpc>
              <a:spcPct val="100000"/>
            </a:lnSpc>
            <a:spcAft>
              <a:spcPts val="0"/>
            </a:spcAft>
          </a:pPr>
          <a:r>
            <a:rPr lang="ru-RU" sz="3600" dirty="0" smtClean="0"/>
            <a:t>2.2</a:t>
          </a:r>
        </a:p>
        <a:p>
          <a:pPr>
            <a:lnSpc>
              <a:spcPct val="90000"/>
            </a:lnSpc>
            <a:spcAft>
              <a:spcPts val="0"/>
            </a:spcAft>
          </a:pPr>
          <a:endParaRPr lang="ru-RU" sz="1100" b="0" dirty="0" smtClean="0">
            <a:latin typeface="Times New Roman" panose="02020603050405020304" pitchFamily="18" charset="0"/>
            <a:cs typeface="Times New Roman" panose="02020603050405020304" pitchFamily="18" charset="0"/>
          </a:endParaRPr>
        </a:p>
        <a:p>
          <a:pPr>
            <a:lnSpc>
              <a:spcPct val="90000"/>
            </a:lnSpc>
            <a:spcAft>
              <a:spcPts val="0"/>
            </a:spcAft>
          </a:pPr>
          <a:r>
            <a:rPr lang="ru-RU" sz="1200" b="0" baseline="0" dirty="0" smtClean="0">
              <a:latin typeface="Times New Roman" panose="02020603050405020304" pitchFamily="18" charset="0"/>
              <a:cs typeface="Times New Roman" panose="02020603050405020304" pitchFamily="18" charset="0"/>
            </a:rPr>
            <a:t>Согласование с Правительством края перечня земельных участков для участников СВО</a:t>
          </a:r>
          <a:endParaRPr lang="ru-RU" sz="1200" b="0" baseline="0" dirty="0">
            <a:latin typeface="Times New Roman" panose="02020603050405020304" pitchFamily="18" charset="0"/>
            <a:cs typeface="Times New Roman" panose="02020603050405020304" pitchFamily="18" charset="0"/>
          </a:endParaRPr>
        </a:p>
      </dgm:t>
    </dgm:pt>
    <dgm:pt modelId="{AB70A77E-0B9D-4A9D-B5AA-21002259B152}" type="parTrans" cxnId="{01B492E0-5193-4757-8279-5B4A891115CF}">
      <dgm:prSet/>
      <dgm:spPr/>
      <dgm:t>
        <a:bodyPr/>
        <a:lstStyle/>
        <a:p>
          <a:endParaRPr lang="ru-RU"/>
        </a:p>
      </dgm:t>
    </dgm:pt>
    <dgm:pt modelId="{0C9B792B-0530-47CE-9448-0A1FD10F4A39}" type="sibTrans" cxnId="{01B492E0-5193-4757-8279-5B4A891115CF}">
      <dgm:prSet/>
      <dgm:spPr/>
      <dgm:t>
        <a:bodyPr/>
        <a:lstStyle/>
        <a:p>
          <a:endParaRPr lang="ru-RU"/>
        </a:p>
      </dgm:t>
    </dgm:pt>
    <dgm:pt modelId="{CEFAC889-ED65-4F24-8394-07A155622679}">
      <dgm:prSet phldrT="[Текст]" custT="1"/>
      <dgm:spPr/>
      <dgm:t>
        <a:bodyPr anchor="t"/>
        <a:lstStyle/>
        <a:p>
          <a:pPr>
            <a:lnSpc>
              <a:spcPct val="90000"/>
            </a:lnSpc>
          </a:pPr>
          <a:r>
            <a:rPr lang="ru-RU" sz="3600" dirty="0" smtClean="0"/>
            <a:t>2.4</a:t>
          </a:r>
        </a:p>
        <a:p>
          <a:pPr>
            <a:lnSpc>
              <a:spcPct val="100000"/>
            </a:lnSpc>
          </a:pPr>
          <a:r>
            <a:rPr lang="ru-RU" sz="1100" dirty="0" smtClean="0">
              <a:latin typeface="Times New Roman" panose="02020603050405020304" pitchFamily="18" charset="0"/>
              <a:cs typeface="Times New Roman" panose="02020603050405020304" pitchFamily="18" charset="0"/>
            </a:rPr>
            <a:t>Выбор заявителем земельного участка из перечня</a:t>
          </a:r>
          <a:endParaRPr lang="ru-RU" sz="1100" dirty="0"/>
        </a:p>
      </dgm:t>
    </dgm:pt>
    <dgm:pt modelId="{FB8DADCE-1AE2-4E38-90F8-470F3FC39060}" type="parTrans" cxnId="{8E024EDA-11F4-45C2-B59C-4777CB4132D8}">
      <dgm:prSet/>
      <dgm:spPr/>
      <dgm:t>
        <a:bodyPr/>
        <a:lstStyle/>
        <a:p>
          <a:endParaRPr lang="ru-RU"/>
        </a:p>
      </dgm:t>
    </dgm:pt>
    <dgm:pt modelId="{DDBA990F-C9B2-4E80-B1D7-0995C37323E5}" type="sibTrans" cxnId="{8E024EDA-11F4-45C2-B59C-4777CB4132D8}">
      <dgm:prSet/>
      <dgm:spPr/>
      <dgm:t>
        <a:bodyPr/>
        <a:lstStyle/>
        <a:p>
          <a:endParaRPr lang="ru-RU"/>
        </a:p>
      </dgm:t>
    </dgm:pt>
    <dgm:pt modelId="{728A38FE-EEBF-4C83-AFA1-BE3F401520EC}">
      <dgm:prSet phldrT="[Текст]" custT="1"/>
      <dgm:spPr/>
      <dgm:t>
        <a:bodyPr anchor="t"/>
        <a:lstStyle/>
        <a:p>
          <a:pPr>
            <a:lnSpc>
              <a:spcPct val="100000"/>
            </a:lnSpc>
          </a:pPr>
          <a:r>
            <a:rPr lang="ru-RU" sz="3600" dirty="0" smtClean="0"/>
            <a:t>2.5</a:t>
          </a:r>
        </a:p>
        <a:p>
          <a:pPr>
            <a:lnSpc>
              <a:spcPct val="100000"/>
            </a:lnSpc>
          </a:pPr>
          <a:r>
            <a:rPr lang="ru-RU" sz="1100" b="0" dirty="0" smtClean="0">
              <a:latin typeface="Times New Roman" panose="02020603050405020304" pitchFamily="18" charset="0"/>
              <a:cs typeface="Times New Roman" panose="02020603050405020304" pitchFamily="18" charset="0"/>
            </a:rPr>
            <a:t>Подача в администрацию </a:t>
          </a:r>
          <a:r>
            <a:rPr lang="ru-RU" sz="1100" b="1" dirty="0" smtClean="0">
              <a:latin typeface="Times New Roman" panose="02020603050405020304" pitchFamily="18" charset="0"/>
              <a:cs typeface="Times New Roman" panose="02020603050405020304" pitchFamily="18" charset="0"/>
            </a:rPr>
            <a:t>по месту нахождения  </a:t>
          </a:r>
          <a:r>
            <a:rPr lang="ru-RU" sz="1100" b="0" dirty="0" smtClean="0">
              <a:latin typeface="Times New Roman" panose="02020603050405020304" pitchFamily="18" charset="0"/>
              <a:cs typeface="Times New Roman" panose="02020603050405020304" pitchFamily="18" charset="0"/>
            </a:rPr>
            <a:t>земельного участка заявления  о предоставлении выбранного земельного участка</a:t>
          </a:r>
          <a:endParaRPr lang="ru-RU" sz="1100" dirty="0"/>
        </a:p>
      </dgm:t>
    </dgm:pt>
    <dgm:pt modelId="{58343AC4-76C2-4CB4-A024-B21E2EF160B0}" type="parTrans" cxnId="{3967D0E4-A478-456F-BC90-FB9C5B065FD9}">
      <dgm:prSet/>
      <dgm:spPr/>
      <dgm:t>
        <a:bodyPr/>
        <a:lstStyle/>
        <a:p>
          <a:endParaRPr lang="ru-RU"/>
        </a:p>
      </dgm:t>
    </dgm:pt>
    <dgm:pt modelId="{746DCACF-2148-425C-AF49-DF1B1CB4C63A}" type="sibTrans" cxnId="{3967D0E4-A478-456F-BC90-FB9C5B065FD9}">
      <dgm:prSet/>
      <dgm:spPr/>
      <dgm:t>
        <a:bodyPr/>
        <a:lstStyle/>
        <a:p>
          <a:endParaRPr lang="ru-RU"/>
        </a:p>
      </dgm:t>
    </dgm:pt>
    <dgm:pt modelId="{E5AE2BE3-3804-488D-A7CF-32EC40158B50}">
      <dgm:prSet custT="1"/>
      <dgm:spPr/>
      <dgm:t>
        <a:bodyPr anchor="t"/>
        <a:lstStyle/>
        <a:p>
          <a:r>
            <a:rPr lang="ru-RU" sz="3600" dirty="0" smtClean="0">
              <a:latin typeface="+mn-lt"/>
              <a:cs typeface="Times New Roman" panose="02020603050405020304" pitchFamily="18" charset="0"/>
            </a:rPr>
            <a:t>2.6</a:t>
          </a:r>
        </a:p>
        <a:p>
          <a:r>
            <a:rPr lang="ru-RU" sz="1100" b="0" dirty="0" smtClean="0">
              <a:latin typeface="Times New Roman" panose="02020603050405020304" pitchFamily="18" charset="0"/>
              <a:cs typeface="Times New Roman" panose="02020603050405020304" pitchFamily="18" charset="0"/>
            </a:rPr>
            <a:t>Предоставление земельного </a:t>
          </a:r>
          <a:r>
            <a:rPr lang="ru-RU" sz="1100" b="0" i="0" dirty="0" smtClean="0">
              <a:latin typeface="Times New Roman" panose="02020603050405020304" pitchFamily="18" charset="0"/>
              <a:cs typeface="Times New Roman" panose="02020603050405020304" pitchFamily="18" charset="0"/>
            </a:rPr>
            <a:t>участка                                в течение 45 дней со дня поступления заявления</a:t>
          </a:r>
          <a:endParaRPr lang="ru-RU" sz="1100" dirty="0">
            <a:latin typeface="+mn-lt"/>
            <a:cs typeface="Times New Roman" panose="02020603050405020304" pitchFamily="18" charset="0"/>
          </a:endParaRPr>
        </a:p>
      </dgm:t>
    </dgm:pt>
    <dgm:pt modelId="{3D0878EE-296A-47D8-98FA-F2D1C4208646}" type="parTrans" cxnId="{824CB3AA-7363-4649-A8E7-95BAEB05ACB5}">
      <dgm:prSet/>
      <dgm:spPr/>
      <dgm:t>
        <a:bodyPr/>
        <a:lstStyle/>
        <a:p>
          <a:endParaRPr lang="ru-RU"/>
        </a:p>
      </dgm:t>
    </dgm:pt>
    <dgm:pt modelId="{FD0F2799-44A8-442E-A296-46CDA80BEC36}" type="sibTrans" cxnId="{824CB3AA-7363-4649-A8E7-95BAEB05ACB5}">
      <dgm:prSet/>
      <dgm:spPr/>
      <dgm:t>
        <a:bodyPr/>
        <a:lstStyle/>
        <a:p>
          <a:endParaRPr lang="ru-RU"/>
        </a:p>
      </dgm:t>
    </dgm:pt>
    <dgm:pt modelId="{B6F77908-0666-4ABE-AFEA-EB74583CF00F}">
      <dgm:prSet custT="1"/>
      <dgm:spPr/>
      <dgm:t>
        <a:bodyPr anchor="t"/>
        <a:lstStyle/>
        <a:p>
          <a:pPr>
            <a:lnSpc>
              <a:spcPct val="90000"/>
            </a:lnSpc>
            <a:spcAft>
              <a:spcPct val="35000"/>
            </a:spcAft>
          </a:pPr>
          <a:r>
            <a:rPr lang="ru-RU" sz="3600" dirty="0" smtClean="0"/>
            <a:t>2.1</a:t>
          </a:r>
        </a:p>
        <a:p>
          <a:pPr>
            <a:lnSpc>
              <a:spcPct val="90000"/>
            </a:lnSpc>
            <a:spcAft>
              <a:spcPct val="35000"/>
            </a:spcAft>
          </a:pPr>
          <a:r>
            <a:rPr lang="ru-RU" sz="1400" b="0" baseline="0" dirty="0" smtClean="0">
              <a:latin typeface="Times New Roman" panose="02020603050405020304" pitchFamily="18" charset="0"/>
              <a:cs typeface="Times New Roman" panose="02020603050405020304" pitchFamily="18" charset="0"/>
            </a:rPr>
            <a:t>Формирование органом местного самоуправления земельных участков для участников СВО</a:t>
          </a:r>
          <a:endParaRPr lang="ru-RU" sz="1400" baseline="0" dirty="0"/>
        </a:p>
      </dgm:t>
    </dgm:pt>
    <dgm:pt modelId="{9F51B703-7C57-4651-9F8E-40A2B3744FF6}" type="parTrans" cxnId="{F972E9E1-43EF-4B18-A219-5D28994A4A1D}">
      <dgm:prSet/>
      <dgm:spPr/>
      <dgm:t>
        <a:bodyPr/>
        <a:lstStyle/>
        <a:p>
          <a:endParaRPr lang="ru-RU"/>
        </a:p>
      </dgm:t>
    </dgm:pt>
    <dgm:pt modelId="{70084413-D206-4414-AB20-DD70BDAAA8D5}" type="sibTrans" cxnId="{F972E9E1-43EF-4B18-A219-5D28994A4A1D}">
      <dgm:prSet/>
      <dgm:spPr/>
      <dgm:t>
        <a:bodyPr/>
        <a:lstStyle/>
        <a:p>
          <a:endParaRPr lang="ru-RU"/>
        </a:p>
      </dgm:t>
    </dgm:pt>
    <dgm:pt modelId="{C6486BE1-554E-4D5F-A656-1C9EE2333C33}">
      <dgm:prSet custT="1"/>
      <dgm:spPr/>
      <dgm:t>
        <a:bodyPr/>
        <a:lstStyle/>
        <a:p>
          <a:r>
            <a:rPr lang="ru-RU" sz="3600" dirty="0" smtClean="0"/>
            <a:t>2.3</a:t>
          </a:r>
          <a:r>
            <a:rPr lang="ru-RU" sz="3700" dirty="0" smtClean="0"/>
            <a:t> </a:t>
          </a:r>
        </a:p>
        <a:p>
          <a:r>
            <a:rPr lang="ru-RU" sz="1100" b="1" dirty="0" smtClean="0">
              <a:latin typeface="Times New Roman" panose="02020603050405020304" pitchFamily="18" charset="0"/>
              <a:cs typeface="Times New Roman" panose="02020603050405020304" pitchFamily="18" charset="0"/>
            </a:rPr>
            <a:t>Ежемесячное</a:t>
          </a:r>
          <a:r>
            <a:rPr lang="ru-RU" sz="1100" dirty="0" smtClean="0">
              <a:latin typeface="Times New Roman" panose="02020603050405020304" pitchFamily="18" charset="0"/>
              <a:cs typeface="Times New Roman" panose="02020603050405020304" pitchFamily="18" charset="0"/>
            </a:rPr>
            <a:t> опубликование актуального перечня земельных участков для участников СВО на официальном сайте муниципального образования</a:t>
          </a:r>
          <a:endParaRPr lang="ru-RU" sz="1100" dirty="0">
            <a:latin typeface="Times New Roman" panose="02020603050405020304" pitchFamily="18" charset="0"/>
            <a:cs typeface="Times New Roman" panose="02020603050405020304" pitchFamily="18" charset="0"/>
          </a:endParaRPr>
        </a:p>
      </dgm:t>
    </dgm:pt>
    <dgm:pt modelId="{E3004070-D7C7-441C-A059-B684E20437CC}" type="parTrans" cxnId="{8C257812-7ACE-4C09-BA23-F69A35DA55DB}">
      <dgm:prSet/>
      <dgm:spPr/>
      <dgm:t>
        <a:bodyPr/>
        <a:lstStyle/>
        <a:p>
          <a:endParaRPr lang="ru-RU"/>
        </a:p>
      </dgm:t>
    </dgm:pt>
    <dgm:pt modelId="{74204607-D781-4B8D-AC14-63FA37C1B0E3}" type="sibTrans" cxnId="{8C257812-7ACE-4C09-BA23-F69A35DA55DB}">
      <dgm:prSet/>
      <dgm:spPr/>
      <dgm:t>
        <a:bodyPr/>
        <a:lstStyle/>
        <a:p>
          <a:endParaRPr lang="ru-RU"/>
        </a:p>
      </dgm:t>
    </dgm:pt>
    <dgm:pt modelId="{154D637D-9957-4A6E-B48C-12F3C84FF57F}" type="pres">
      <dgm:prSet presAssocID="{959EDF13-31FD-44F7-9E22-48B763972C6E}" presName="rootnode" presStyleCnt="0">
        <dgm:presLayoutVars>
          <dgm:chMax/>
          <dgm:chPref/>
          <dgm:dir/>
          <dgm:animLvl val="lvl"/>
        </dgm:presLayoutVars>
      </dgm:prSet>
      <dgm:spPr/>
      <dgm:t>
        <a:bodyPr/>
        <a:lstStyle/>
        <a:p>
          <a:endParaRPr lang="ru-RU"/>
        </a:p>
      </dgm:t>
    </dgm:pt>
    <dgm:pt modelId="{BC0A5B66-D0AE-4BEC-BF86-323D3C172E6E}" type="pres">
      <dgm:prSet presAssocID="{B6F77908-0666-4ABE-AFEA-EB74583CF00F}" presName="composite" presStyleCnt="0"/>
      <dgm:spPr/>
    </dgm:pt>
    <dgm:pt modelId="{88751839-B69A-4946-9461-90DA2BDEAF46}" type="pres">
      <dgm:prSet presAssocID="{B6F77908-0666-4ABE-AFEA-EB74583CF00F}" presName="LShape" presStyleLbl="alignNode1" presStyleIdx="0" presStyleCnt="11"/>
      <dgm:spPr/>
    </dgm:pt>
    <dgm:pt modelId="{A7A7F692-7B35-437D-94EA-80A2042469FA}" type="pres">
      <dgm:prSet presAssocID="{B6F77908-0666-4ABE-AFEA-EB74583CF00F}" presName="ParentText" presStyleLbl="revTx" presStyleIdx="0" presStyleCnt="6">
        <dgm:presLayoutVars>
          <dgm:chMax val="0"/>
          <dgm:chPref val="0"/>
          <dgm:bulletEnabled val="1"/>
        </dgm:presLayoutVars>
      </dgm:prSet>
      <dgm:spPr/>
      <dgm:t>
        <a:bodyPr/>
        <a:lstStyle/>
        <a:p>
          <a:endParaRPr lang="ru-RU"/>
        </a:p>
      </dgm:t>
    </dgm:pt>
    <dgm:pt modelId="{1181A741-EB57-42AB-ABF7-B69828567DD3}" type="pres">
      <dgm:prSet presAssocID="{B6F77908-0666-4ABE-AFEA-EB74583CF00F}" presName="Triangle" presStyleLbl="alignNode1" presStyleIdx="1" presStyleCnt="11"/>
      <dgm:spPr/>
    </dgm:pt>
    <dgm:pt modelId="{E060DF24-5A81-4B2F-A419-A5205CE8C2BD}" type="pres">
      <dgm:prSet presAssocID="{70084413-D206-4414-AB20-DD70BDAAA8D5}" presName="sibTrans" presStyleCnt="0"/>
      <dgm:spPr/>
    </dgm:pt>
    <dgm:pt modelId="{0C2FAD6A-2A53-4C10-83B0-0BDF48533332}" type="pres">
      <dgm:prSet presAssocID="{70084413-D206-4414-AB20-DD70BDAAA8D5}" presName="space" presStyleCnt="0"/>
      <dgm:spPr/>
    </dgm:pt>
    <dgm:pt modelId="{5E508FEA-BEEB-47D7-B893-928CB91A4ACA}" type="pres">
      <dgm:prSet presAssocID="{FE11F488-AEE4-4BF9-B8BA-8320285D6E0E}" presName="composite" presStyleCnt="0"/>
      <dgm:spPr/>
    </dgm:pt>
    <dgm:pt modelId="{9A6E3701-74F1-43D0-AC04-9F3E1C8B474F}" type="pres">
      <dgm:prSet presAssocID="{FE11F488-AEE4-4BF9-B8BA-8320285D6E0E}" presName="LShape" presStyleLbl="alignNode1" presStyleIdx="2" presStyleCnt="11"/>
      <dgm:spPr/>
    </dgm:pt>
    <dgm:pt modelId="{4076D3EF-DAE1-4D96-BE0E-4D44F8E161F1}" type="pres">
      <dgm:prSet presAssocID="{FE11F488-AEE4-4BF9-B8BA-8320285D6E0E}" presName="ParentText" presStyleLbl="revTx" presStyleIdx="1" presStyleCnt="6" custScaleX="138644">
        <dgm:presLayoutVars>
          <dgm:chMax val="0"/>
          <dgm:chPref val="0"/>
          <dgm:bulletEnabled val="1"/>
        </dgm:presLayoutVars>
      </dgm:prSet>
      <dgm:spPr/>
      <dgm:t>
        <a:bodyPr/>
        <a:lstStyle/>
        <a:p>
          <a:endParaRPr lang="ru-RU"/>
        </a:p>
      </dgm:t>
    </dgm:pt>
    <dgm:pt modelId="{19817E78-68CB-4B26-AADC-F60D7045002E}" type="pres">
      <dgm:prSet presAssocID="{FE11F488-AEE4-4BF9-B8BA-8320285D6E0E}" presName="Triangle" presStyleLbl="alignNode1" presStyleIdx="3" presStyleCnt="11"/>
      <dgm:spPr/>
    </dgm:pt>
    <dgm:pt modelId="{3868F083-3855-49FB-80D2-12DDA538A442}" type="pres">
      <dgm:prSet presAssocID="{0C9B792B-0530-47CE-9448-0A1FD10F4A39}" presName="sibTrans" presStyleCnt="0"/>
      <dgm:spPr/>
    </dgm:pt>
    <dgm:pt modelId="{BEDC3E36-42E1-4B6D-96BA-23CEE4F33C62}" type="pres">
      <dgm:prSet presAssocID="{0C9B792B-0530-47CE-9448-0A1FD10F4A39}" presName="space" presStyleCnt="0"/>
      <dgm:spPr/>
    </dgm:pt>
    <dgm:pt modelId="{61CDCD53-6261-4C11-A003-CCB9F193ED08}" type="pres">
      <dgm:prSet presAssocID="{C6486BE1-554E-4D5F-A656-1C9EE2333C33}" presName="composite" presStyleCnt="0"/>
      <dgm:spPr/>
    </dgm:pt>
    <dgm:pt modelId="{81810AD8-5901-4112-A1DF-9B8EEFA9FC78}" type="pres">
      <dgm:prSet presAssocID="{C6486BE1-554E-4D5F-A656-1C9EE2333C33}" presName="LShape" presStyleLbl="alignNode1" presStyleIdx="4" presStyleCnt="11"/>
      <dgm:spPr/>
    </dgm:pt>
    <dgm:pt modelId="{2950E125-A480-495A-8A84-15B22E95E645}" type="pres">
      <dgm:prSet presAssocID="{C6486BE1-554E-4D5F-A656-1C9EE2333C33}" presName="ParentText" presStyleLbl="revTx" presStyleIdx="2" presStyleCnt="6" custScaleX="152605">
        <dgm:presLayoutVars>
          <dgm:chMax val="0"/>
          <dgm:chPref val="0"/>
          <dgm:bulletEnabled val="1"/>
        </dgm:presLayoutVars>
      </dgm:prSet>
      <dgm:spPr/>
      <dgm:t>
        <a:bodyPr/>
        <a:lstStyle/>
        <a:p>
          <a:endParaRPr lang="ru-RU"/>
        </a:p>
      </dgm:t>
    </dgm:pt>
    <dgm:pt modelId="{CCB06DE5-A8CE-4DC9-B5CE-ABCAABC87B18}" type="pres">
      <dgm:prSet presAssocID="{C6486BE1-554E-4D5F-A656-1C9EE2333C33}" presName="Triangle" presStyleLbl="alignNode1" presStyleIdx="5" presStyleCnt="11"/>
      <dgm:spPr/>
    </dgm:pt>
    <dgm:pt modelId="{D563C9F0-22D5-479A-83F0-187AB7069C99}" type="pres">
      <dgm:prSet presAssocID="{74204607-D781-4B8D-AC14-63FA37C1B0E3}" presName="sibTrans" presStyleCnt="0"/>
      <dgm:spPr/>
    </dgm:pt>
    <dgm:pt modelId="{32F74C90-BD0E-4934-8DFD-15A3A5187CD8}" type="pres">
      <dgm:prSet presAssocID="{74204607-D781-4B8D-AC14-63FA37C1B0E3}" presName="space" presStyleCnt="0"/>
      <dgm:spPr/>
    </dgm:pt>
    <dgm:pt modelId="{D19339DF-9305-4853-BD4F-B84B3D6BC9F1}" type="pres">
      <dgm:prSet presAssocID="{CEFAC889-ED65-4F24-8394-07A155622679}" presName="composite" presStyleCnt="0"/>
      <dgm:spPr/>
    </dgm:pt>
    <dgm:pt modelId="{B81B5ABC-4431-49E7-B88C-6C94156EEB21}" type="pres">
      <dgm:prSet presAssocID="{CEFAC889-ED65-4F24-8394-07A155622679}" presName="LShape" presStyleLbl="alignNode1" presStyleIdx="6" presStyleCnt="11"/>
      <dgm:spPr/>
    </dgm:pt>
    <dgm:pt modelId="{F786817E-A693-49DA-B691-C499242D5E29}" type="pres">
      <dgm:prSet presAssocID="{CEFAC889-ED65-4F24-8394-07A155622679}" presName="ParentText" presStyleLbl="revTx" presStyleIdx="3" presStyleCnt="6">
        <dgm:presLayoutVars>
          <dgm:chMax val="0"/>
          <dgm:chPref val="0"/>
          <dgm:bulletEnabled val="1"/>
        </dgm:presLayoutVars>
      </dgm:prSet>
      <dgm:spPr/>
      <dgm:t>
        <a:bodyPr/>
        <a:lstStyle/>
        <a:p>
          <a:endParaRPr lang="ru-RU"/>
        </a:p>
      </dgm:t>
    </dgm:pt>
    <dgm:pt modelId="{F0AEB528-716A-4B90-82DD-9205B01008A2}" type="pres">
      <dgm:prSet presAssocID="{CEFAC889-ED65-4F24-8394-07A155622679}" presName="Triangle" presStyleLbl="alignNode1" presStyleIdx="7" presStyleCnt="11"/>
      <dgm:spPr/>
    </dgm:pt>
    <dgm:pt modelId="{E8CB54E7-F1E6-4742-9F27-66FE5C586C0E}" type="pres">
      <dgm:prSet presAssocID="{DDBA990F-C9B2-4E80-B1D7-0995C37323E5}" presName="sibTrans" presStyleCnt="0"/>
      <dgm:spPr/>
    </dgm:pt>
    <dgm:pt modelId="{2DDC3CA4-7861-4F71-AD18-0EF898CA6CB2}" type="pres">
      <dgm:prSet presAssocID="{DDBA990F-C9B2-4E80-B1D7-0995C37323E5}" presName="space" presStyleCnt="0"/>
      <dgm:spPr/>
    </dgm:pt>
    <dgm:pt modelId="{0D072B9A-7631-4FAD-ACA4-47298FDF35AB}" type="pres">
      <dgm:prSet presAssocID="{728A38FE-EEBF-4C83-AFA1-BE3F401520EC}" presName="composite" presStyleCnt="0"/>
      <dgm:spPr/>
    </dgm:pt>
    <dgm:pt modelId="{B8BDA98F-B3AB-4F39-BD26-6C29BCC5A23C}" type="pres">
      <dgm:prSet presAssocID="{728A38FE-EEBF-4C83-AFA1-BE3F401520EC}" presName="LShape" presStyleLbl="alignNode1" presStyleIdx="8" presStyleCnt="11"/>
      <dgm:spPr/>
    </dgm:pt>
    <dgm:pt modelId="{9514FB86-486C-4FF0-AEF2-D4D6781EE131}" type="pres">
      <dgm:prSet presAssocID="{728A38FE-EEBF-4C83-AFA1-BE3F401520EC}" presName="ParentText" presStyleLbl="revTx" presStyleIdx="4" presStyleCnt="6" custScaleX="145234">
        <dgm:presLayoutVars>
          <dgm:chMax val="0"/>
          <dgm:chPref val="0"/>
          <dgm:bulletEnabled val="1"/>
        </dgm:presLayoutVars>
      </dgm:prSet>
      <dgm:spPr/>
      <dgm:t>
        <a:bodyPr/>
        <a:lstStyle/>
        <a:p>
          <a:endParaRPr lang="ru-RU"/>
        </a:p>
      </dgm:t>
    </dgm:pt>
    <dgm:pt modelId="{9A70B50E-E8DE-4F83-ADC6-F501BF74E80D}" type="pres">
      <dgm:prSet presAssocID="{728A38FE-EEBF-4C83-AFA1-BE3F401520EC}" presName="Triangle" presStyleLbl="alignNode1" presStyleIdx="9" presStyleCnt="11"/>
      <dgm:spPr/>
    </dgm:pt>
    <dgm:pt modelId="{3A2763E9-CF40-48F6-AACC-5C06457733D9}" type="pres">
      <dgm:prSet presAssocID="{746DCACF-2148-425C-AF49-DF1B1CB4C63A}" presName="sibTrans" presStyleCnt="0"/>
      <dgm:spPr/>
    </dgm:pt>
    <dgm:pt modelId="{1A358B4E-FBDE-4F1B-965D-2A8C84B8D0DA}" type="pres">
      <dgm:prSet presAssocID="{746DCACF-2148-425C-AF49-DF1B1CB4C63A}" presName="space" presStyleCnt="0"/>
      <dgm:spPr/>
    </dgm:pt>
    <dgm:pt modelId="{487A19B7-C2CD-4C0C-90AC-01A5AE2DFA27}" type="pres">
      <dgm:prSet presAssocID="{E5AE2BE3-3804-488D-A7CF-32EC40158B50}" presName="composite" presStyleCnt="0"/>
      <dgm:spPr/>
    </dgm:pt>
    <dgm:pt modelId="{D4DB6412-7D25-4C0B-B0D3-0CCFDC41DFED}" type="pres">
      <dgm:prSet presAssocID="{E5AE2BE3-3804-488D-A7CF-32EC40158B50}" presName="LShape" presStyleLbl="alignNode1" presStyleIdx="10" presStyleCnt="11"/>
      <dgm:spPr/>
    </dgm:pt>
    <dgm:pt modelId="{250B566A-455D-46AB-BF50-D7C2E1D8F08D}" type="pres">
      <dgm:prSet presAssocID="{E5AE2BE3-3804-488D-A7CF-32EC40158B50}" presName="ParentText" presStyleLbl="revTx" presStyleIdx="5" presStyleCnt="6" custScaleX="117939">
        <dgm:presLayoutVars>
          <dgm:chMax val="0"/>
          <dgm:chPref val="0"/>
          <dgm:bulletEnabled val="1"/>
        </dgm:presLayoutVars>
      </dgm:prSet>
      <dgm:spPr/>
      <dgm:t>
        <a:bodyPr/>
        <a:lstStyle/>
        <a:p>
          <a:endParaRPr lang="ru-RU"/>
        </a:p>
      </dgm:t>
    </dgm:pt>
  </dgm:ptLst>
  <dgm:cxnLst>
    <dgm:cxn modelId="{A1A8F046-B981-4D77-9ACD-8617F3862B07}" type="presOf" srcId="{B6F77908-0666-4ABE-AFEA-EB74583CF00F}" destId="{A7A7F692-7B35-437D-94EA-80A2042469FA}" srcOrd="0" destOrd="0" presId="urn:microsoft.com/office/officeart/2009/3/layout/StepUpProcess"/>
    <dgm:cxn modelId="{01B492E0-5193-4757-8279-5B4A891115CF}" srcId="{959EDF13-31FD-44F7-9E22-48B763972C6E}" destId="{FE11F488-AEE4-4BF9-B8BA-8320285D6E0E}" srcOrd="1" destOrd="0" parTransId="{AB70A77E-0B9D-4A9D-B5AA-21002259B152}" sibTransId="{0C9B792B-0530-47CE-9448-0A1FD10F4A39}"/>
    <dgm:cxn modelId="{F972E9E1-43EF-4B18-A219-5D28994A4A1D}" srcId="{959EDF13-31FD-44F7-9E22-48B763972C6E}" destId="{B6F77908-0666-4ABE-AFEA-EB74583CF00F}" srcOrd="0" destOrd="0" parTransId="{9F51B703-7C57-4651-9F8E-40A2B3744FF6}" sibTransId="{70084413-D206-4414-AB20-DD70BDAAA8D5}"/>
    <dgm:cxn modelId="{49254A44-BEAF-4FC5-841B-766C1CBCD72C}" type="presOf" srcId="{C6486BE1-554E-4D5F-A656-1C9EE2333C33}" destId="{2950E125-A480-495A-8A84-15B22E95E645}" srcOrd="0" destOrd="0" presId="urn:microsoft.com/office/officeart/2009/3/layout/StepUpProcess"/>
    <dgm:cxn modelId="{3967D0E4-A478-456F-BC90-FB9C5B065FD9}" srcId="{959EDF13-31FD-44F7-9E22-48B763972C6E}" destId="{728A38FE-EEBF-4C83-AFA1-BE3F401520EC}" srcOrd="4" destOrd="0" parTransId="{58343AC4-76C2-4CB4-A024-B21E2EF160B0}" sibTransId="{746DCACF-2148-425C-AF49-DF1B1CB4C63A}"/>
    <dgm:cxn modelId="{3EE004A0-4686-409A-B336-8BBC99D16E30}" type="presOf" srcId="{728A38FE-EEBF-4C83-AFA1-BE3F401520EC}" destId="{9514FB86-486C-4FF0-AEF2-D4D6781EE131}" srcOrd="0" destOrd="0" presId="urn:microsoft.com/office/officeart/2009/3/layout/StepUpProcess"/>
    <dgm:cxn modelId="{CDB66F1F-B5AB-4381-938C-62B982D0602A}" type="presOf" srcId="{959EDF13-31FD-44F7-9E22-48B763972C6E}" destId="{154D637D-9957-4A6E-B48C-12F3C84FF57F}" srcOrd="0" destOrd="0" presId="urn:microsoft.com/office/officeart/2009/3/layout/StepUpProcess"/>
    <dgm:cxn modelId="{8C257812-7ACE-4C09-BA23-F69A35DA55DB}" srcId="{959EDF13-31FD-44F7-9E22-48B763972C6E}" destId="{C6486BE1-554E-4D5F-A656-1C9EE2333C33}" srcOrd="2" destOrd="0" parTransId="{E3004070-D7C7-441C-A059-B684E20437CC}" sibTransId="{74204607-D781-4B8D-AC14-63FA37C1B0E3}"/>
    <dgm:cxn modelId="{D0CA2BCB-B01D-4465-8EEC-371135D24F15}" type="presOf" srcId="{FE11F488-AEE4-4BF9-B8BA-8320285D6E0E}" destId="{4076D3EF-DAE1-4D96-BE0E-4D44F8E161F1}" srcOrd="0" destOrd="0" presId="urn:microsoft.com/office/officeart/2009/3/layout/StepUpProcess"/>
    <dgm:cxn modelId="{95109BCF-BF1E-4174-B131-46144C7CBD0B}" type="presOf" srcId="{CEFAC889-ED65-4F24-8394-07A155622679}" destId="{F786817E-A693-49DA-B691-C499242D5E29}" srcOrd="0" destOrd="0" presId="urn:microsoft.com/office/officeart/2009/3/layout/StepUpProcess"/>
    <dgm:cxn modelId="{8E024EDA-11F4-45C2-B59C-4777CB4132D8}" srcId="{959EDF13-31FD-44F7-9E22-48B763972C6E}" destId="{CEFAC889-ED65-4F24-8394-07A155622679}" srcOrd="3" destOrd="0" parTransId="{FB8DADCE-1AE2-4E38-90F8-470F3FC39060}" sibTransId="{DDBA990F-C9B2-4E80-B1D7-0995C37323E5}"/>
    <dgm:cxn modelId="{824CB3AA-7363-4649-A8E7-95BAEB05ACB5}" srcId="{959EDF13-31FD-44F7-9E22-48B763972C6E}" destId="{E5AE2BE3-3804-488D-A7CF-32EC40158B50}" srcOrd="5" destOrd="0" parTransId="{3D0878EE-296A-47D8-98FA-F2D1C4208646}" sibTransId="{FD0F2799-44A8-442E-A296-46CDA80BEC36}"/>
    <dgm:cxn modelId="{EBFFD76D-92CB-4B9A-AB0E-0C8CA756E975}" type="presOf" srcId="{E5AE2BE3-3804-488D-A7CF-32EC40158B50}" destId="{250B566A-455D-46AB-BF50-D7C2E1D8F08D}" srcOrd="0" destOrd="0" presId="urn:microsoft.com/office/officeart/2009/3/layout/StepUpProcess"/>
    <dgm:cxn modelId="{2C8BAE72-3465-4DE4-8AC9-ECC1ADB2CBC2}" type="presParOf" srcId="{154D637D-9957-4A6E-B48C-12F3C84FF57F}" destId="{BC0A5B66-D0AE-4BEC-BF86-323D3C172E6E}" srcOrd="0" destOrd="0" presId="urn:microsoft.com/office/officeart/2009/3/layout/StepUpProcess"/>
    <dgm:cxn modelId="{7721D474-960C-4216-BFEA-D0F9E2F3C4AB}" type="presParOf" srcId="{BC0A5B66-D0AE-4BEC-BF86-323D3C172E6E}" destId="{88751839-B69A-4946-9461-90DA2BDEAF46}" srcOrd="0" destOrd="0" presId="urn:microsoft.com/office/officeart/2009/3/layout/StepUpProcess"/>
    <dgm:cxn modelId="{089DD632-048A-4207-BA6C-843AC46BFE0C}" type="presParOf" srcId="{BC0A5B66-D0AE-4BEC-BF86-323D3C172E6E}" destId="{A7A7F692-7B35-437D-94EA-80A2042469FA}" srcOrd="1" destOrd="0" presId="urn:microsoft.com/office/officeart/2009/3/layout/StepUpProcess"/>
    <dgm:cxn modelId="{D1398611-AD13-44E3-8AB9-CAA79B29CF9E}" type="presParOf" srcId="{BC0A5B66-D0AE-4BEC-BF86-323D3C172E6E}" destId="{1181A741-EB57-42AB-ABF7-B69828567DD3}" srcOrd="2" destOrd="0" presId="urn:microsoft.com/office/officeart/2009/3/layout/StepUpProcess"/>
    <dgm:cxn modelId="{F795C6F1-C496-4571-89D1-23D34F283A5B}" type="presParOf" srcId="{154D637D-9957-4A6E-B48C-12F3C84FF57F}" destId="{E060DF24-5A81-4B2F-A419-A5205CE8C2BD}" srcOrd="1" destOrd="0" presId="urn:microsoft.com/office/officeart/2009/3/layout/StepUpProcess"/>
    <dgm:cxn modelId="{BD5AFA99-D3C2-4E28-BE5D-21024B3F279D}" type="presParOf" srcId="{E060DF24-5A81-4B2F-A419-A5205CE8C2BD}" destId="{0C2FAD6A-2A53-4C10-83B0-0BDF48533332}" srcOrd="0" destOrd="0" presId="urn:microsoft.com/office/officeart/2009/3/layout/StepUpProcess"/>
    <dgm:cxn modelId="{5D833CDA-5F17-4BA2-9204-5FEF095CFEB7}" type="presParOf" srcId="{154D637D-9957-4A6E-B48C-12F3C84FF57F}" destId="{5E508FEA-BEEB-47D7-B893-928CB91A4ACA}" srcOrd="2" destOrd="0" presId="urn:microsoft.com/office/officeart/2009/3/layout/StepUpProcess"/>
    <dgm:cxn modelId="{B7FF54A2-1680-408B-9008-53CA1DB42EEB}" type="presParOf" srcId="{5E508FEA-BEEB-47D7-B893-928CB91A4ACA}" destId="{9A6E3701-74F1-43D0-AC04-9F3E1C8B474F}" srcOrd="0" destOrd="0" presId="urn:microsoft.com/office/officeart/2009/3/layout/StepUpProcess"/>
    <dgm:cxn modelId="{D7BABE29-3769-44EC-A761-AE4CEA246C4B}" type="presParOf" srcId="{5E508FEA-BEEB-47D7-B893-928CB91A4ACA}" destId="{4076D3EF-DAE1-4D96-BE0E-4D44F8E161F1}" srcOrd="1" destOrd="0" presId="urn:microsoft.com/office/officeart/2009/3/layout/StepUpProcess"/>
    <dgm:cxn modelId="{FBB37509-1C97-4F7C-BD5F-536973AA271E}" type="presParOf" srcId="{5E508FEA-BEEB-47D7-B893-928CB91A4ACA}" destId="{19817E78-68CB-4B26-AADC-F60D7045002E}" srcOrd="2" destOrd="0" presId="urn:microsoft.com/office/officeart/2009/3/layout/StepUpProcess"/>
    <dgm:cxn modelId="{653F92AD-4C25-4C43-AF60-9DC01B08F819}" type="presParOf" srcId="{154D637D-9957-4A6E-B48C-12F3C84FF57F}" destId="{3868F083-3855-49FB-80D2-12DDA538A442}" srcOrd="3" destOrd="0" presId="urn:microsoft.com/office/officeart/2009/3/layout/StepUpProcess"/>
    <dgm:cxn modelId="{57635047-2F08-4543-86C8-57E1CD1FC5BB}" type="presParOf" srcId="{3868F083-3855-49FB-80D2-12DDA538A442}" destId="{BEDC3E36-42E1-4B6D-96BA-23CEE4F33C62}" srcOrd="0" destOrd="0" presId="urn:microsoft.com/office/officeart/2009/3/layout/StepUpProcess"/>
    <dgm:cxn modelId="{BBA2898D-7607-478C-AE4C-8C8C65E07CE5}" type="presParOf" srcId="{154D637D-9957-4A6E-B48C-12F3C84FF57F}" destId="{61CDCD53-6261-4C11-A003-CCB9F193ED08}" srcOrd="4" destOrd="0" presId="urn:microsoft.com/office/officeart/2009/3/layout/StepUpProcess"/>
    <dgm:cxn modelId="{61A1C1BC-EA78-409D-92ED-6346493F01AC}" type="presParOf" srcId="{61CDCD53-6261-4C11-A003-CCB9F193ED08}" destId="{81810AD8-5901-4112-A1DF-9B8EEFA9FC78}" srcOrd="0" destOrd="0" presId="urn:microsoft.com/office/officeart/2009/3/layout/StepUpProcess"/>
    <dgm:cxn modelId="{A1DA35C4-7F4F-42F7-9D2D-D8F3672117EF}" type="presParOf" srcId="{61CDCD53-6261-4C11-A003-CCB9F193ED08}" destId="{2950E125-A480-495A-8A84-15B22E95E645}" srcOrd="1" destOrd="0" presId="urn:microsoft.com/office/officeart/2009/3/layout/StepUpProcess"/>
    <dgm:cxn modelId="{F7262B0F-3905-4716-986A-C7C1EDD3421D}" type="presParOf" srcId="{61CDCD53-6261-4C11-A003-CCB9F193ED08}" destId="{CCB06DE5-A8CE-4DC9-B5CE-ABCAABC87B18}" srcOrd="2" destOrd="0" presId="urn:microsoft.com/office/officeart/2009/3/layout/StepUpProcess"/>
    <dgm:cxn modelId="{FE2EE71D-59F0-421A-A58C-8BE19C5C11C6}" type="presParOf" srcId="{154D637D-9957-4A6E-B48C-12F3C84FF57F}" destId="{D563C9F0-22D5-479A-83F0-187AB7069C99}" srcOrd="5" destOrd="0" presId="urn:microsoft.com/office/officeart/2009/3/layout/StepUpProcess"/>
    <dgm:cxn modelId="{F28450D5-52E2-4930-9CBB-DA464DAC0348}" type="presParOf" srcId="{D563C9F0-22D5-479A-83F0-187AB7069C99}" destId="{32F74C90-BD0E-4934-8DFD-15A3A5187CD8}" srcOrd="0" destOrd="0" presId="urn:microsoft.com/office/officeart/2009/3/layout/StepUpProcess"/>
    <dgm:cxn modelId="{4660EE59-C491-45CE-ACC9-7E8AF8877126}" type="presParOf" srcId="{154D637D-9957-4A6E-B48C-12F3C84FF57F}" destId="{D19339DF-9305-4853-BD4F-B84B3D6BC9F1}" srcOrd="6" destOrd="0" presId="urn:microsoft.com/office/officeart/2009/3/layout/StepUpProcess"/>
    <dgm:cxn modelId="{639D7015-C6A0-4315-BF28-859871E1DAAE}" type="presParOf" srcId="{D19339DF-9305-4853-BD4F-B84B3D6BC9F1}" destId="{B81B5ABC-4431-49E7-B88C-6C94156EEB21}" srcOrd="0" destOrd="0" presId="urn:microsoft.com/office/officeart/2009/3/layout/StepUpProcess"/>
    <dgm:cxn modelId="{D455526F-2EA0-4AB2-802F-93EA64668081}" type="presParOf" srcId="{D19339DF-9305-4853-BD4F-B84B3D6BC9F1}" destId="{F786817E-A693-49DA-B691-C499242D5E29}" srcOrd="1" destOrd="0" presId="urn:microsoft.com/office/officeart/2009/3/layout/StepUpProcess"/>
    <dgm:cxn modelId="{25CE1F0F-2B85-4671-BA47-74CE626388C5}" type="presParOf" srcId="{D19339DF-9305-4853-BD4F-B84B3D6BC9F1}" destId="{F0AEB528-716A-4B90-82DD-9205B01008A2}" srcOrd="2" destOrd="0" presId="urn:microsoft.com/office/officeart/2009/3/layout/StepUpProcess"/>
    <dgm:cxn modelId="{4B901ECB-AD67-404B-87D2-582431A52492}" type="presParOf" srcId="{154D637D-9957-4A6E-B48C-12F3C84FF57F}" destId="{E8CB54E7-F1E6-4742-9F27-66FE5C586C0E}" srcOrd="7" destOrd="0" presId="urn:microsoft.com/office/officeart/2009/3/layout/StepUpProcess"/>
    <dgm:cxn modelId="{B8348ED9-C9CD-494A-9974-DE423FAF34A8}" type="presParOf" srcId="{E8CB54E7-F1E6-4742-9F27-66FE5C586C0E}" destId="{2DDC3CA4-7861-4F71-AD18-0EF898CA6CB2}" srcOrd="0" destOrd="0" presId="urn:microsoft.com/office/officeart/2009/3/layout/StepUpProcess"/>
    <dgm:cxn modelId="{D359C38D-2892-422D-9DF5-3985FCC753EE}" type="presParOf" srcId="{154D637D-9957-4A6E-B48C-12F3C84FF57F}" destId="{0D072B9A-7631-4FAD-ACA4-47298FDF35AB}" srcOrd="8" destOrd="0" presId="urn:microsoft.com/office/officeart/2009/3/layout/StepUpProcess"/>
    <dgm:cxn modelId="{9DD14334-BBF3-4835-AA5C-C831347DA53B}" type="presParOf" srcId="{0D072B9A-7631-4FAD-ACA4-47298FDF35AB}" destId="{B8BDA98F-B3AB-4F39-BD26-6C29BCC5A23C}" srcOrd="0" destOrd="0" presId="urn:microsoft.com/office/officeart/2009/3/layout/StepUpProcess"/>
    <dgm:cxn modelId="{50348EFD-778C-41EF-8B21-D173B65E4307}" type="presParOf" srcId="{0D072B9A-7631-4FAD-ACA4-47298FDF35AB}" destId="{9514FB86-486C-4FF0-AEF2-D4D6781EE131}" srcOrd="1" destOrd="0" presId="urn:microsoft.com/office/officeart/2009/3/layout/StepUpProcess"/>
    <dgm:cxn modelId="{514F8003-58BB-4498-AB2E-E4C397FD3F3F}" type="presParOf" srcId="{0D072B9A-7631-4FAD-ACA4-47298FDF35AB}" destId="{9A70B50E-E8DE-4F83-ADC6-F501BF74E80D}" srcOrd="2" destOrd="0" presId="urn:microsoft.com/office/officeart/2009/3/layout/StepUpProcess"/>
    <dgm:cxn modelId="{99F110F6-4885-447E-B9F3-F48A3DD4968C}" type="presParOf" srcId="{154D637D-9957-4A6E-B48C-12F3C84FF57F}" destId="{3A2763E9-CF40-48F6-AACC-5C06457733D9}" srcOrd="9" destOrd="0" presId="urn:microsoft.com/office/officeart/2009/3/layout/StepUpProcess"/>
    <dgm:cxn modelId="{C169135B-49B9-4230-82DB-D5A6770AD4AB}" type="presParOf" srcId="{3A2763E9-CF40-48F6-AACC-5C06457733D9}" destId="{1A358B4E-FBDE-4F1B-965D-2A8C84B8D0DA}" srcOrd="0" destOrd="0" presId="urn:microsoft.com/office/officeart/2009/3/layout/StepUpProcess"/>
    <dgm:cxn modelId="{BAC7EB05-0023-44C0-A79E-F63B63EECED4}" type="presParOf" srcId="{154D637D-9957-4A6E-B48C-12F3C84FF57F}" destId="{487A19B7-C2CD-4C0C-90AC-01A5AE2DFA27}" srcOrd="10" destOrd="0" presId="urn:microsoft.com/office/officeart/2009/3/layout/StepUpProcess"/>
    <dgm:cxn modelId="{9A161F84-2D53-4043-B164-FC9D520FD0A2}" type="presParOf" srcId="{487A19B7-C2CD-4C0C-90AC-01A5AE2DFA27}" destId="{D4DB6412-7D25-4C0B-B0D3-0CCFDC41DFED}" srcOrd="0" destOrd="0" presId="urn:microsoft.com/office/officeart/2009/3/layout/StepUpProcess"/>
    <dgm:cxn modelId="{9C19425C-4708-4291-B733-7604A836149A}" type="presParOf" srcId="{487A19B7-C2CD-4C0C-90AC-01A5AE2DFA27}" destId="{250B566A-455D-46AB-BF50-D7C2E1D8F08D}" srcOrd="1" destOrd="0" presId="urn:microsoft.com/office/officeart/2009/3/layout/StepUp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2B003-1C75-48D2-A11C-CF082DD6876C}">
      <dsp:nvSpPr>
        <dsp:cNvPr id="0" name=""/>
        <dsp:cNvSpPr/>
      </dsp:nvSpPr>
      <dsp:spPr>
        <a:xfrm>
          <a:off x="0" y="936104"/>
          <a:ext cx="4225396" cy="4149904"/>
        </a:xfrm>
        <a:prstGeom prst="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27938" tIns="138631" rIns="327938" bIns="85344" numCol="1" spcCol="1270" anchor="t" anchorCtr="0">
          <a:noAutofit/>
        </a:bodyPr>
        <a:lstStyle/>
        <a:p>
          <a:pPr marL="0" lvl="1" indent="-114300" algn="just" defTabSz="533400">
            <a:lnSpc>
              <a:spcPct val="90000"/>
            </a:lnSpc>
            <a:spcBef>
              <a:spcPct val="0"/>
            </a:spcBef>
            <a:spcAft>
              <a:spcPts val="600"/>
            </a:spcAft>
            <a:buChar char="••"/>
          </a:pPr>
          <a:endParaRPr lang="ru-RU" sz="1200" b="1" kern="1200" baseline="0" dirty="0">
            <a:latin typeface="Times New Roman" pitchFamily="18" charset="0"/>
            <a:cs typeface="Times New Roman" pitchFamily="18" charset="0"/>
          </a:endParaRPr>
        </a:p>
        <a:p>
          <a:pPr marL="0" lvl="1" indent="-114300" algn="just" defTabSz="533400">
            <a:lnSpc>
              <a:spcPct val="90000"/>
            </a:lnSpc>
            <a:spcBef>
              <a:spcPct val="0"/>
            </a:spcBef>
            <a:spcAft>
              <a:spcPts val="600"/>
            </a:spcAft>
            <a:buChar char="••"/>
          </a:pPr>
          <a:r>
            <a:rPr lang="ru-RU" sz="1200" b="1" kern="1200" baseline="0" dirty="0" smtClean="0">
              <a:latin typeface="Times New Roman" pitchFamily="18" charset="0"/>
              <a:cs typeface="Times New Roman" pitchFamily="18" charset="0"/>
            </a:rPr>
            <a:t>удостоенные звания Героя Российской Федерации или награжденные орденами Российской Федерации за заслуги, проявленные при выполнении задач в ходе специальной военной операции, являющиеся ветеранами боевых действий, имевшие на день завершения своего участия в специальной военной операции место жительства на территории Красноярского края:</a:t>
          </a:r>
          <a:endParaRPr lang="ru-RU" sz="1200" b="1" kern="1200" baseline="0" dirty="0">
            <a:latin typeface="Times New Roman" pitchFamily="18" charset="0"/>
            <a:cs typeface="Times New Roman" pitchFamily="18" charset="0"/>
          </a:endParaRPr>
        </a:p>
        <a:p>
          <a:pPr marL="0" lvl="1" indent="-114300" algn="just" defTabSz="622300">
            <a:lnSpc>
              <a:spcPct val="90000"/>
            </a:lnSpc>
            <a:spcBef>
              <a:spcPct val="0"/>
            </a:spcBef>
            <a:spcAft>
              <a:spcPts val="600"/>
            </a:spcAft>
            <a:buChar char="••"/>
          </a:pPr>
          <a:r>
            <a:rPr lang="ru-RU" sz="1400" kern="1200" baseline="0" smtClean="0">
              <a:latin typeface="Times New Roman" pitchFamily="18" charset="0"/>
              <a:cs typeface="Times New Roman" pitchFamily="18" charset="0"/>
            </a:rPr>
            <a:t>военнослужащие </a:t>
          </a:r>
          <a:endParaRPr lang="ru-RU" sz="1400" kern="1200" baseline="0" dirty="0">
            <a:latin typeface="Times New Roman" pitchFamily="18" charset="0"/>
            <a:cs typeface="Times New Roman" pitchFamily="18" charset="0"/>
          </a:endParaRPr>
        </a:p>
        <a:p>
          <a:pPr marL="0" lvl="1" indent="-114300" algn="just" defTabSz="622300">
            <a:lnSpc>
              <a:spcPct val="90000"/>
            </a:lnSpc>
            <a:spcBef>
              <a:spcPct val="0"/>
            </a:spcBef>
            <a:spcAft>
              <a:spcPts val="600"/>
            </a:spcAft>
            <a:buChar char="••"/>
          </a:pPr>
          <a:r>
            <a:rPr lang="ru-RU" sz="1400" kern="1200" baseline="0" smtClean="0">
              <a:latin typeface="Times New Roman" pitchFamily="18" charset="0"/>
              <a:cs typeface="Times New Roman" pitchFamily="18" charset="0"/>
            </a:rPr>
            <a:t>лица, заключившие контракт о пребывании в добровольческом формировании, содействующем выполнению задач, возложенных на Вооруженные Силы РФ </a:t>
          </a:r>
          <a:endParaRPr lang="ru-RU" sz="1400" kern="1200" baseline="0" dirty="0">
            <a:latin typeface="Times New Roman" pitchFamily="18" charset="0"/>
            <a:cs typeface="Times New Roman" pitchFamily="18" charset="0"/>
          </a:endParaRPr>
        </a:p>
        <a:p>
          <a:pPr marL="0" lvl="1" indent="-114300" algn="just" defTabSz="622300">
            <a:lnSpc>
              <a:spcPct val="90000"/>
            </a:lnSpc>
            <a:spcBef>
              <a:spcPct val="0"/>
            </a:spcBef>
            <a:spcAft>
              <a:spcPts val="600"/>
            </a:spcAft>
            <a:buChar char="••"/>
          </a:pPr>
          <a:r>
            <a:rPr lang="ru-RU" sz="1400" kern="1200" baseline="0" smtClean="0">
              <a:latin typeface="Times New Roman" pitchFamily="18" charset="0"/>
              <a:cs typeface="Times New Roman" pitchFamily="18" charset="0"/>
            </a:rPr>
            <a:t>лица, служащие в войсках национальной гвардии РФ, имеющие специальные звания полиции                       </a:t>
          </a:r>
          <a:endParaRPr lang="ru-RU" sz="1400" u="none" kern="1200" baseline="0" dirty="0">
            <a:latin typeface="Times New Roman" pitchFamily="18" charset="0"/>
            <a:cs typeface="Times New Roman" pitchFamily="18" charset="0"/>
          </a:endParaRPr>
        </a:p>
        <a:p>
          <a:pPr marL="0" lvl="1" indent="-114300" algn="just" defTabSz="533400">
            <a:lnSpc>
              <a:spcPct val="90000"/>
            </a:lnSpc>
            <a:spcBef>
              <a:spcPct val="0"/>
            </a:spcBef>
            <a:spcAft>
              <a:spcPts val="600"/>
            </a:spcAft>
            <a:buChar char="••"/>
          </a:pPr>
          <a:r>
            <a:rPr lang="ru-RU" sz="1200" b="1" kern="1200" baseline="0" smtClean="0">
              <a:latin typeface="Times New Roman" pitchFamily="18" charset="0"/>
              <a:cs typeface="Times New Roman" pitchFamily="18" charset="0"/>
            </a:rPr>
            <a:t>члены семей указанных участников СВО, погибших (умерших) вследствие увечья (ранения, травмы, контузии) или заболевания, полученных ими в ходе участия в СВО</a:t>
          </a:r>
          <a:endParaRPr lang="ru-RU" sz="1200" b="1" u="none" kern="1200" baseline="0" dirty="0">
            <a:latin typeface="Times New Roman" pitchFamily="18" charset="0"/>
            <a:cs typeface="Times New Roman" pitchFamily="18" charset="0"/>
          </a:endParaRPr>
        </a:p>
      </dsp:txBody>
      <dsp:txXfrm>
        <a:off x="0" y="936104"/>
        <a:ext cx="4225396" cy="4149904"/>
      </dsp:txXfrm>
    </dsp:sp>
    <dsp:sp modelId="{83252079-BEA7-4E58-8044-9C5AB17C77C5}">
      <dsp:nvSpPr>
        <dsp:cNvPr id="0" name=""/>
        <dsp:cNvSpPr/>
      </dsp:nvSpPr>
      <dsp:spPr>
        <a:xfrm>
          <a:off x="203037" y="0"/>
          <a:ext cx="4022358" cy="1015716"/>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1797" tIns="0" rIns="111797" bIns="0" numCol="1" spcCol="1270" anchor="ctr" anchorCtr="0">
          <a:noAutofit/>
        </a:bodyPr>
        <a:lstStyle/>
        <a:p>
          <a:pPr lvl="0" algn="l" defTabSz="800100">
            <a:lnSpc>
              <a:spcPct val="90000"/>
            </a:lnSpc>
            <a:spcBef>
              <a:spcPct val="0"/>
            </a:spcBef>
            <a:spcAft>
              <a:spcPct val="35000"/>
            </a:spcAft>
          </a:pPr>
          <a:r>
            <a:rPr lang="ru-RU" sz="1800" kern="1200" dirty="0" smtClean="0">
              <a:latin typeface="Times New Roman" pitchFamily="18" charset="0"/>
              <a:cs typeface="Times New Roman" pitchFamily="18" charset="0"/>
            </a:rPr>
            <a:t>Категории граждан, имеющих право на получение земельных участков</a:t>
          </a:r>
          <a:endParaRPr lang="ru-RU" sz="1800" kern="1200" dirty="0">
            <a:latin typeface="Times New Roman" pitchFamily="18" charset="0"/>
            <a:cs typeface="Times New Roman" pitchFamily="18" charset="0"/>
          </a:endParaRPr>
        </a:p>
      </dsp:txBody>
      <dsp:txXfrm>
        <a:off x="252620" y="49583"/>
        <a:ext cx="3923192" cy="9165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2B003-1C75-48D2-A11C-CF082DD6876C}">
      <dsp:nvSpPr>
        <dsp:cNvPr id="0" name=""/>
        <dsp:cNvSpPr/>
      </dsp:nvSpPr>
      <dsp:spPr>
        <a:xfrm>
          <a:off x="0" y="648067"/>
          <a:ext cx="4153388" cy="4323521"/>
        </a:xfrm>
        <a:prstGeom prst="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22349" tIns="1315066" rIns="322349" bIns="99568" numCol="1" spcCol="1270" anchor="t" anchorCtr="0">
          <a:noAutofit/>
        </a:bodyPr>
        <a:lstStyle/>
        <a:p>
          <a:pPr marL="0" lvl="1" indent="-114300" algn="l" defTabSz="622300">
            <a:lnSpc>
              <a:spcPct val="90000"/>
            </a:lnSpc>
            <a:spcBef>
              <a:spcPct val="0"/>
            </a:spcBef>
            <a:spcAft>
              <a:spcPts val="600"/>
            </a:spcAft>
            <a:buChar char="••"/>
          </a:pPr>
          <a:r>
            <a:rPr lang="ru-RU" sz="1400" kern="1200" dirty="0" smtClean="0">
              <a:latin typeface="Times New Roman" pitchFamily="18" charset="0"/>
              <a:cs typeface="Times New Roman" pitchFamily="18" charset="0"/>
            </a:rPr>
            <a:t>Распоряжение Президента РФ от 06.06.2023 № 174-рп «О дополнительных мерах социальной поддержки военнослужащих, лиц, заключивших контракт о пребывании </a:t>
          </a:r>
          <a:br>
            <a:rPr lang="ru-RU" sz="1400" kern="1200" dirty="0" smtClean="0">
              <a:latin typeface="Times New Roman" pitchFamily="18" charset="0"/>
              <a:cs typeface="Times New Roman" pitchFamily="18" charset="0"/>
            </a:rPr>
          </a:br>
          <a:r>
            <a:rPr lang="ru-RU" sz="1400" kern="1200" dirty="0" smtClean="0">
              <a:latin typeface="Times New Roman" pitchFamily="18" charset="0"/>
              <a:cs typeface="Times New Roman" pitchFamily="18" charset="0"/>
            </a:rPr>
            <a:t>в добровольческом формировании, содействующем выполнению задач, возложенных на Вооруженные Силы Российской Федерации, лиц, проходящих службу в войсках национальной гвардии Российской Федерации, и членов их семей»</a:t>
          </a:r>
          <a:endParaRPr lang="ru-RU" sz="1400" kern="1200" dirty="0">
            <a:latin typeface="Times New Roman" pitchFamily="18" charset="0"/>
            <a:cs typeface="Times New Roman" pitchFamily="18" charset="0"/>
          </a:endParaRPr>
        </a:p>
        <a:p>
          <a:pPr marL="0" lvl="1" indent="-114300" algn="l" defTabSz="622300">
            <a:lnSpc>
              <a:spcPct val="90000"/>
            </a:lnSpc>
            <a:spcBef>
              <a:spcPct val="0"/>
            </a:spcBef>
            <a:spcAft>
              <a:spcPts val="600"/>
            </a:spcAft>
            <a:buChar char="••"/>
          </a:pPr>
          <a:r>
            <a:rPr lang="ru-RU" sz="1400" kern="1200" smtClean="0">
              <a:latin typeface="Times New Roman" pitchFamily="18" charset="0"/>
              <a:cs typeface="Times New Roman" pitchFamily="18" charset="0"/>
            </a:rPr>
            <a:t>Закон Красноярского края от 04.12.2008 </a:t>
          </a:r>
          <a:br>
            <a:rPr lang="ru-RU" sz="1400" kern="1200" smtClean="0">
              <a:latin typeface="Times New Roman" pitchFamily="18" charset="0"/>
              <a:cs typeface="Times New Roman" pitchFamily="18" charset="0"/>
            </a:rPr>
          </a:br>
          <a:r>
            <a:rPr lang="ru-RU" sz="1400" kern="1200" smtClean="0">
              <a:latin typeface="Times New Roman" pitchFamily="18" charset="0"/>
              <a:cs typeface="Times New Roman" pitchFamily="18" charset="0"/>
            </a:rPr>
            <a:t>№ 7-2542 «О регулировании земельных отношений в Красноярском крае»</a:t>
          </a:r>
          <a:endParaRPr lang="ru-RU" sz="1400" kern="1200" dirty="0">
            <a:latin typeface="Times New Roman" pitchFamily="18" charset="0"/>
            <a:cs typeface="Times New Roman" pitchFamily="18" charset="0"/>
          </a:endParaRPr>
        </a:p>
      </dsp:txBody>
      <dsp:txXfrm>
        <a:off x="0" y="648067"/>
        <a:ext cx="4153388" cy="4323521"/>
      </dsp:txXfrm>
    </dsp:sp>
    <dsp:sp modelId="{83252079-BEA7-4E58-8044-9C5AB17C77C5}">
      <dsp:nvSpPr>
        <dsp:cNvPr id="0" name=""/>
        <dsp:cNvSpPr/>
      </dsp:nvSpPr>
      <dsp:spPr>
        <a:xfrm>
          <a:off x="0" y="0"/>
          <a:ext cx="3956243" cy="1136508"/>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9892" tIns="0" rIns="109892"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Нормативные правовые акты, регулирующие порядок предоставления земельных участков</a:t>
          </a:r>
          <a:endParaRPr lang="ru-RU" sz="2000" kern="1200" dirty="0">
            <a:latin typeface="Times New Roman" pitchFamily="18" charset="0"/>
            <a:cs typeface="Times New Roman" pitchFamily="18" charset="0"/>
          </a:endParaRPr>
        </a:p>
      </dsp:txBody>
      <dsp:txXfrm>
        <a:off x="55480" y="55480"/>
        <a:ext cx="3845283" cy="10255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2B003-1C75-48D2-A11C-CF082DD6876C}">
      <dsp:nvSpPr>
        <dsp:cNvPr id="0" name=""/>
        <dsp:cNvSpPr/>
      </dsp:nvSpPr>
      <dsp:spPr>
        <a:xfrm>
          <a:off x="0" y="1658631"/>
          <a:ext cx="8280920" cy="4534056"/>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2691" tIns="1353820" rIns="642691" bIns="128016" numCol="1" spcCol="1270" anchor="t" anchorCtr="0">
          <a:noAutofit/>
        </a:bodyPr>
        <a:lstStyle/>
        <a:p>
          <a:pPr marL="0" lvl="1" indent="-171450" algn="just" defTabSz="800100">
            <a:lnSpc>
              <a:spcPct val="90000"/>
            </a:lnSpc>
            <a:spcBef>
              <a:spcPct val="0"/>
            </a:spcBef>
            <a:spcAft>
              <a:spcPts val="600"/>
            </a:spcAft>
            <a:buChar char="••"/>
          </a:pPr>
          <a:r>
            <a:rPr lang="ru-RU" sz="1800" kern="1200" dirty="0" smtClean="0">
              <a:latin typeface="Times New Roman" pitchFamily="18" charset="0"/>
              <a:cs typeface="Times New Roman" pitchFamily="18" charset="0"/>
            </a:rPr>
            <a:t>Участники  специальной военной операции, имеющие  на день завершения участия в специальной  военной  операции    </a:t>
          </a:r>
          <a:r>
            <a:rPr lang="ru-RU" sz="1800" b="1" kern="1200" dirty="0" smtClean="0">
              <a:latin typeface="Times New Roman" pitchFamily="18" charset="0"/>
              <a:cs typeface="Times New Roman" pitchFamily="18" charset="0"/>
            </a:rPr>
            <a:t>место  жительства  на  территории  </a:t>
          </a:r>
          <a:r>
            <a:rPr lang="ru-RU" sz="1800" b="1" kern="1200" dirty="0" smtClean="0">
              <a:latin typeface="Times New Roman" pitchFamily="18" charset="0"/>
              <a:cs typeface="Times New Roman" pitchFamily="18" charset="0"/>
            </a:rPr>
            <a:t>закрытого административно-территориального образования</a:t>
          </a:r>
          <a:r>
            <a:rPr lang="ru-RU" sz="1800" kern="1200" dirty="0" smtClean="0">
              <a:latin typeface="Times New Roman" pitchFamily="18" charset="0"/>
              <a:cs typeface="Times New Roman" pitchFamily="18" charset="0"/>
            </a:rPr>
            <a:t>, </a:t>
          </a:r>
          <a:r>
            <a:rPr lang="ru-RU" sz="1800" kern="1200" dirty="0" smtClean="0">
              <a:latin typeface="Times New Roman" pitchFamily="18" charset="0"/>
              <a:cs typeface="Times New Roman" pitchFamily="18" charset="0"/>
            </a:rPr>
            <a:t>и члены семей таких участников специальной военной операции, </a:t>
          </a:r>
          <a:r>
            <a:rPr lang="ru-RU" sz="1800" b="1" kern="1200" dirty="0" smtClean="0">
              <a:latin typeface="Times New Roman" pitchFamily="18" charset="0"/>
              <a:cs typeface="Times New Roman" pitchFamily="18" charset="0"/>
            </a:rPr>
            <a:t>имеют право на бесплатное получение в собственность земельного участка, расположенного на территории любого муниципального района, городского округа, муниципального округа Красноярского края</a:t>
          </a:r>
          <a:r>
            <a:rPr lang="ru-RU" sz="1800" kern="1200" dirty="0" smtClean="0">
              <a:latin typeface="Times New Roman" pitchFamily="18" charset="0"/>
              <a:cs typeface="Times New Roman" pitchFamily="18" charset="0"/>
            </a:rPr>
            <a:t>, за исключением города Красноярска.</a:t>
          </a:r>
          <a:endParaRPr lang="ru-RU" sz="1800" kern="1200" dirty="0">
            <a:latin typeface="Times New Roman" pitchFamily="18" charset="0"/>
            <a:cs typeface="Times New Roman" pitchFamily="18" charset="0"/>
          </a:endParaRPr>
        </a:p>
        <a:p>
          <a:pPr marL="0" lvl="1" indent="-171450" algn="just" defTabSz="800100">
            <a:lnSpc>
              <a:spcPct val="90000"/>
            </a:lnSpc>
            <a:spcBef>
              <a:spcPct val="0"/>
            </a:spcBef>
            <a:spcAft>
              <a:spcPts val="600"/>
            </a:spcAft>
            <a:buChar char="••"/>
          </a:pPr>
          <a:endParaRPr lang="ru-RU" sz="1800" kern="1200" dirty="0">
            <a:latin typeface="Times New Roman" pitchFamily="18" charset="0"/>
            <a:cs typeface="Times New Roman" pitchFamily="18" charset="0"/>
          </a:endParaRPr>
        </a:p>
        <a:p>
          <a:pPr marL="228600" lvl="2" indent="-114300" algn="l" defTabSz="622300">
            <a:lnSpc>
              <a:spcPct val="90000"/>
            </a:lnSpc>
            <a:spcBef>
              <a:spcPct val="0"/>
            </a:spcBef>
            <a:spcAft>
              <a:spcPct val="15000"/>
            </a:spcAft>
            <a:buChar char="••"/>
          </a:pPr>
          <a:r>
            <a:rPr lang="ru-RU" sz="1400" kern="1200" dirty="0" smtClean="0">
              <a:latin typeface="Times New Roman" panose="02020603050405020304" pitchFamily="18" charset="0"/>
              <a:cs typeface="Times New Roman" panose="02020603050405020304" pitchFamily="18" charset="0"/>
            </a:rPr>
            <a:t>(абзац 2, пункт 4, статьи 14.4 Закона Красноярского края от 04.12.2008 № 7-2542 (в ред. от 13.06.2024)).</a:t>
          </a:r>
          <a:endParaRPr lang="ru-RU" sz="1400" kern="1200" dirty="0">
            <a:latin typeface="Times New Roman" panose="02020603050405020304" pitchFamily="18" charset="0"/>
            <a:cs typeface="Times New Roman" panose="02020603050405020304" pitchFamily="18" charset="0"/>
          </a:endParaRPr>
        </a:p>
      </dsp:txBody>
      <dsp:txXfrm>
        <a:off x="0" y="1658631"/>
        <a:ext cx="8280920" cy="4534056"/>
      </dsp:txXfrm>
    </dsp:sp>
    <dsp:sp modelId="{83252079-BEA7-4E58-8044-9C5AB17C77C5}">
      <dsp:nvSpPr>
        <dsp:cNvPr id="0" name=""/>
        <dsp:cNvSpPr/>
      </dsp:nvSpPr>
      <dsp:spPr>
        <a:xfrm>
          <a:off x="216023" y="0"/>
          <a:ext cx="7873416" cy="2050372"/>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9099" tIns="0" rIns="219099" bIns="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ОСОБЕННОСТИ ПОЛУЧЕНИЯ ЗЕМЕЛЬНЫХ  УЧАСТКОВ</a:t>
          </a:r>
        </a:p>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НА ТЕРРИТОРИИ  ЗАКРЫТОГО АДМИНИСТРАТИВНО-ТЕРРИТОРИАЛЬНОГО ОБРАЗОВАНИЯ ГОРОД ЗЕЛЕНОГОРСК</a:t>
          </a:r>
          <a:endParaRPr lang="ru-RU" sz="2000" b="1" kern="1200" dirty="0">
            <a:latin typeface="Times New Roman" pitchFamily="18" charset="0"/>
            <a:cs typeface="Times New Roman" pitchFamily="18" charset="0"/>
          </a:endParaRPr>
        </a:p>
      </dsp:txBody>
      <dsp:txXfrm>
        <a:off x="316114" y="100091"/>
        <a:ext cx="7673234" cy="18501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2B003-1C75-48D2-A11C-CF082DD6876C}">
      <dsp:nvSpPr>
        <dsp:cNvPr id="0" name=""/>
        <dsp:cNvSpPr/>
      </dsp:nvSpPr>
      <dsp:spPr>
        <a:xfrm>
          <a:off x="0" y="717581"/>
          <a:ext cx="8280920" cy="5797628"/>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2691" tIns="666496" rIns="642691" bIns="99568" numCol="1" spcCol="1270" anchor="t" anchorCtr="0">
          <a:noAutofit/>
        </a:bodyPr>
        <a:lstStyle/>
        <a:p>
          <a:pPr marL="0" lvl="1" indent="0" algn="l" defTabSz="622300">
            <a:lnSpc>
              <a:spcPct val="100000"/>
            </a:lnSpc>
            <a:spcBef>
              <a:spcPct val="0"/>
            </a:spcBef>
            <a:spcAft>
              <a:spcPts val="0"/>
            </a:spcAft>
            <a:buChar char="••"/>
          </a:pP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a:latin typeface="Times New Roman" pitchFamily="18" charset="0"/>
              <a:cs typeface="Times New Roman" pitchFamily="18" charset="0"/>
            </a:rPr>
            <a:t>Документы, указанные в подпунктах "а", "б", "г" - "з", "к</a:t>
          </a:r>
          <a:r>
            <a:rPr lang="ru-RU" sz="1400" kern="1200" dirty="0" smtClean="0">
              <a:latin typeface="Times New Roman" pitchFamily="18" charset="0"/>
              <a:cs typeface="Times New Roman" pitchFamily="18" charset="0"/>
            </a:rPr>
            <a:t>", </a:t>
          </a:r>
          <a:r>
            <a:rPr lang="ru-RU" sz="1400" kern="1200" dirty="0">
              <a:latin typeface="Times New Roman" pitchFamily="18" charset="0"/>
              <a:cs typeface="Times New Roman" pitchFamily="18" charset="0"/>
            </a:rPr>
            <a:t>представляются участником специальной военной операции.</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a:latin typeface="Times New Roman" pitchFamily="18" charset="0"/>
              <a:cs typeface="Times New Roman" pitchFamily="18" charset="0"/>
            </a:rPr>
            <a:t>Документы, указанные в подпунктах "а" - "д", "ж", "и</a:t>
          </a:r>
          <a:r>
            <a:rPr lang="ru-RU" sz="1400" kern="1200" dirty="0" smtClean="0">
              <a:latin typeface="Times New Roman" pitchFamily="18" charset="0"/>
              <a:cs typeface="Times New Roman" pitchFamily="18" charset="0"/>
            </a:rPr>
            <a:t>", </a:t>
          </a:r>
          <a:r>
            <a:rPr lang="ru-RU" sz="1400" kern="1200" dirty="0">
              <a:latin typeface="Times New Roman" pitchFamily="18" charset="0"/>
              <a:cs typeface="Times New Roman" pitchFamily="18" charset="0"/>
            </a:rPr>
            <a:t>представляются членами семьи участника специальной военной операции.</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а</a:t>
          </a:r>
          <a:r>
            <a:rPr lang="ru-RU" sz="1600" kern="1200" dirty="0" smtClean="0">
              <a:latin typeface="Times New Roman" pitchFamily="18" charset="0"/>
              <a:cs typeface="Times New Roman" pitchFamily="18" charset="0"/>
            </a:rPr>
            <a:t>) копия </a:t>
          </a:r>
          <a:r>
            <a:rPr lang="ru-RU" sz="1600" kern="1200" dirty="0">
              <a:latin typeface="Times New Roman" pitchFamily="18" charset="0"/>
              <a:cs typeface="Times New Roman" pitchFamily="18" charset="0"/>
            </a:rPr>
            <a:t>документа, удостоверяющего личность гражданина Российской Федерации, подавшего заявление о постановке на учет;</a:t>
          </a:r>
          <a:endParaRPr lang="ru-RU"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б) документ</a:t>
          </a:r>
          <a:r>
            <a:rPr lang="ru-RU" sz="1600" kern="1200" dirty="0">
              <a:latin typeface="Times New Roman" pitchFamily="18" charset="0"/>
              <a:cs typeface="Times New Roman" pitchFamily="18" charset="0"/>
            </a:rPr>
            <a:t>, подтверждающий полномочия представителя заявителя;</a:t>
          </a:r>
          <a:endParaRPr lang="ru-RU"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в) </a:t>
          </a:r>
          <a:r>
            <a:rPr lang="ru-RU" sz="1600" kern="1200" dirty="0">
              <a:latin typeface="Times New Roman" pitchFamily="18" charset="0"/>
              <a:cs typeface="Times New Roman" pitchFamily="18" charset="0"/>
            </a:rPr>
            <a:t>отказ члена семьи участника </a:t>
          </a:r>
          <a:r>
            <a:rPr lang="ru-RU" sz="1600" kern="1200" dirty="0" smtClean="0">
              <a:latin typeface="Times New Roman" pitchFamily="18" charset="0"/>
              <a:cs typeface="Times New Roman" pitchFamily="18" charset="0"/>
            </a:rPr>
            <a:t>СВО от </a:t>
          </a:r>
          <a:r>
            <a:rPr lang="ru-RU" sz="1600" kern="1200" dirty="0">
              <a:latin typeface="Times New Roman" pitchFamily="18" charset="0"/>
              <a:cs typeface="Times New Roman" pitchFamily="18" charset="0"/>
            </a:rPr>
            <a:t>получения в собственность бесплатно земельного </a:t>
          </a:r>
          <a:r>
            <a:rPr lang="ru-RU" sz="1600" kern="1200" dirty="0" smtClean="0">
              <a:latin typeface="Times New Roman" pitchFamily="18" charset="0"/>
              <a:cs typeface="Times New Roman" pitchFamily="18" charset="0"/>
            </a:rPr>
            <a:t>участка, в </a:t>
          </a:r>
          <a:r>
            <a:rPr lang="ru-RU" sz="1600" kern="1200" dirty="0">
              <a:latin typeface="Times New Roman" pitchFamily="18" charset="0"/>
              <a:cs typeface="Times New Roman" pitchFamily="18" charset="0"/>
            </a:rPr>
            <a:t>случае если заявление о постановке на учет подается не всеми членами семьи участника </a:t>
          </a:r>
          <a:r>
            <a:rPr lang="ru-RU" sz="1600" kern="1200" dirty="0" smtClean="0">
              <a:latin typeface="Times New Roman" pitchFamily="18" charset="0"/>
              <a:cs typeface="Times New Roman" pitchFamily="18" charset="0"/>
            </a:rPr>
            <a:t>СВО</a:t>
          </a:r>
          <a:endParaRPr lang="ru-RU"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ru-RU" sz="1600" kern="1200" dirty="0">
              <a:latin typeface="Times New Roman" pitchFamily="18" charset="0"/>
              <a:cs typeface="Times New Roman" pitchFamily="18" charset="0"/>
            </a:rPr>
            <a:t>г) копии документов, подтверждающих наличие специального звания полиции, прохождение службы в войсках национальной гвардии Российской Федерации, - для лиц, проходящих (проходивших) службу в войсках национальной гвардии Российской Федерации и имеющих специальные звания полиции;</a:t>
          </a:r>
          <a:endParaRPr lang="ru-RU"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ru-RU" sz="1600" kern="1200" dirty="0">
              <a:latin typeface="Times New Roman" pitchFamily="18" charset="0"/>
              <a:cs typeface="Times New Roman" pitchFamily="18" charset="0"/>
            </a:rPr>
            <a:t>д) копии документов, подтверждающих присвоение звания Героя Российской Федерации или награждение орденами Российской Федерации за заслуги, проявленные в ходе участия в специальной военной операции;</a:t>
          </a:r>
          <a:endParaRPr lang="ru-RU"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ru-RU" sz="1600" kern="1200" dirty="0">
              <a:latin typeface="Times New Roman" pitchFamily="18" charset="0"/>
              <a:cs typeface="Times New Roman" pitchFamily="18" charset="0"/>
            </a:rPr>
            <a:t>е) копия удостоверения ветерана боевых действий;</a:t>
          </a:r>
          <a:endParaRPr lang="ru-RU"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ru-RU" sz="1600" kern="1200" dirty="0">
              <a:latin typeface="Times New Roman" pitchFamily="18" charset="0"/>
              <a:cs typeface="Times New Roman" pitchFamily="18" charset="0"/>
            </a:rPr>
            <a:t>ж) согласие на обработку персональных данных заявителя;</a:t>
          </a:r>
          <a:endParaRPr lang="ru-RU" sz="1600" kern="1200" dirty="0">
            <a:latin typeface="Times New Roman" pitchFamily="18" charset="0"/>
            <a:cs typeface="Times New Roman" pitchFamily="18" charset="0"/>
          </a:endParaRPr>
        </a:p>
        <a:p>
          <a:pPr marL="114300" lvl="1" indent="0" algn="l" defTabSz="622300">
            <a:lnSpc>
              <a:spcPct val="90000"/>
            </a:lnSpc>
            <a:spcBef>
              <a:spcPct val="0"/>
            </a:spcBef>
            <a:spcAft>
              <a:spcPct val="15000"/>
            </a:spcAft>
            <a:buChar char="••"/>
          </a:pPr>
          <a:endParaRPr lang="ru-RU" sz="1400" kern="1200" dirty="0">
            <a:solidFill>
              <a:srgbClr val="002060"/>
            </a:solidFill>
            <a:latin typeface="Times New Roman" pitchFamily="18" charset="0"/>
            <a:cs typeface="Times New Roman" pitchFamily="18" charset="0"/>
          </a:endParaRPr>
        </a:p>
      </dsp:txBody>
      <dsp:txXfrm>
        <a:off x="0" y="717581"/>
        <a:ext cx="8280920" cy="5797628"/>
      </dsp:txXfrm>
    </dsp:sp>
    <dsp:sp modelId="{83252079-BEA7-4E58-8044-9C5AB17C77C5}">
      <dsp:nvSpPr>
        <dsp:cNvPr id="0" name=""/>
        <dsp:cNvSpPr/>
      </dsp:nvSpPr>
      <dsp:spPr>
        <a:xfrm>
          <a:off x="551835" y="0"/>
          <a:ext cx="6332382" cy="820223"/>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9099" tIns="0" rIns="219099" bIns="0" numCol="1" spcCol="1270" anchor="ctr" anchorCtr="0">
          <a:noAutofit/>
        </a:bodyPr>
        <a:lstStyle/>
        <a:p>
          <a:pPr lvl="0" algn="l" defTabSz="1066800">
            <a:lnSpc>
              <a:spcPct val="90000"/>
            </a:lnSpc>
            <a:spcBef>
              <a:spcPct val="0"/>
            </a:spcBef>
            <a:spcAft>
              <a:spcPct val="35000"/>
            </a:spcAft>
          </a:pPr>
          <a:r>
            <a:rPr lang="ru-RU" sz="2400" kern="1200" dirty="0" smtClean="0">
              <a:latin typeface="Times New Roman" pitchFamily="18" charset="0"/>
              <a:cs typeface="Times New Roman" pitchFamily="18" charset="0"/>
            </a:rPr>
            <a:t>            </a:t>
          </a:r>
          <a:r>
            <a:rPr lang="ru-RU" sz="2400" b="1" kern="1200" dirty="0" smtClean="0">
              <a:solidFill>
                <a:schemeClr val="tx1"/>
              </a:solidFill>
              <a:latin typeface="Times New Roman" pitchFamily="18" charset="0"/>
              <a:cs typeface="Times New Roman" pitchFamily="18" charset="0"/>
            </a:rPr>
            <a:t>Необходимые документы</a:t>
          </a:r>
          <a:endParaRPr lang="ru-RU" sz="2400" b="1" kern="1200" dirty="0">
            <a:solidFill>
              <a:schemeClr val="tx1"/>
            </a:solidFill>
            <a:latin typeface="Times New Roman" pitchFamily="18" charset="0"/>
            <a:cs typeface="Times New Roman" pitchFamily="18" charset="0"/>
          </a:endParaRPr>
        </a:p>
      </dsp:txBody>
      <dsp:txXfrm>
        <a:off x="591875" y="40040"/>
        <a:ext cx="6252302" cy="7401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2B003-1C75-48D2-A11C-CF082DD6876C}">
      <dsp:nvSpPr>
        <dsp:cNvPr id="0" name=""/>
        <dsp:cNvSpPr/>
      </dsp:nvSpPr>
      <dsp:spPr>
        <a:xfrm>
          <a:off x="0" y="755099"/>
          <a:ext cx="8280920" cy="5797628"/>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2691" tIns="124968" rIns="642691" bIns="99568" numCol="1" spcCol="1270" anchor="t" anchorCtr="0">
          <a:noAutofit/>
        </a:bodyPr>
        <a:lstStyle/>
        <a:p>
          <a:pPr marL="0" lvl="1" indent="0" algn="l" defTabSz="622300">
            <a:lnSpc>
              <a:spcPct val="100000"/>
            </a:lnSpc>
            <a:spcBef>
              <a:spcPct val="0"/>
            </a:spcBef>
            <a:spcAft>
              <a:spcPts val="0"/>
            </a:spcAft>
            <a:buChar char="••"/>
          </a:pP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a:latin typeface="Times New Roman" pitchFamily="18" charset="0"/>
              <a:cs typeface="Times New Roman" pitchFamily="18" charset="0"/>
            </a:rPr>
            <a:t>з) документ, подтверждающий завершение участия лица, указанного в подпунктах "а" - "в</a:t>
          </a:r>
          <a:r>
            <a:rPr lang="ru-RU" sz="1400" kern="1200" dirty="0" smtClean="0">
              <a:latin typeface="Times New Roman" pitchFamily="18" charset="0"/>
              <a:cs typeface="Times New Roman" pitchFamily="18" charset="0"/>
            </a:rPr>
            <a:t>", </a:t>
          </a:r>
          <a:r>
            <a:rPr lang="ru-RU" sz="1400" kern="1200" dirty="0">
              <a:latin typeface="Times New Roman" pitchFamily="18" charset="0"/>
              <a:cs typeface="Times New Roman" pitchFamily="18" charset="0"/>
            </a:rPr>
            <a:t>в специальной военной операции:</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a:latin typeface="Times New Roman" pitchFamily="18" charset="0"/>
              <a:cs typeface="Times New Roman" pitchFamily="18" charset="0"/>
            </a:rPr>
            <a:t>для военнослужащих - копия военного билета, либо выписка из приказа командира воинской части об исключении военнослужащего из списков личного состава части, либо выписка из приказа командира воинской части о направлении военнослужащего на территории Украины, Донецкой Народной Республики, Луганской Народной Республики, Запорожской области, Херсонской области для участия в </a:t>
          </a:r>
          <a:r>
            <a:rPr lang="ru-RU" sz="1400" kern="1200" dirty="0" smtClean="0">
              <a:latin typeface="Times New Roman" pitchFamily="18" charset="0"/>
              <a:cs typeface="Times New Roman" pitchFamily="18" charset="0"/>
            </a:rPr>
            <a:t>СВО и </a:t>
          </a:r>
          <a:r>
            <a:rPr lang="ru-RU" sz="1400" kern="1200" dirty="0">
              <a:latin typeface="Times New Roman" pitchFamily="18" charset="0"/>
              <a:cs typeface="Times New Roman" pitchFamily="18" charset="0"/>
            </a:rPr>
            <a:t>убытии с территории проведения </a:t>
          </a:r>
          <a:r>
            <a:rPr lang="ru-RU" sz="1400" kern="1200" dirty="0" smtClean="0">
              <a:latin typeface="Times New Roman" pitchFamily="18" charset="0"/>
              <a:cs typeface="Times New Roman" pitchFamily="18" charset="0"/>
            </a:rPr>
            <a:t>СВО  </a:t>
          </a:r>
          <a:r>
            <a:rPr lang="ru-RU" sz="1400" kern="1200" dirty="0">
              <a:latin typeface="Times New Roman" pitchFamily="18" charset="0"/>
              <a:cs typeface="Times New Roman" pitchFamily="18" charset="0"/>
            </a:rPr>
            <a:t>в расположение воинской части, в которой военнослужащий проходит службу, в случае если завершение участия в </a:t>
          </a:r>
          <a:r>
            <a:rPr lang="ru-RU" sz="1400" kern="1200" dirty="0" smtClean="0">
              <a:latin typeface="Times New Roman" pitchFamily="18" charset="0"/>
              <a:cs typeface="Times New Roman" pitchFamily="18" charset="0"/>
            </a:rPr>
            <a:t>СВО не </a:t>
          </a:r>
          <a:r>
            <a:rPr lang="ru-RU" sz="1400" kern="1200" dirty="0">
              <a:latin typeface="Times New Roman" pitchFamily="18" charset="0"/>
              <a:cs typeface="Times New Roman" pitchFamily="18" charset="0"/>
            </a:rPr>
            <a:t>подтверждается военным билетом;</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a:latin typeface="Times New Roman" pitchFamily="18" charset="0"/>
              <a:cs typeface="Times New Roman" pitchFamily="18" charset="0"/>
            </a:rPr>
            <a:t>для лиц, заключивших контракт о пребывании в добровольческом формировании, содействующем выполнению задач, возложенных на Вооруженные Силы Российской Федерации (войска национальной гвардии Российской Федерации), - выписка из приказа командира воинской части об исключении участника </a:t>
          </a:r>
          <a:r>
            <a:rPr lang="ru-RU" sz="1400" kern="1200" dirty="0" smtClean="0">
              <a:latin typeface="Times New Roman" pitchFamily="18" charset="0"/>
              <a:cs typeface="Times New Roman" pitchFamily="18" charset="0"/>
            </a:rPr>
            <a:t>СВО из </a:t>
          </a:r>
          <a:r>
            <a:rPr lang="ru-RU" sz="1400" kern="1200" dirty="0">
              <a:latin typeface="Times New Roman" pitchFamily="18" charset="0"/>
              <a:cs typeface="Times New Roman" pitchFamily="18" charset="0"/>
            </a:rPr>
            <a:t>списков личного состава воинской части;</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a:latin typeface="Times New Roman" pitchFamily="18" charset="0"/>
              <a:cs typeface="Times New Roman" pitchFamily="18" charset="0"/>
            </a:rPr>
            <a:t>для лиц, проходящих (проходивших) службу в войсках национальной гвардии Российской Федерации и имеющих специальные звания полиции, - выписка из приказа о командировании на территории Украины, Донецкой Народной Республики, Луганской Народной Республики, Запорожской области, Херсонской области для участия в специальной военной операции и об окончании </a:t>
          </a:r>
          <a:r>
            <a:rPr lang="ru-RU" sz="1400" kern="1200" dirty="0" smtClean="0">
              <a:latin typeface="Times New Roman" pitchFamily="18" charset="0"/>
              <a:cs typeface="Times New Roman" pitchFamily="18" charset="0"/>
            </a:rPr>
            <a:t>командирования;</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и) копия удостоверения члена семьи погибшего (умершего) ветерана боевых действий либо иной документ, подтверждающий отнесение лица, указанного в подпунктах "а" - "в" к ветеранам боевых действий;</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к) справка о подтверждении факта участия в СВО на территориях Украины, Донецкой Народной Республики, Луганской Народной Республики, Запорожской области и Херсонской области, выдаваемая федеральным органом исполнительной власти по форме, установленной постановлением Правительства Российской Федерации.</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endParaRPr lang="ru-RU" sz="1400" kern="1200" dirty="0">
            <a:latin typeface="Times New Roman" pitchFamily="18" charset="0"/>
            <a:cs typeface="Times New Roman" pitchFamily="18" charset="0"/>
          </a:endParaRPr>
        </a:p>
        <a:p>
          <a:pPr marL="114300" lvl="1" indent="0" algn="l" defTabSz="622300">
            <a:lnSpc>
              <a:spcPct val="90000"/>
            </a:lnSpc>
            <a:spcBef>
              <a:spcPct val="0"/>
            </a:spcBef>
            <a:spcAft>
              <a:spcPct val="15000"/>
            </a:spcAft>
            <a:buChar char="••"/>
          </a:pPr>
          <a:endParaRPr lang="ru-RU" sz="1400" kern="1200" dirty="0">
            <a:solidFill>
              <a:srgbClr val="002060"/>
            </a:solidFill>
            <a:latin typeface="Times New Roman" pitchFamily="18" charset="0"/>
            <a:cs typeface="Times New Roman" pitchFamily="18" charset="0"/>
          </a:endParaRPr>
        </a:p>
      </dsp:txBody>
      <dsp:txXfrm>
        <a:off x="0" y="755099"/>
        <a:ext cx="8280920" cy="5797628"/>
      </dsp:txXfrm>
    </dsp:sp>
    <dsp:sp modelId="{83252079-BEA7-4E58-8044-9C5AB17C77C5}">
      <dsp:nvSpPr>
        <dsp:cNvPr id="0" name=""/>
        <dsp:cNvSpPr/>
      </dsp:nvSpPr>
      <dsp:spPr>
        <a:xfrm>
          <a:off x="551835" y="0"/>
          <a:ext cx="6332382" cy="820223"/>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9099" tIns="0" rIns="219099" bIns="0" numCol="1" spcCol="1270" anchor="ctr" anchorCtr="0">
          <a:noAutofit/>
        </a:bodyPr>
        <a:lstStyle/>
        <a:p>
          <a:pPr lvl="0" algn="l" defTabSz="1066800">
            <a:lnSpc>
              <a:spcPct val="90000"/>
            </a:lnSpc>
            <a:spcBef>
              <a:spcPct val="0"/>
            </a:spcBef>
            <a:spcAft>
              <a:spcPct val="35000"/>
            </a:spcAft>
          </a:pPr>
          <a:r>
            <a:rPr lang="ru-RU" sz="2400" kern="1200" dirty="0" smtClean="0">
              <a:latin typeface="Times New Roman" pitchFamily="18" charset="0"/>
              <a:cs typeface="Times New Roman" pitchFamily="18" charset="0"/>
            </a:rPr>
            <a:t>            </a:t>
          </a:r>
          <a:r>
            <a:rPr lang="ru-RU" sz="2400" b="1" kern="1200" dirty="0" smtClean="0">
              <a:solidFill>
                <a:schemeClr val="tx1"/>
              </a:solidFill>
              <a:latin typeface="Times New Roman" pitchFamily="18" charset="0"/>
              <a:cs typeface="Times New Roman" pitchFamily="18" charset="0"/>
            </a:rPr>
            <a:t>Необходимые документы</a:t>
          </a:r>
          <a:endParaRPr lang="ru-RU" sz="2400" b="1" kern="1200" dirty="0">
            <a:solidFill>
              <a:schemeClr val="tx1"/>
            </a:solidFill>
            <a:latin typeface="Times New Roman" pitchFamily="18" charset="0"/>
            <a:cs typeface="Times New Roman" pitchFamily="18" charset="0"/>
          </a:endParaRPr>
        </a:p>
      </dsp:txBody>
      <dsp:txXfrm>
        <a:off x="591875" y="40040"/>
        <a:ext cx="6252302" cy="7401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8AF7A6-9756-42BC-B0D8-5124A3243E08}">
      <dsp:nvSpPr>
        <dsp:cNvPr id="0" name=""/>
        <dsp:cNvSpPr/>
      </dsp:nvSpPr>
      <dsp:spPr>
        <a:xfrm>
          <a:off x="2" y="0"/>
          <a:ext cx="8136899" cy="2175784"/>
        </a:xfrm>
        <a:prstGeom prst="rightArrow">
          <a:avLst/>
        </a:prstGeom>
        <a:solidFill>
          <a:schemeClr val="accent1">
            <a:tint val="40000"/>
            <a:hueOff val="0"/>
            <a:satOff val="0"/>
            <a:lumOff val="0"/>
            <a:alphaOff val="0"/>
          </a:schemeClr>
        </a:solid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2A7B175-E921-4A91-BC16-F41184B35084}">
      <dsp:nvSpPr>
        <dsp:cNvPr id="0" name=""/>
        <dsp:cNvSpPr/>
      </dsp:nvSpPr>
      <dsp:spPr>
        <a:xfrm>
          <a:off x="558109" y="803195"/>
          <a:ext cx="1497913" cy="583754"/>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ru-RU" sz="2800" b="1"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ШАГ 1</a:t>
          </a:r>
          <a:endParaRPr lang="ru-RU" sz="28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586606" y="831692"/>
        <a:ext cx="1440919" cy="526760"/>
      </dsp:txXfrm>
    </dsp:sp>
    <dsp:sp modelId="{B13B9016-3BFF-480E-A9BC-E7C1AEA9902C}">
      <dsp:nvSpPr>
        <dsp:cNvPr id="0" name=""/>
        <dsp:cNvSpPr/>
      </dsp:nvSpPr>
      <dsp:spPr>
        <a:xfrm>
          <a:off x="2807657" y="426880"/>
          <a:ext cx="4426347" cy="1322023"/>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latin typeface="Times New Roman" pitchFamily="18" charset="0"/>
              <a:cs typeface="Times New Roman" pitchFamily="18" charset="0"/>
            </a:rPr>
            <a:t>Постановка в очередь на предоставление земельного участка</a:t>
          </a:r>
          <a:endParaRPr lang="ru-RU" sz="2000" b="1" kern="1200" dirty="0">
            <a:solidFill>
              <a:schemeClr val="tx1"/>
            </a:solidFill>
            <a:latin typeface="Times New Roman" pitchFamily="18" charset="0"/>
            <a:cs typeface="Times New Roman" pitchFamily="18" charset="0"/>
          </a:endParaRPr>
        </a:p>
      </dsp:txBody>
      <dsp:txXfrm>
        <a:off x="2872193" y="491416"/>
        <a:ext cx="4297275" cy="119295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F9AF4-A6E6-41F1-BACB-8F05F2097ECD}">
      <dsp:nvSpPr>
        <dsp:cNvPr id="0" name=""/>
        <dsp:cNvSpPr/>
      </dsp:nvSpPr>
      <dsp:spPr>
        <a:xfrm rot="5400000">
          <a:off x="-14087" y="843488"/>
          <a:ext cx="992187" cy="885516"/>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ru-RU" sz="700" kern="1200" smtClean="0"/>
            <a:t>1.1</a:t>
          </a:r>
          <a:endParaRPr lang="ru-RU" sz="700" kern="1200" dirty="0"/>
        </a:p>
      </dsp:txBody>
      <dsp:txXfrm rot="-5400000">
        <a:off x="39249" y="1232910"/>
        <a:ext cx="885516" cy="106671"/>
      </dsp:txXfrm>
    </dsp:sp>
    <dsp:sp modelId="{C463E097-B547-436E-A964-BCE31B585ED7}">
      <dsp:nvSpPr>
        <dsp:cNvPr id="0" name=""/>
        <dsp:cNvSpPr/>
      </dsp:nvSpPr>
      <dsp:spPr>
        <a:xfrm rot="5400000">
          <a:off x="4433477" y="-2833274"/>
          <a:ext cx="728214" cy="7846927"/>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b="1" kern="1200" dirty="0" smtClean="0">
              <a:latin typeface="Times New Roman" pitchFamily="18" charset="0"/>
              <a:cs typeface="Times New Roman" pitchFamily="18" charset="0"/>
            </a:rPr>
            <a:t>Подача</a:t>
          </a:r>
          <a:r>
            <a:rPr lang="ru-RU" sz="1600" kern="1200" dirty="0" smtClean="0">
              <a:latin typeface="Times New Roman" pitchFamily="18" charset="0"/>
              <a:cs typeface="Times New Roman" pitchFamily="18" charset="0"/>
            </a:rPr>
            <a:t> </a:t>
          </a:r>
          <a:r>
            <a:rPr lang="ru-RU" sz="1600" b="1" kern="1200" dirty="0" smtClean="0">
              <a:latin typeface="Times New Roman" pitchFamily="18" charset="0"/>
              <a:cs typeface="Times New Roman" pitchFamily="18" charset="0"/>
            </a:rPr>
            <a:t>заявления</a:t>
          </a:r>
          <a:r>
            <a:rPr lang="ru-RU" sz="1600" kern="1200" dirty="0" smtClean="0">
              <a:latin typeface="Times New Roman" pitchFamily="18" charset="0"/>
              <a:cs typeface="Times New Roman" pitchFamily="18" charset="0"/>
            </a:rPr>
            <a:t> на предоставление земельного участка в орган местного самоуправления </a:t>
          </a:r>
          <a:r>
            <a:rPr lang="ru-RU" sz="1600" b="1" kern="1200" dirty="0" smtClean="0">
              <a:latin typeface="Times New Roman" pitchFamily="18" charset="0"/>
              <a:cs typeface="Times New Roman" pitchFamily="18" charset="0"/>
            </a:rPr>
            <a:t>по месту нахождения земельного участка </a:t>
          </a:r>
          <a:r>
            <a:rPr lang="ru-RU" sz="1600" kern="1200" dirty="0" smtClean="0">
              <a:latin typeface="Times New Roman" pitchFamily="18" charset="0"/>
              <a:cs typeface="Times New Roman" pitchFamily="18" charset="0"/>
            </a:rPr>
            <a:t>(городского округа, муниципального округа)</a:t>
          </a:r>
          <a:endParaRPr lang="ru-RU" sz="1600" kern="1200" dirty="0"/>
        </a:p>
      </dsp:txBody>
      <dsp:txXfrm rot="-5400000">
        <a:off x="874121" y="761630"/>
        <a:ext cx="7811379" cy="657118"/>
      </dsp:txXfrm>
    </dsp:sp>
    <dsp:sp modelId="{7D959A90-5B4C-4937-B0F5-170F92F284ED}">
      <dsp:nvSpPr>
        <dsp:cNvPr id="0" name=""/>
        <dsp:cNvSpPr/>
      </dsp:nvSpPr>
      <dsp:spPr>
        <a:xfrm rot="5400000">
          <a:off x="-128802" y="1751864"/>
          <a:ext cx="1120330" cy="784231"/>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ru-RU" sz="700" kern="1200" smtClean="0"/>
            <a:t>1.2</a:t>
          </a:r>
          <a:endParaRPr lang="ru-RU" sz="700" kern="1200" dirty="0"/>
        </a:p>
      </dsp:txBody>
      <dsp:txXfrm rot="-5400000">
        <a:off x="39248" y="1975931"/>
        <a:ext cx="784231" cy="336099"/>
      </dsp:txXfrm>
    </dsp:sp>
    <dsp:sp modelId="{0519E26B-FFF2-4741-B142-C643E4B8823C}">
      <dsp:nvSpPr>
        <dsp:cNvPr id="0" name=""/>
        <dsp:cNvSpPr/>
      </dsp:nvSpPr>
      <dsp:spPr>
        <a:xfrm rot="5400000">
          <a:off x="4339577" y="-1932283"/>
          <a:ext cx="728214" cy="7760412"/>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smtClean="0">
              <a:latin typeface="Times New Roman" panose="02020603050405020304" pitchFamily="18" charset="0"/>
              <a:cs typeface="Times New Roman" panose="02020603050405020304" pitchFamily="18" charset="0"/>
            </a:rPr>
            <a:t> Включение заявителя в очередь на предоставление земельного участка (при отсутствии оснований для отказа)</a:t>
          </a:r>
          <a:endParaRPr lang="ru-RU" sz="1600" kern="1200" dirty="0">
            <a:latin typeface="Times New Roman" panose="02020603050405020304" pitchFamily="18" charset="0"/>
            <a:cs typeface="Times New Roman" panose="02020603050405020304" pitchFamily="18" charset="0"/>
          </a:endParaRPr>
        </a:p>
      </dsp:txBody>
      <dsp:txXfrm rot="-5400000">
        <a:off x="823478" y="1619364"/>
        <a:ext cx="7724864" cy="657118"/>
      </dsp:txXfrm>
    </dsp:sp>
    <dsp:sp modelId="{DEAE406C-EC4A-458F-B5D1-37F8C47B61AC}">
      <dsp:nvSpPr>
        <dsp:cNvPr id="0" name=""/>
        <dsp:cNvSpPr/>
      </dsp:nvSpPr>
      <dsp:spPr>
        <a:xfrm rot="5400000">
          <a:off x="-128802" y="2673669"/>
          <a:ext cx="1120330" cy="784231"/>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ru-RU" sz="700" kern="1200" smtClean="0"/>
            <a:t>1.3</a:t>
          </a:r>
          <a:endParaRPr lang="ru-RU" sz="700" kern="1200" dirty="0"/>
        </a:p>
      </dsp:txBody>
      <dsp:txXfrm rot="-5400000">
        <a:off x="39248" y="2897736"/>
        <a:ext cx="784231" cy="336099"/>
      </dsp:txXfrm>
    </dsp:sp>
    <dsp:sp modelId="{12519D5A-7558-4666-8F2D-4F3C46330B25}">
      <dsp:nvSpPr>
        <dsp:cNvPr id="0" name=""/>
        <dsp:cNvSpPr/>
      </dsp:nvSpPr>
      <dsp:spPr>
        <a:xfrm rot="5400000">
          <a:off x="4339577" y="-1010479"/>
          <a:ext cx="728214" cy="7760412"/>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Уведомление заявителя о постановке в очередь на предоставление земельного участка   (</a:t>
          </a:r>
          <a:r>
            <a:rPr lang="ru-RU" sz="1100" i="1" kern="1200" dirty="0" smtClean="0">
              <a:latin typeface="Times New Roman" pitchFamily="18" charset="0"/>
              <a:cs typeface="Times New Roman" pitchFamily="18" charset="0"/>
            </a:rPr>
            <a:t>15 рабочих дней со дня поступления заявления)</a:t>
          </a:r>
          <a:r>
            <a:rPr lang="ru-RU" sz="1100" kern="1200" dirty="0" smtClean="0">
              <a:latin typeface="Times New Roman" pitchFamily="18" charset="0"/>
              <a:cs typeface="Times New Roman" pitchFamily="18" charset="0"/>
            </a:rPr>
            <a:t>                                </a:t>
          </a:r>
          <a:endParaRPr lang="ru-RU" sz="1100" b="1" kern="1200" dirty="0">
            <a:latin typeface="Times New Roman" panose="02020603050405020304" pitchFamily="18" charset="0"/>
            <a:cs typeface="Times New Roman" panose="02020603050405020304" pitchFamily="18" charset="0"/>
          </a:endParaRPr>
        </a:p>
      </dsp:txBody>
      <dsp:txXfrm rot="-5400000">
        <a:off x="823478" y="2541168"/>
        <a:ext cx="7724864" cy="6571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8AF7A6-9756-42BC-B0D8-5124A3243E08}">
      <dsp:nvSpPr>
        <dsp:cNvPr id="0" name=""/>
        <dsp:cNvSpPr/>
      </dsp:nvSpPr>
      <dsp:spPr>
        <a:xfrm>
          <a:off x="2" y="0"/>
          <a:ext cx="8136899" cy="217578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A7B175-E921-4A91-BC16-F41184B35084}">
      <dsp:nvSpPr>
        <dsp:cNvPr id="0" name=""/>
        <dsp:cNvSpPr/>
      </dsp:nvSpPr>
      <dsp:spPr>
        <a:xfrm>
          <a:off x="0" y="803195"/>
          <a:ext cx="1775033" cy="58375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ШАГ 2</a:t>
          </a:r>
          <a:endParaRPr lang="ru-RU" sz="28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28497" y="831692"/>
        <a:ext cx="1718039" cy="526760"/>
      </dsp:txXfrm>
    </dsp:sp>
    <dsp:sp modelId="{B13B9016-3BFF-480E-A9BC-E7C1AEA9902C}">
      <dsp:nvSpPr>
        <dsp:cNvPr id="0" name=""/>
        <dsp:cNvSpPr/>
      </dsp:nvSpPr>
      <dsp:spPr>
        <a:xfrm>
          <a:off x="2165781" y="519598"/>
          <a:ext cx="5970315" cy="113658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Предоставление земельного участка</a:t>
          </a:r>
          <a:endParaRPr lang="ru-RU" sz="2400" b="1" kern="1200" dirty="0">
            <a:solidFill>
              <a:schemeClr val="tx1"/>
            </a:solidFill>
            <a:latin typeface="Times New Roman" pitchFamily="18" charset="0"/>
            <a:cs typeface="Times New Roman" pitchFamily="18" charset="0"/>
          </a:endParaRPr>
        </a:p>
      </dsp:txBody>
      <dsp:txXfrm>
        <a:off x="2221265" y="575082"/>
        <a:ext cx="5859347" cy="10256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51839-B69A-4946-9461-90DA2BDEAF46}">
      <dsp:nvSpPr>
        <dsp:cNvPr id="0" name=""/>
        <dsp:cNvSpPr/>
      </dsp:nvSpPr>
      <dsp:spPr>
        <a:xfrm rot="5400000">
          <a:off x="268514" y="3580485"/>
          <a:ext cx="805159" cy="1339766"/>
        </a:xfrm>
        <a:prstGeom prst="corner">
          <a:avLst>
            <a:gd name="adj1" fmla="val 16120"/>
            <a:gd name="adj2" fmla="val 16110"/>
          </a:avLst>
        </a:prstGeom>
        <a:gradFill rotWithShape="0">
          <a:gsLst>
            <a:gs pos="0">
              <a:schemeClr val="accent2">
                <a:alpha val="90000"/>
                <a:hueOff val="0"/>
                <a:satOff val="0"/>
                <a:lumOff val="0"/>
                <a:alphaOff val="0"/>
                <a:tint val="96000"/>
                <a:lumMod val="100000"/>
              </a:schemeClr>
            </a:gs>
            <a:gs pos="78000">
              <a:schemeClr val="accent2">
                <a:alpha val="90000"/>
                <a:hueOff val="0"/>
                <a:satOff val="0"/>
                <a:lumOff val="0"/>
                <a:alphaOff val="0"/>
                <a:shade val="94000"/>
                <a:lumMod val="94000"/>
              </a:schemeClr>
            </a:gs>
          </a:gsLst>
          <a:lin ang="5400000" scaled="0"/>
        </a:gradFill>
        <a:ln w="12700" cap="rnd" cmpd="sng" algn="ctr">
          <a:solidFill>
            <a:schemeClr val="accent2">
              <a:alpha val="90000"/>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A7A7F692-7B35-437D-94EA-80A2042469FA}">
      <dsp:nvSpPr>
        <dsp:cNvPr id="0" name=""/>
        <dsp:cNvSpPr/>
      </dsp:nvSpPr>
      <dsp:spPr>
        <a:xfrm>
          <a:off x="134113" y="3980787"/>
          <a:ext cx="1209548" cy="106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ru-RU" sz="3600" kern="1200" dirty="0" smtClean="0"/>
            <a:t>2.1</a:t>
          </a:r>
        </a:p>
        <a:p>
          <a:pPr lvl="0" algn="l" defTabSz="1600200">
            <a:lnSpc>
              <a:spcPct val="90000"/>
            </a:lnSpc>
            <a:spcBef>
              <a:spcPct val="0"/>
            </a:spcBef>
            <a:spcAft>
              <a:spcPct val="35000"/>
            </a:spcAft>
          </a:pPr>
          <a:r>
            <a:rPr lang="ru-RU" sz="1400" b="0" kern="1200" baseline="0" dirty="0" smtClean="0">
              <a:latin typeface="Times New Roman" panose="02020603050405020304" pitchFamily="18" charset="0"/>
              <a:cs typeface="Times New Roman" panose="02020603050405020304" pitchFamily="18" charset="0"/>
            </a:rPr>
            <a:t>Формирование органом местного самоуправления земельных участков для участников СВО</a:t>
          </a:r>
          <a:endParaRPr lang="ru-RU" sz="1400" kern="1200" baseline="0" dirty="0"/>
        </a:p>
      </dsp:txBody>
      <dsp:txXfrm>
        <a:off x="134113" y="3980787"/>
        <a:ext cx="1209548" cy="1060240"/>
      </dsp:txXfrm>
    </dsp:sp>
    <dsp:sp modelId="{1181A741-EB57-42AB-ABF7-B69828567DD3}">
      <dsp:nvSpPr>
        <dsp:cNvPr id="0" name=""/>
        <dsp:cNvSpPr/>
      </dsp:nvSpPr>
      <dsp:spPr>
        <a:xfrm>
          <a:off x="1115445" y="3481850"/>
          <a:ext cx="228216" cy="228216"/>
        </a:xfrm>
        <a:prstGeom prst="triangle">
          <a:avLst>
            <a:gd name="adj" fmla="val 100000"/>
          </a:avLst>
        </a:prstGeom>
        <a:gradFill rotWithShape="0">
          <a:gsLst>
            <a:gs pos="0">
              <a:schemeClr val="accent2">
                <a:alpha val="90000"/>
                <a:hueOff val="0"/>
                <a:satOff val="0"/>
                <a:lumOff val="0"/>
                <a:alphaOff val="-4000"/>
                <a:tint val="96000"/>
                <a:lumMod val="100000"/>
              </a:schemeClr>
            </a:gs>
            <a:gs pos="78000">
              <a:schemeClr val="accent2">
                <a:alpha val="90000"/>
                <a:hueOff val="0"/>
                <a:satOff val="0"/>
                <a:lumOff val="0"/>
                <a:alphaOff val="-4000"/>
                <a:shade val="94000"/>
                <a:lumMod val="94000"/>
              </a:schemeClr>
            </a:gs>
          </a:gsLst>
          <a:lin ang="5400000" scaled="0"/>
        </a:gradFill>
        <a:ln w="12700" cap="rnd" cmpd="sng" algn="ctr">
          <a:solidFill>
            <a:schemeClr val="accent2">
              <a:alpha val="90000"/>
              <a:hueOff val="0"/>
              <a:satOff val="0"/>
              <a:lumOff val="0"/>
              <a:alphaOff val="-400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A6E3701-74F1-43D0-AC04-9F3E1C8B474F}">
      <dsp:nvSpPr>
        <dsp:cNvPr id="0" name=""/>
        <dsp:cNvSpPr/>
      </dsp:nvSpPr>
      <dsp:spPr>
        <a:xfrm rot="5400000">
          <a:off x="1850045" y="3214079"/>
          <a:ext cx="805159" cy="1339766"/>
        </a:xfrm>
        <a:prstGeom prst="corner">
          <a:avLst>
            <a:gd name="adj1" fmla="val 16120"/>
            <a:gd name="adj2" fmla="val 16110"/>
          </a:avLst>
        </a:prstGeom>
        <a:gradFill rotWithShape="0">
          <a:gsLst>
            <a:gs pos="0">
              <a:schemeClr val="accent2">
                <a:alpha val="90000"/>
                <a:hueOff val="0"/>
                <a:satOff val="0"/>
                <a:lumOff val="0"/>
                <a:alphaOff val="-8000"/>
                <a:tint val="96000"/>
                <a:lumMod val="100000"/>
              </a:schemeClr>
            </a:gs>
            <a:gs pos="78000">
              <a:schemeClr val="accent2">
                <a:alpha val="90000"/>
                <a:hueOff val="0"/>
                <a:satOff val="0"/>
                <a:lumOff val="0"/>
                <a:alphaOff val="-8000"/>
                <a:shade val="94000"/>
                <a:lumMod val="94000"/>
              </a:schemeClr>
            </a:gs>
          </a:gsLst>
          <a:lin ang="5400000" scaled="0"/>
        </a:gradFill>
        <a:ln w="12700" cap="rnd" cmpd="sng" algn="ctr">
          <a:solidFill>
            <a:schemeClr val="accent2">
              <a:alpha val="90000"/>
              <a:hueOff val="0"/>
              <a:satOff val="0"/>
              <a:lumOff val="0"/>
              <a:alphaOff val="-800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076D3EF-DAE1-4D96-BE0E-4D44F8E161F1}">
      <dsp:nvSpPr>
        <dsp:cNvPr id="0" name=""/>
        <dsp:cNvSpPr/>
      </dsp:nvSpPr>
      <dsp:spPr>
        <a:xfrm>
          <a:off x="1481934" y="3614380"/>
          <a:ext cx="1676966" cy="106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100000"/>
            </a:lnSpc>
            <a:spcBef>
              <a:spcPct val="0"/>
            </a:spcBef>
            <a:spcAft>
              <a:spcPts val="0"/>
            </a:spcAft>
          </a:pPr>
          <a:r>
            <a:rPr lang="ru-RU" sz="3600" kern="1200" dirty="0" smtClean="0"/>
            <a:t>2.2</a:t>
          </a:r>
        </a:p>
        <a:p>
          <a:pPr lvl="0" algn="l" defTabSz="1600200">
            <a:lnSpc>
              <a:spcPct val="90000"/>
            </a:lnSpc>
            <a:spcBef>
              <a:spcPct val="0"/>
            </a:spcBef>
            <a:spcAft>
              <a:spcPts val="0"/>
            </a:spcAft>
          </a:pPr>
          <a:endParaRPr lang="ru-RU" sz="1100" b="0" kern="1200" dirty="0" smtClean="0">
            <a:latin typeface="Times New Roman" panose="02020603050405020304" pitchFamily="18" charset="0"/>
            <a:cs typeface="Times New Roman" panose="02020603050405020304" pitchFamily="18" charset="0"/>
          </a:endParaRPr>
        </a:p>
        <a:p>
          <a:pPr lvl="0" algn="l" defTabSz="1600200">
            <a:lnSpc>
              <a:spcPct val="90000"/>
            </a:lnSpc>
            <a:spcBef>
              <a:spcPct val="0"/>
            </a:spcBef>
            <a:spcAft>
              <a:spcPts val="0"/>
            </a:spcAft>
          </a:pPr>
          <a:r>
            <a:rPr lang="ru-RU" sz="1200" b="0" kern="1200" baseline="0" dirty="0" smtClean="0">
              <a:latin typeface="Times New Roman" panose="02020603050405020304" pitchFamily="18" charset="0"/>
              <a:cs typeface="Times New Roman" panose="02020603050405020304" pitchFamily="18" charset="0"/>
            </a:rPr>
            <a:t>Согласование с Правительством края перечня земельных участков для участников СВО</a:t>
          </a:r>
          <a:endParaRPr lang="ru-RU" sz="1200" b="0" kern="1200" baseline="0" dirty="0">
            <a:latin typeface="Times New Roman" panose="02020603050405020304" pitchFamily="18" charset="0"/>
            <a:cs typeface="Times New Roman" panose="02020603050405020304" pitchFamily="18" charset="0"/>
          </a:endParaRPr>
        </a:p>
      </dsp:txBody>
      <dsp:txXfrm>
        <a:off x="1481934" y="3614380"/>
        <a:ext cx="1676966" cy="1060240"/>
      </dsp:txXfrm>
    </dsp:sp>
    <dsp:sp modelId="{19817E78-68CB-4B26-AADC-F60D7045002E}">
      <dsp:nvSpPr>
        <dsp:cNvPr id="0" name=""/>
        <dsp:cNvSpPr/>
      </dsp:nvSpPr>
      <dsp:spPr>
        <a:xfrm>
          <a:off x="2696976" y="3115443"/>
          <a:ext cx="228216" cy="228216"/>
        </a:xfrm>
        <a:prstGeom prst="triangle">
          <a:avLst>
            <a:gd name="adj" fmla="val 100000"/>
          </a:avLst>
        </a:prstGeom>
        <a:gradFill rotWithShape="0">
          <a:gsLst>
            <a:gs pos="0">
              <a:schemeClr val="accent2">
                <a:alpha val="90000"/>
                <a:hueOff val="0"/>
                <a:satOff val="0"/>
                <a:lumOff val="0"/>
                <a:alphaOff val="-12000"/>
                <a:tint val="96000"/>
                <a:lumMod val="100000"/>
              </a:schemeClr>
            </a:gs>
            <a:gs pos="78000">
              <a:schemeClr val="accent2">
                <a:alpha val="90000"/>
                <a:hueOff val="0"/>
                <a:satOff val="0"/>
                <a:lumOff val="0"/>
                <a:alphaOff val="-12000"/>
                <a:shade val="94000"/>
                <a:lumMod val="94000"/>
              </a:schemeClr>
            </a:gs>
          </a:gsLst>
          <a:lin ang="5400000" scaled="0"/>
        </a:gradFill>
        <a:ln w="12700" cap="rnd" cmpd="sng" algn="ctr">
          <a:solidFill>
            <a:schemeClr val="accent2">
              <a:alpha val="90000"/>
              <a:hueOff val="0"/>
              <a:satOff val="0"/>
              <a:lumOff val="0"/>
              <a:alphaOff val="-1200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1810AD8-5901-4112-A1DF-9B8EEFA9FC78}">
      <dsp:nvSpPr>
        <dsp:cNvPr id="0" name=""/>
        <dsp:cNvSpPr/>
      </dsp:nvSpPr>
      <dsp:spPr>
        <a:xfrm rot="5400000">
          <a:off x="3415201" y="2847672"/>
          <a:ext cx="805159" cy="1339766"/>
        </a:xfrm>
        <a:prstGeom prst="corner">
          <a:avLst>
            <a:gd name="adj1" fmla="val 16120"/>
            <a:gd name="adj2" fmla="val 16110"/>
          </a:avLst>
        </a:prstGeom>
        <a:gradFill rotWithShape="0">
          <a:gsLst>
            <a:gs pos="0">
              <a:schemeClr val="accent2">
                <a:alpha val="90000"/>
                <a:hueOff val="0"/>
                <a:satOff val="0"/>
                <a:lumOff val="0"/>
                <a:alphaOff val="-16000"/>
                <a:tint val="96000"/>
                <a:lumMod val="100000"/>
              </a:schemeClr>
            </a:gs>
            <a:gs pos="78000">
              <a:schemeClr val="accent2">
                <a:alpha val="90000"/>
                <a:hueOff val="0"/>
                <a:satOff val="0"/>
                <a:lumOff val="0"/>
                <a:alphaOff val="-16000"/>
                <a:shade val="94000"/>
                <a:lumMod val="94000"/>
              </a:schemeClr>
            </a:gs>
          </a:gsLst>
          <a:lin ang="5400000" scaled="0"/>
        </a:gradFill>
        <a:ln w="12700" cap="rnd" cmpd="sng" algn="ctr">
          <a:solidFill>
            <a:schemeClr val="accent2">
              <a:alpha val="90000"/>
              <a:hueOff val="0"/>
              <a:satOff val="0"/>
              <a:lumOff val="0"/>
              <a:alphaOff val="-1600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950E125-A480-495A-8A84-15B22E95E645}">
      <dsp:nvSpPr>
        <dsp:cNvPr id="0" name=""/>
        <dsp:cNvSpPr/>
      </dsp:nvSpPr>
      <dsp:spPr>
        <a:xfrm>
          <a:off x="2962658" y="3247973"/>
          <a:ext cx="1845831" cy="106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ru-RU" sz="3600" kern="1200" dirty="0" smtClean="0"/>
            <a:t>2.3</a:t>
          </a:r>
          <a:r>
            <a:rPr lang="ru-RU" sz="3700" kern="1200" dirty="0" smtClean="0"/>
            <a:t> </a:t>
          </a:r>
        </a:p>
        <a:p>
          <a:pPr lvl="0" algn="l" defTabSz="1600200">
            <a:lnSpc>
              <a:spcPct val="90000"/>
            </a:lnSpc>
            <a:spcBef>
              <a:spcPct val="0"/>
            </a:spcBef>
            <a:spcAft>
              <a:spcPct val="35000"/>
            </a:spcAft>
          </a:pPr>
          <a:r>
            <a:rPr lang="ru-RU" sz="1100" b="1" kern="1200" dirty="0" smtClean="0">
              <a:latin typeface="Times New Roman" panose="02020603050405020304" pitchFamily="18" charset="0"/>
              <a:cs typeface="Times New Roman" panose="02020603050405020304" pitchFamily="18" charset="0"/>
            </a:rPr>
            <a:t>Ежемесячное</a:t>
          </a:r>
          <a:r>
            <a:rPr lang="ru-RU" sz="1100" kern="1200" dirty="0" smtClean="0">
              <a:latin typeface="Times New Roman" panose="02020603050405020304" pitchFamily="18" charset="0"/>
              <a:cs typeface="Times New Roman" panose="02020603050405020304" pitchFamily="18" charset="0"/>
            </a:rPr>
            <a:t> опубликование актуального перечня земельных участков для участников СВО на официальном сайте муниципального образования</a:t>
          </a:r>
          <a:endParaRPr lang="ru-RU" sz="1100" kern="1200" dirty="0">
            <a:latin typeface="Times New Roman" panose="02020603050405020304" pitchFamily="18" charset="0"/>
            <a:cs typeface="Times New Roman" panose="02020603050405020304" pitchFamily="18" charset="0"/>
          </a:endParaRPr>
        </a:p>
      </dsp:txBody>
      <dsp:txXfrm>
        <a:off x="2962658" y="3247973"/>
        <a:ext cx="1845831" cy="1060240"/>
      </dsp:txXfrm>
    </dsp:sp>
    <dsp:sp modelId="{CCB06DE5-A8CE-4DC9-B5CE-ABCAABC87B18}">
      <dsp:nvSpPr>
        <dsp:cNvPr id="0" name=""/>
        <dsp:cNvSpPr/>
      </dsp:nvSpPr>
      <dsp:spPr>
        <a:xfrm>
          <a:off x="4262132" y="2749037"/>
          <a:ext cx="228216" cy="228216"/>
        </a:xfrm>
        <a:prstGeom prst="triangle">
          <a:avLst>
            <a:gd name="adj" fmla="val 100000"/>
          </a:avLst>
        </a:prstGeom>
        <a:gradFill rotWithShape="0">
          <a:gsLst>
            <a:gs pos="0">
              <a:schemeClr val="accent2">
                <a:alpha val="90000"/>
                <a:hueOff val="0"/>
                <a:satOff val="0"/>
                <a:lumOff val="0"/>
                <a:alphaOff val="-20000"/>
                <a:tint val="96000"/>
                <a:lumMod val="100000"/>
              </a:schemeClr>
            </a:gs>
            <a:gs pos="78000">
              <a:schemeClr val="accent2">
                <a:alpha val="90000"/>
                <a:hueOff val="0"/>
                <a:satOff val="0"/>
                <a:lumOff val="0"/>
                <a:alphaOff val="-20000"/>
                <a:shade val="94000"/>
                <a:lumMod val="94000"/>
              </a:schemeClr>
            </a:gs>
          </a:gsLst>
          <a:lin ang="5400000" scaled="0"/>
        </a:gradFill>
        <a:ln w="12700" cap="rnd" cmpd="sng" algn="ctr">
          <a:solidFill>
            <a:schemeClr val="accent2">
              <a:alpha val="90000"/>
              <a:hueOff val="0"/>
              <a:satOff val="0"/>
              <a:lumOff val="0"/>
              <a:alphaOff val="-2000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81B5ABC-4431-49E7-B88C-6C94156EEB21}">
      <dsp:nvSpPr>
        <dsp:cNvPr id="0" name=""/>
        <dsp:cNvSpPr/>
      </dsp:nvSpPr>
      <dsp:spPr>
        <a:xfrm rot="5400000">
          <a:off x="4710686" y="2481265"/>
          <a:ext cx="805159" cy="1339766"/>
        </a:xfrm>
        <a:prstGeom prst="corner">
          <a:avLst>
            <a:gd name="adj1" fmla="val 16120"/>
            <a:gd name="adj2" fmla="val 16110"/>
          </a:avLst>
        </a:prstGeom>
        <a:gradFill rotWithShape="0">
          <a:gsLst>
            <a:gs pos="0">
              <a:schemeClr val="accent2">
                <a:alpha val="90000"/>
                <a:hueOff val="0"/>
                <a:satOff val="0"/>
                <a:lumOff val="0"/>
                <a:alphaOff val="-24000"/>
                <a:tint val="96000"/>
                <a:lumMod val="100000"/>
              </a:schemeClr>
            </a:gs>
            <a:gs pos="78000">
              <a:schemeClr val="accent2">
                <a:alpha val="90000"/>
                <a:hueOff val="0"/>
                <a:satOff val="0"/>
                <a:lumOff val="0"/>
                <a:alphaOff val="-24000"/>
                <a:shade val="94000"/>
                <a:lumMod val="94000"/>
              </a:schemeClr>
            </a:gs>
          </a:gsLst>
          <a:lin ang="5400000" scaled="0"/>
        </a:gradFill>
        <a:ln w="12700" cap="rnd" cmpd="sng" algn="ctr">
          <a:solidFill>
            <a:schemeClr val="accent2">
              <a:alpha val="90000"/>
              <a:hueOff val="0"/>
              <a:satOff val="0"/>
              <a:lumOff val="0"/>
              <a:alphaOff val="-2400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786817E-A693-49DA-B691-C499242D5E29}">
      <dsp:nvSpPr>
        <dsp:cNvPr id="0" name=""/>
        <dsp:cNvSpPr/>
      </dsp:nvSpPr>
      <dsp:spPr>
        <a:xfrm>
          <a:off x="4576285" y="2881567"/>
          <a:ext cx="1209548" cy="106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ru-RU" sz="3600" kern="1200" dirty="0" smtClean="0"/>
            <a:t>2.4</a:t>
          </a:r>
        </a:p>
        <a:p>
          <a:pPr lvl="0" algn="l" defTabSz="1600200">
            <a:lnSpc>
              <a:spcPct val="100000"/>
            </a:lnSpc>
            <a:spcBef>
              <a:spcPct val="0"/>
            </a:spcBef>
            <a:spcAft>
              <a:spcPct val="35000"/>
            </a:spcAft>
          </a:pPr>
          <a:r>
            <a:rPr lang="ru-RU" sz="1100" kern="1200" dirty="0" smtClean="0">
              <a:latin typeface="Times New Roman" panose="02020603050405020304" pitchFamily="18" charset="0"/>
              <a:cs typeface="Times New Roman" panose="02020603050405020304" pitchFamily="18" charset="0"/>
            </a:rPr>
            <a:t>Выбор заявителем земельного участка из перечня</a:t>
          </a:r>
          <a:endParaRPr lang="ru-RU" sz="1100" kern="1200" dirty="0"/>
        </a:p>
      </dsp:txBody>
      <dsp:txXfrm>
        <a:off x="4576285" y="2881567"/>
        <a:ext cx="1209548" cy="1060240"/>
      </dsp:txXfrm>
    </dsp:sp>
    <dsp:sp modelId="{F0AEB528-716A-4B90-82DD-9205B01008A2}">
      <dsp:nvSpPr>
        <dsp:cNvPr id="0" name=""/>
        <dsp:cNvSpPr/>
      </dsp:nvSpPr>
      <dsp:spPr>
        <a:xfrm>
          <a:off x="5557617" y="2382630"/>
          <a:ext cx="228216" cy="228216"/>
        </a:xfrm>
        <a:prstGeom prst="triangle">
          <a:avLst>
            <a:gd name="adj" fmla="val 100000"/>
          </a:avLst>
        </a:prstGeom>
        <a:gradFill rotWithShape="0">
          <a:gsLst>
            <a:gs pos="0">
              <a:schemeClr val="accent2">
                <a:alpha val="90000"/>
                <a:hueOff val="0"/>
                <a:satOff val="0"/>
                <a:lumOff val="0"/>
                <a:alphaOff val="-28000"/>
                <a:tint val="96000"/>
                <a:lumMod val="100000"/>
              </a:schemeClr>
            </a:gs>
            <a:gs pos="78000">
              <a:schemeClr val="accent2">
                <a:alpha val="90000"/>
                <a:hueOff val="0"/>
                <a:satOff val="0"/>
                <a:lumOff val="0"/>
                <a:alphaOff val="-28000"/>
                <a:shade val="94000"/>
                <a:lumMod val="94000"/>
              </a:schemeClr>
            </a:gs>
          </a:gsLst>
          <a:lin ang="5400000" scaled="0"/>
        </a:gradFill>
        <a:ln w="12700" cap="rnd" cmpd="sng" algn="ctr">
          <a:solidFill>
            <a:schemeClr val="accent2">
              <a:alpha val="90000"/>
              <a:hueOff val="0"/>
              <a:satOff val="0"/>
              <a:lumOff val="0"/>
              <a:alphaOff val="-2800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8BDA98F-B3AB-4F39-BD26-6C29BCC5A23C}">
      <dsp:nvSpPr>
        <dsp:cNvPr id="0" name=""/>
        <dsp:cNvSpPr/>
      </dsp:nvSpPr>
      <dsp:spPr>
        <a:xfrm rot="5400000">
          <a:off x="6332071" y="2114859"/>
          <a:ext cx="805159" cy="1339766"/>
        </a:xfrm>
        <a:prstGeom prst="corner">
          <a:avLst>
            <a:gd name="adj1" fmla="val 16120"/>
            <a:gd name="adj2" fmla="val 16110"/>
          </a:avLst>
        </a:prstGeom>
        <a:gradFill rotWithShape="0">
          <a:gsLst>
            <a:gs pos="0">
              <a:schemeClr val="accent2">
                <a:alpha val="90000"/>
                <a:hueOff val="0"/>
                <a:satOff val="0"/>
                <a:lumOff val="0"/>
                <a:alphaOff val="-32000"/>
                <a:tint val="96000"/>
                <a:lumMod val="100000"/>
              </a:schemeClr>
            </a:gs>
            <a:gs pos="78000">
              <a:schemeClr val="accent2">
                <a:alpha val="90000"/>
                <a:hueOff val="0"/>
                <a:satOff val="0"/>
                <a:lumOff val="0"/>
                <a:alphaOff val="-32000"/>
                <a:shade val="94000"/>
                <a:lumMod val="94000"/>
              </a:schemeClr>
            </a:gs>
          </a:gsLst>
          <a:lin ang="5400000" scaled="0"/>
        </a:gradFill>
        <a:ln w="12700" cap="rnd" cmpd="sng" algn="ctr">
          <a:solidFill>
            <a:schemeClr val="accent2">
              <a:alpha val="90000"/>
              <a:hueOff val="0"/>
              <a:satOff val="0"/>
              <a:lumOff val="0"/>
              <a:alphaOff val="-3200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514FB86-486C-4FF0-AEF2-D4D6781EE131}">
      <dsp:nvSpPr>
        <dsp:cNvPr id="0" name=""/>
        <dsp:cNvSpPr/>
      </dsp:nvSpPr>
      <dsp:spPr>
        <a:xfrm>
          <a:off x="5924107" y="2515160"/>
          <a:ext cx="1756676" cy="106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100000"/>
            </a:lnSpc>
            <a:spcBef>
              <a:spcPct val="0"/>
            </a:spcBef>
            <a:spcAft>
              <a:spcPct val="35000"/>
            </a:spcAft>
          </a:pPr>
          <a:r>
            <a:rPr lang="ru-RU" sz="3600" kern="1200" dirty="0" smtClean="0"/>
            <a:t>2.5</a:t>
          </a:r>
        </a:p>
        <a:p>
          <a:pPr lvl="0" algn="l" defTabSz="1600200">
            <a:lnSpc>
              <a:spcPct val="100000"/>
            </a:lnSpc>
            <a:spcBef>
              <a:spcPct val="0"/>
            </a:spcBef>
            <a:spcAft>
              <a:spcPct val="35000"/>
            </a:spcAft>
          </a:pPr>
          <a:r>
            <a:rPr lang="ru-RU" sz="1100" b="0" kern="1200" dirty="0" smtClean="0">
              <a:latin typeface="Times New Roman" panose="02020603050405020304" pitchFamily="18" charset="0"/>
              <a:cs typeface="Times New Roman" panose="02020603050405020304" pitchFamily="18" charset="0"/>
            </a:rPr>
            <a:t>Подача в администрацию </a:t>
          </a:r>
          <a:r>
            <a:rPr lang="ru-RU" sz="1100" b="1" kern="1200" dirty="0" smtClean="0">
              <a:latin typeface="Times New Roman" panose="02020603050405020304" pitchFamily="18" charset="0"/>
              <a:cs typeface="Times New Roman" panose="02020603050405020304" pitchFamily="18" charset="0"/>
            </a:rPr>
            <a:t>по месту нахождения  </a:t>
          </a:r>
          <a:r>
            <a:rPr lang="ru-RU" sz="1100" b="0" kern="1200" dirty="0" smtClean="0">
              <a:latin typeface="Times New Roman" panose="02020603050405020304" pitchFamily="18" charset="0"/>
              <a:cs typeface="Times New Roman" panose="02020603050405020304" pitchFamily="18" charset="0"/>
            </a:rPr>
            <a:t>земельного участка заявления  о предоставлении выбранного земельного участка</a:t>
          </a:r>
          <a:endParaRPr lang="ru-RU" sz="1100" kern="1200" dirty="0"/>
        </a:p>
      </dsp:txBody>
      <dsp:txXfrm>
        <a:off x="5924107" y="2515160"/>
        <a:ext cx="1756676" cy="1060240"/>
      </dsp:txXfrm>
    </dsp:sp>
    <dsp:sp modelId="{9A70B50E-E8DE-4F83-ADC6-F501BF74E80D}">
      <dsp:nvSpPr>
        <dsp:cNvPr id="0" name=""/>
        <dsp:cNvSpPr/>
      </dsp:nvSpPr>
      <dsp:spPr>
        <a:xfrm>
          <a:off x="7179002" y="2016224"/>
          <a:ext cx="228216" cy="228216"/>
        </a:xfrm>
        <a:prstGeom prst="triangle">
          <a:avLst>
            <a:gd name="adj" fmla="val 100000"/>
          </a:avLst>
        </a:prstGeom>
        <a:gradFill rotWithShape="0">
          <a:gsLst>
            <a:gs pos="0">
              <a:schemeClr val="accent2">
                <a:alpha val="90000"/>
                <a:hueOff val="0"/>
                <a:satOff val="0"/>
                <a:lumOff val="0"/>
                <a:alphaOff val="-36000"/>
                <a:tint val="96000"/>
                <a:lumMod val="100000"/>
              </a:schemeClr>
            </a:gs>
            <a:gs pos="78000">
              <a:schemeClr val="accent2">
                <a:alpha val="90000"/>
                <a:hueOff val="0"/>
                <a:satOff val="0"/>
                <a:lumOff val="0"/>
                <a:alphaOff val="-36000"/>
                <a:shade val="94000"/>
                <a:lumMod val="94000"/>
              </a:schemeClr>
            </a:gs>
          </a:gsLst>
          <a:lin ang="5400000" scaled="0"/>
        </a:gradFill>
        <a:ln w="12700" cap="rnd" cmpd="sng" algn="ctr">
          <a:solidFill>
            <a:schemeClr val="accent2">
              <a:alpha val="90000"/>
              <a:hueOff val="0"/>
              <a:satOff val="0"/>
              <a:lumOff val="0"/>
              <a:alphaOff val="-3600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4DB6412-7D25-4C0B-B0D3-0CCFDC41DFED}">
      <dsp:nvSpPr>
        <dsp:cNvPr id="0" name=""/>
        <dsp:cNvSpPr/>
      </dsp:nvSpPr>
      <dsp:spPr>
        <a:xfrm rot="5400000">
          <a:off x="7672134" y="1748452"/>
          <a:ext cx="805159" cy="1339766"/>
        </a:xfrm>
        <a:prstGeom prst="corner">
          <a:avLst>
            <a:gd name="adj1" fmla="val 16120"/>
            <a:gd name="adj2" fmla="val 16110"/>
          </a:avLst>
        </a:prstGeom>
        <a:gradFill rotWithShape="0">
          <a:gsLst>
            <a:gs pos="0">
              <a:schemeClr val="accent2">
                <a:alpha val="90000"/>
                <a:hueOff val="0"/>
                <a:satOff val="0"/>
                <a:lumOff val="0"/>
                <a:alphaOff val="-40000"/>
                <a:tint val="96000"/>
                <a:lumMod val="100000"/>
              </a:schemeClr>
            </a:gs>
            <a:gs pos="78000">
              <a:schemeClr val="accent2">
                <a:alpha val="90000"/>
                <a:hueOff val="0"/>
                <a:satOff val="0"/>
                <a:lumOff val="0"/>
                <a:alphaOff val="-40000"/>
                <a:shade val="94000"/>
                <a:lumMod val="94000"/>
              </a:schemeClr>
            </a:gs>
          </a:gsLst>
          <a:lin ang="5400000" scaled="0"/>
        </a:gradFill>
        <a:ln w="12700" cap="rnd" cmpd="sng" algn="ctr">
          <a:solidFill>
            <a:schemeClr val="accent2">
              <a:alpha val="90000"/>
              <a:hueOff val="0"/>
              <a:satOff val="0"/>
              <a:lumOff val="0"/>
              <a:alphaOff val="-4000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50B566A-455D-46AB-BF50-D7C2E1D8F08D}">
      <dsp:nvSpPr>
        <dsp:cNvPr id="0" name=""/>
        <dsp:cNvSpPr/>
      </dsp:nvSpPr>
      <dsp:spPr>
        <a:xfrm>
          <a:off x="7429243" y="2148754"/>
          <a:ext cx="1426529" cy="106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ru-RU" sz="3600" kern="1200" dirty="0" smtClean="0">
              <a:latin typeface="+mn-lt"/>
              <a:cs typeface="Times New Roman" panose="02020603050405020304" pitchFamily="18" charset="0"/>
            </a:rPr>
            <a:t>2.6</a:t>
          </a:r>
        </a:p>
        <a:p>
          <a:pPr lvl="0" algn="l" defTabSz="1600200">
            <a:lnSpc>
              <a:spcPct val="90000"/>
            </a:lnSpc>
            <a:spcBef>
              <a:spcPct val="0"/>
            </a:spcBef>
            <a:spcAft>
              <a:spcPct val="35000"/>
            </a:spcAft>
          </a:pPr>
          <a:r>
            <a:rPr lang="ru-RU" sz="1100" b="0" kern="1200" dirty="0" smtClean="0">
              <a:latin typeface="Times New Roman" panose="02020603050405020304" pitchFamily="18" charset="0"/>
              <a:cs typeface="Times New Roman" panose="02020603050405020304" pitchFamily="18" charset="0"/>
            </a:rPr>
            <a:t>Предоставление земельного </a:t>
          </a:r>
          <a:r>
            <a:rPr lang="ru-RU" sz="1100" b="0" i="0" kern="1200" dirty="0" smtClean="0">
              <a:latin typeface="Times New Roman" panose="02020603050405020304" pitchFamily="18" charset="0"/>
              <a:cs typeface="Times New Roman" panose="02020603050405020304" pitchFamily="18" charset="0"/>
            </a:rPr>
            <a:t>участка                                в течение 45 дней со дня поступления заявления</a:t>
          </a:r>
          <a:endParaRPr lang="ru-RU" sz="1100" kern="1200" dirty="0">
            <a:latin typeface="+mn-lt"/>
            <a:cs typeface="Times New Roman" panose="02020603050405020304" pitchFamily="18" charset="0"/>
          </a:endParaRPr>
        </a:p>
      </dsp:txBody>
      <dsp:txXfrm>
        <a:off x="7429243" y="2148754"/>
        <a:ext cx="1426529" cy="106024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4">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4">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71800"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6332"/>
          </a:xfrm>
          <a:prstGeom prst="rect">
            <a:avLst/>
          </a:prstGeom>
        </p:spPr>
        <p:txBody>
          <a:bodyPr vert="horz" lIns="91440" tIns="45720" rIns="91440" bIns="45720" rtlCol="0"/>
          <a:lstStyle>
            <a:lvl1pPr algn="r">
              <a:defRPr sz="1200"/>
            </a:lvl1pPr>
          </a:lstStyle>
          <a:p>
            <a:fld id="{8C961360-E009-4FEB-8B2B-474F292B83E6}" type="datetimeFigureOut">
              <a:rPr lang="ru-RU" smtClean="0"/>
              <a:pPr/>
              <a:t>08.07.2026</a:t>
            </a:fld>
            <a:endParaRPr lang="ru-RU"/>
          </a:p>
        </p:txBody>
      </p:sp>
      <p:sp>
        <p:nvSpPr>
          <p:cNvPr id="4" name="Образ слайда 3"/>
          <p:cNvSpPr>
            <a:spLocks noGrp="1" noRot="1" noChangeAspect="1"/>
          </p:cNvSpPr>
          <p:nvPr>
            <p:ph type="sldImg" idx="2"/>
          </p:nvPr>
        </p:nvSpPr>
        <p:spPr>
          <a:xfrm>
            <a:off x="947738" y="744538"/>
            <a:ext cx="4964112"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1" y="4715154"/>
            <a:ext cx="5486400" cy="4466987"/>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9428584"/>
            <a:ext cx="2971800"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28584"/>
            <a:ext cx="2971800" cy="496332"/>
          </a:xfrm>
          <a:prstGeom prst="rect">
            <a:avLst/>
          </a:prstGeom>
        </p:spPr>
        <p:txBody>
          <a:bodyPr vert="horz" lIns="91440" tIns="45720" rIns="91440" bIns="45720" rtlCol="0" anchor="b"/>
          <a:lstStyle>
            <a:lvl1pPr algn="r">
              <a:defRPr sz="1200"/>
            </a:lvl1pPr>
          </a:lstStyle>
          <a:p>
            <a:fld id="{553AFA23-BC93-4BC8-BB13-BBD2AAC0182D}" type="slidenum">
              <a:rPr lang="ru-RU" smtClean="0"/>
              <a:pPr/>
              <a:t>‹#›</a:t>
            </a:fld>
            <a:endParaRPr lang="ru-RU"/>
          </a:p>
        </p:txBody>
      </p:sp>
    </p:spTree>
    <p:extLst>
      <p:ext uri="{BB962C8B-B14F-4D97-AF65-F5344CB8AC3E}">
        <p14:creationId xmlns:p14="http://schemas.microsoft.com/office/powerpoint/2010/main" val="3127592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553AFA23-BC93-4BC8-BB13-BBD2AAC0182D}" type="slidenum">
              <a:rPr lang="ru-RU" smtClean="0"/>
              <a:pPr/>
              <a:t>3</a:t>
            </a:fld>
            <a:endParaRPr lang="ru-RU"/>
          </a:p>
        </p:txBody>
      </p:sp>
    </p:spTree>
    <p:extLst>
      <p:ext uri="{BB962C8B-B14F-4D97-AF65-F5344CB8AC3E}">
        <p14:creationId xmlns:p14="http://schemas.microsoft.com/office/powerpoint/2010/main" val="2296074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553AFA23-BC93-4BC8-BB13-BBD2AAC0182D}" type="slidenum">
              <a:rPr lang="ru-RU" smtClean="0"/>
              <a:pPr/>
              <a:t>5</a:t>
            </a:fld>
            <a:endParaRPr lang="ru-RU"/>
          </a:p>
        </p:txBody>
      </p:sp>
    </p:spTree>
    <p:extLst>
      <p:ext uri="{BB962C8B-B14F-4D97-AF65-F5344CB8AC3E}">
        <p14:creationId xmlns:p14="http://schemas.microsoft.com/office/powerpoint/2010/main" val="2296074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2463617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2965062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B2602E-B965-4E8E-99C8-92154CD0FACE}"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020140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3063919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B2602E-B965-4E8E-99C8-92154CD0FACE}"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82550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533832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919681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1728580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2825500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2960734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1906533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3478713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2917572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153657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1122017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DA150F6-DEFB-4661-8F28-2B8B6B11AFF0}" type="datetimeFigureOut">
              <a:rPr lang="ru-RU" smtClean="0"/>
              <a:pPr/>
              <a:t>08.07.2026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EB2602E-B965-4E8E-99C8-92154CD0FACE}" type="slidenum">
              <a:rPr lang="ru-RU" smtClean="0"/>
              <a:pPr/>
              <a:t>‹#›</a:t>
            </a:fld>
            <a:endParaRPr lang="ru-RU"/>
          </a:p>
        </p:txBody>
      </p:sp>
    </p:spTree>
    <p:extLst>
      <p:ext uri="{BB962C8B-B14F-4D97-AF65-F5344CB8AC3E}">
        <p14:creationId xmlns:p14="http://schemas.microsoft.com/office/powerpoint/2010/main" val="2510703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DA150F6-DEFB-4661-8F28-2B8B6B11AFF0}" type="datetimeFigureOut">
              <a:rPr lang="ru-RU" smtClean="0"/>
              <a:pPr/>
              <a:t>08.07.2026</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EB2602E-B965-4E8E-99C8-92154CD0FACE}" type="slidenum">
              <a:rPr lang="ru-RU" smtClean="0"/>
              <a:pPr/>
              <a:t>‹#›</a:t>
            </a:fld>
            <a:endParaRPr lang="ru-RU"/>
          </a:p>
        </p:txBody>
      </p:sp>
    </p:spTree>
    <p:extLst>
      <p:ext uri="{BB962C8B-B14F-4D97-AF65-F5344CB8AC3E}">
        <p14:creationId xmlns:p14="http://schemas.microsoft.com/office/powerpoint/2010/main" val="114207272"/>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 id="2147483839" r:id="rId15"/>
    <p:sldLayoutId id="214748384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login.consultant.ru/link/?req=doc&amp;base=RLAW123&amp;n=351172&amp;dst=100014"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2" Type="http://schemas.openxmlformats.org/officeDocument/2006/relationships/hyperlink" Target="https://login.consultant.ru/link/?req=doc&amp;base=LAW&amp;n=519026&amp;dst=2360"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332656"/>
            <a:ext cx="7992888" cy="5976663"/>
          </a:xfrm>
          <a:prstGeom prst="rect">
            <a:avLst/>
          </a:prstGeom>
        </p:spPr>
      </p:pic>
    </p:spTree>
    <p:extLst>
      <p:ext uri="{BB962C8B-B14F-4D97-AF65-F5344CB8AC3E}">
        <p14:creationId xmlns:p14="http://schemas.microsoft.com/office/powerpoint/2010/main" val="484955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631566951"/>
              </p:ext>
            </p:extLst>
          </p:nvPr>
        </p:nvGraphicFramePr>
        <p:xfrm>
          <a:off x="323528" y="-171400"/>
          <a:ext cx="8136904" cy="2175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p:cNvGraphicFramePr/>
          <p:nvPr>
            <p:extLst>
              <p:ext uri="{D42A27DB-BD31-4B8C-83A1-F6EECF244321}">
                <p14:modId xmlns:p14="http://schemas.microsoft.com/office/powerpoint/2010/main" val="436024055"/>
              </p:ext>
            </p:extLst>
          </p:nvPr>
        </p:nvGraphicFramePr>
        <p:xfrm>
          <a:off x="179512" y="-315416"/>
          <a:ext cx="8856984" cy="70567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101150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67544" y="188640"/>
            <a:ext cx="8280920" cy="5976664"/>
          </a:xfrm>
        </p:spPr>
        <p:txBody>
          <a:bodyPr>
            <a:noAutofit/>
          </a:bodyPr>
          <a:lstStyle/>
          <a:p>
            <a:pPr algn="ctr"/>
            <a:r>
              <a:rPr lang="ru-RU" sz="3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Порядок </a:t>
            </a:r>
            <a:r>
              <a:rPr lang="ru-RU"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действий </a:t>
            </a:r>
            <a:br>
              <a:rPr lang="ru-RU"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3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для </a:t>
            </a:r>
            <a:r>
              <a:rPr lang="ru-RU" sz="3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получения </a:t>
            </a:r>
            <a:r>
              <a:rPr lang="ru-RU"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земельного </a:t>
            </a:r>
            <a:r>
              <a:rPr lang="ru-RU"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участка в собственность </a:t>
            </a:r>
            <a:r>
              <a:rPr lang="ru-RU" sz="3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бесплатно без проведения торгов участниками </a:t>
            </a:r>
            <a:r>
              <a:rPr lang="ru-RU"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специальной военной операции и членами их </a:t>
            </a:r>
            <a:r>
              <a:rPr lang="ru-RU" sz="3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семей для ведения </a:t>
            </a:r>
            <a:r>
              <a:rPr lang="ru-RU"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садоводства, огородничества, животноводства, индивидуального жилищного строительства, личного подсобного </a:t>
            </a:r>
            <a:r>
              <a:rPr lang="ru-RU" sz="3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хозяйства </a:t>
            </a:r>
            <a:r>
              <a:rPr lang="ru-RU" sz="3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3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3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на </a:t>
            </a:r>
            <a:r>
              <a:rPr lang="ru-RU"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территории Красноярского края</a:t>
            </a:r>
            <a:br>
              <a:rPr lang="ru-RU"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3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3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endParaRPr lang="ru-RU"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716367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Схема 15"/>
          <p:cNvGraphicFramePr/>
          <p:nvPr>
            <p:extLst>
              <p:ext uri="{D42A27DB-BD31-4B8C-83A1-F6EECF244321}">
                <p14:modId xmlns:p14="http://schemas.microsoft.com/office/powerpoint/2010/main" val="899302070"/>
              </p:ext>
            </p:extLst>
          </p:nvPr>
        </p:nvGraphicFramePr>
        <p:xfrm>
          <a:off x="4644008" y="1052736"/>
          <a:ext cx="422539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7" name="Схема 16"/>
          <p:cNvGraphicFramePr/>
          <p:nvPr>
            <p:extLst>
              <p:ext uri="{D42A27DB-BD31-4B8C-83A1-F6EECF244321}">
                <p14:modId xmlns:p14="http://schemas.microsoft.com/office/powerpoint/2010/main" val="2115824645"/>
              </p:ext>
            </p:extLst>
          </p:nvPr>
        </p:nvGraphicFramePr>
        <p:xfrm>
          <a:off x="323528" y="980728"/>
          <a:ext cx="4153388" cy="5400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8" name="Заголовок 13"/>
          <p:cNvSpPr>
            <a:spLocks noGrp="1"/>
          </p:cNvSpPr>
          <p:nvPr>
            <p:ph type="title"/>
          </p:nvPr>
        </p:nvSpPr>
        <p:spPr>
          <a:xfrm>
            <a:off x="0" y="0"/>
            <a:ext cx="9144000" cy="922114"/>
          </a:xfrm>
          <a:gradFill flip="none" rotWithShape="1">
            <a:gsLst>
              <a:gs pos="0">
                <a:schemeClr val="accent1">
                  <a:tint val="66000"/>
                  <a:satMod val="160000"/>
                  <a:lumMod val="100000"/>
                </a:schemeClr>
              </a:gs>
              <a:gs pos="50000">
                <a:schemeClr val="accent1">
                  <a:tint val="44500"/>
                  <a:satMod val="160000"/>
                  <a:lumMod val="63000"/>
                  <a:lumOff val="37000"/>
                </a:schemeClr>
              </a:gs>
              <a:gs pos="100000">
                <a:schemeClr val="accent1">
                  <a:tint val="23500"/>
                  <a:satMod val="160000"/>
                  <a:lumMod val="0"/>
                  <a:lumOff val="100000"/>
                </a:schemeClr>
              </a:gs>
            </a:gsLst>
            <a:lin ang="16200000" scaled="1"/>
            <a:tileRect/>
          </a:gradFill>
        </p:spPr>
        <p:txBody>
          <a:bodyPr>
            <a:normAutofit/>
          </a:bodyPr>
          <a:lstStyle/>
          <a:p>
            <a:pPr marL="266700" algn="l"/>
            <a:r>
              <a:rPr lang="ru-RU" sz="16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r>
            <a:br>
              <a:rPr lang="ru-RU" sz="16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620158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188640"/>
            <a:ext cx="8424936" cy="6586418"/>
          </a:xfrm>
          <a:prstGeom prst="rect">
            <a:avLst/>
          </a:prstGeom>
        </p:spPr>
        <p:txBody>
          <a:bodyPr wrap="square">
            <a:spAutoFit/>
          </a:bodyPr>
          <a:lstStyle/>
          <a:p>
            <a:pPr algn="just"/>
            <a:r>
              <a:rPr lang="ru-RU" dirty="0">
                <a:latin typeface="Calibri" panose="020F0502020204030204" pitchFamily="34" charset="0"/>
              </a:rPr>
              <a:t> </a:t>
            </a:r>
            <a:r>
              <a:rPr lang="ru-RU" sz="1400" b="1" dirty="0">
                <a:latin typeface="Times New Roman" panose="02020603050405020304" pitchFamily="18" charset="0"/>
                <a:cs typeface="Times New Roman" panose="02020603050405020304" pitchFamily="18" charset="0"/>
              </a:rPr>
              <a:t>Право на однократное бесплатное получение в собственность без проведения торгов земельных участков, находящихся в государственной или муниципальной собственности, имеют:</a:t>
            </a:r>
          </a:p>
          <a:p>
            <a:pPr algn="just"/>
            <a:r>
              <a:rPr lang="ru-RU" sz="1500" dirty="0">
                <a:latin typeface="Times New Roman" panose="02020603050405020304" pitchFamily="18" charset="0"/>
                <a:cs typeface="Times New Roman" panose="02020603050405020304" pitchFamily="18" charset="0"/>
              </a:rPr>
              <a:t>а) военнослужащие, удостоенные звания Героя Российской Федерации или награжденные орденами Российской Федерации за заслуги, проявленные при выполнении задач в ходе специальной военной операции, являющиеся ветеранами боевых действий, имевшие на день завершения своего участия в специальной военной операции место жительства на территории Красноярского края;</a:t>
            </a:r>
          </a:p>
          <a:p>
            <a:pPr algn="just"/>
            <a:r>
              <a:rPr lang="ru-RU" sz="1500" dirty="0">
                <a:latin typeface="Times New Roman" panose="02020603050405020304" pitchFamily="18" charset="0"/>
                <a:cs typeface="Times New Roman" panose="02020603050405020304" pitchFamily="18" charset="0"/>
              </a:rPr>
              <a:t>б) лица, заключившие контракт о пребывании в добровольческом формировании, содействующем выполнению задач, возложенных на Вооруженные Силы Российской Федерации (войска национальной гвардии Российской Федерации), удостоенные звания Героя Российской Федерации или награжденные орденами Российской Федерации за заслуги, проявленные при выполнении задач в ходе специальной военной операции, являющиеся ветеранами боевых действий, имевшие на день завершения своего участия в специальной военной операции место жительства на территории Красноярского края</a:t>
            </a:r>
            <a:r>
              <a:rPr lang="ru-RU" sz="1500" dirty="0" smtClean="0">
                <a:latin typeface="Times New Roman" panose="02020603050405020304" pitchFamily="18" charset="0"/>
                <a:cs typeface="Times New Roman" panose="02020603050405020304" pitchFamily="18" charset="0"/>
              </a:rPr>
              <a:t>;</a:t>
            </a:r>
            <a:endParaRPr lang="ru-RU" sz="1500" dirty="0">
              <a:solidFill>
                <a:srgbClr val="0000FF"/>
              </a:solidFill>
              <a:latin typeface="Times New Roman" panose="02020603050405020304" pitchFamily="18" charset="0"/>
              <a:cs typeface="Times New Roman" panose="02020603050405020304" pitchFamily="18" charset="0"/>
              <a:hlinkClick r:id="rId2"/>
            </a:endParaRPr>
          </a:p>
          <a:p>
            <a:pPr algn="just"/>
            <a:r>
              <a:rPr lang="ru-RU" sz="1500" dirty="0">
                <a:latin typeface="Times New Roman" panose="02020603050405020304" pitchFamily="18" charset="0"/>
                <a:cs typeface="Times New Roman" panose="02020603050405020304" pitchFamily="18" charset="0"/>
              </a:rPr>
              <a:t>в) лица, проходящие (проходившие) службу в войсках национальной гвардии Российской Федерации и имеющие специальные звания полиции, удостоенные звания Героя Российской Федерации или награжденные орденами Российской Федерации за заслуги, проявленные при выполнении задач в ходе специальной военной операции, являющиеся ветеранами боевых действий, имевшие на день завершения своего участия в специальной военной операции место жительства на территории Красноярского края;</a:t>
            </a:r>
          </a:p>
          <a:p>
            <a:pPr algn="just"/>
            <a:r>
              <a:rPr lang="ru-RU" sz="1500" dirty="0">
                <a:latin typeface="Times New Roman" panose="02020603050405020304" pitchFamily="18" charset="0"/>
                <a:cs typeface="Times New Roman" panose="02020603050405020304" pitchFamily="18" charset="0"/>
              </a:rPr>
              <a:t>г) члены семей лиц, указанных </a:t>
            </a:r>
            <a:r>
              <a:rPr lang="ru-RU" sz="1500" dirty="0" smtClean="0">
                <a:latin typeface="Times New Roman" panose="02020603050405020304" pitchFamily="18" charset="0"/>
                <a:cs typeface="Times New Roman" panose="02020603050405020304" pitchFamily="18" charset="0"/>
              </a:rPr>
              <a:t>в подпунктах а, б, в, погибших (умерших) вследствие увечья (ранения, травмы, контузии) или заболевания, полученных ими в ходе СВО.</a:t>
            </a:r>
            <a:endParaRPr lang="ru-RU" sz="1500" dirty="0">
              <a:solidFill>
                <a:schemeClr val="tx2"/>
              </a:solidFill>
              <a:latin typeface="Times New Roman" panose="02020603050405020304" pitchFamily="18" charset="0"/>
              <a:cs typeface="Times New Roman" panose="02020603050405020304" pitchFamily="18" charset="0"/>
              <a:hlinkClick r:id=""/>
            </a:endParaRPr>
          </a:p>
          <a:p>
            <a:pPr algn="just"/>
            <a:r>
              <a:rPr lang="ru-RU" sz="1500" dirty="0" smtClean="0">
                <a:latin typeface="Times New Roman" panose="02020603050405020304" pitchFamily="18" charset="0"/>
                <a:cs typeface="Times New Roman" panose="02020603050405020304" pitchFamily="18" charset="0"/>
              </a:rPr>
              <a:t>3</a:t>
            </a:r>
            <a:r>
              <a:rPr lang="ru-RU" sz="1500" dirty="0">
                <a:latin typeface="Times New Roman" panose="02020603050405020304" pitchFamily="18" charset="0"/>
                <a:cs typeface="Times New Roman" panose="02020603050405020304" pitchFamily="18" charset="0"/>
              </a:rPr>
              <a:t>. </a:t>
            </a:r>
            <a:r>
              <a:rPr lang="ru-RU" sz="1500" dirty="0" smtClean="0">
                <a:latin typeface="Times New Roman" panose="02020603050405020304" pitchFamily="18" charset="0"/>
                <a:cs typeface="Times New Roman" panose="02020603050405020304" pitchFamily="18" charset="0"/>
              </a:rPr>
              <a:t>К </a:t>
            </a:r>
            <a:r>
              <a:rPr lang="ru-RU" sz="1500" dirty="0">
                <a:latin typeface="Times New Roman" panose="02020603050405020304" pitchFamily="18" charset="0"/>
                <a:cs typeface="Times New Roman" panose="02020603050405020304" pitchFamily="18" charset="0"/>
              </a:rPr>
              <a:t>членам семей участников </a:t>
            </a:r>
            <a:r>
              <a:rPr lang="ru-RU" sz="1500" dirty="0" smtClean="0">
                <a:latin typeface="Times New Roman" panose="02020603050405020304" pitchFamily="18" charset="0"/>
                <a:cs typeface="Times New Roman" panose="02020603050405020304" pitchFamily="18" charset="0"/>
              </a:rPr>
              <a:t>СВО относятся</a:t>
            </a:r>
            <a:r>
              <a:rPr lang="ru-RU" sz="1500" dirty="0">
                <a:latin typeface="Times New Roman" panose="02020603050405020304" pitchFamily="18" charset="0"/>
                <a:cs typeface="Times New Roman" panose="02020603050405020304" pitchFamily="18" charset="0"/>
              </a:rPr>
              <a:t>:</a:t>
            </a:r>
          </a:p>
          <a:p>
            <a:pPr algn="just"/>
            <a:r>
              <a:rPr lang="ru-RU" sz="1500" dirty="0">
                <a:latin typeface="Times New Roman" panose="02020603050405020304" pitchFamily="18" charset="0"/>
                <a:cs typeface="Times New Roman" panose="02020603050405020304" pitchFamily="18" charset="0"/>
              </a:rPr>
              <a:t>а) супруга (супруг);</a:t>
            </a:r>
          </a:p>
          <a:p>
            <a:pPr algn="just"/>
            <a:r>
              <a:rPr lang="ru-RU" sz="1500" dirty="0">
                <a:latin typeface="Times New Roman" panose="02020603050405020304" pitchFamily="18" charset="0"/>
                <a:cs typeface="Times New Roman" panose="02020603050405020304" pitchFamily="18" charset="0"/>
              </a:rPr>
              <a:t>б) дети;</a:t>
            </a:r>
          </a:p>
          <a:p>
            <a:pPr algn="just"/>
            <a:r>
              <a:rPr lang="ru-RU" sz="1500" dirty="0">
                <a:latin typeface="Times New Roman" panose="02020603050405020304" pitchFamily="18" charset="0"/>
                <a:cs typeface="Times New Roman" panose="02020603050405020304" pitchFamily="18" charset="0"/>
              </a:rPr>
              <a:t>в) родители (не лишенные родительских прав и не ограниченные в родительских правах) либо опекун (попечитель), осуществлявший опеку (попечительство) до достижения участником специальной военной операции совершеннолетия, - в случае отсутствия граждан, указанных </a:t>
            </a:r>
            <a:r>
              <a:rPr lang="ru-RU" sz="1500" dirty="0" smtClean="0">
                <a:latin typeface="Times New Roman" panose="02020603050405020304" pitchFamily="18" charset="0"/>
                <a:cs typeface="Times New Roman" panose="02020603050405020304" pitchFamily="18" charset="0"/>
              </a:rPr>
              <a:t>в подпунктах а и б.</a:t>
            </a:r>
            <a:endParaRPr lang="ru-RU" sz="1500" dirty="0">
              <a:latin typeface="Times New Roman" panose="02020603050405020304" pitchFamily="18" charset="0"/>
              <a:cs typeface="Times New Roman" panose="02020603050405020304" pitchFamily="18" charset="0"/>
              <a:hlinkClick r:id=""/>
            </a:endParaRPr>
          </a:p>
        </p:txBody>
      </p:sp>
    </p:spTree>
    <p:extLst>
      <p:ext uri="{BB962C8B-B14F-4D97-AF65-F5344CB8AC3E}">
        <p14:creationId xmlns:p14="http://schemas.microsoft.com/office/powerpoint/2010/main" val="110497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Схема 16"/>
          <p:cNvGraphicFramePr/>
          <p:nvPr>
            <p:extLst>
              <p:ext uri="{D42A27DB-BD31-4B8C-83A1-F6EECF244321}">
                <p14:modId xmlns:p14="http://schemas.microsoft.com/office/powerpoint/2010/main" val="1195346202"/>
              </p:ext>
            </p:extLst>
          </p:nvPr>
        </p:nvGraphicFramePr>
        <p:xfrm>
          <a:off x="323528" y="332656"/>
          <a:ext cx="8280920" cy="6192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20158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852955468"/>
              </p:ext>
            </p:extLst>
          </p:nvPr>
        </p:nvGraphicFramePr>
        <p:xfrm>
          <a:off x="611560" y="188640"/>
          <a:ext cx="8280920"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0210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483982700"/>
              </p:ext>
            </p:extLst>
          </p:nvPr>
        </p:nvGraphicFramePr>
        <p:xfrm>
          <a:off x="611560" y="188640"/>
          <a:ext cx="8280920"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7505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1331640" y="0"/>
            <a:ext cx="6332382" cy="820223"/>
            <a:chOff x="551835" y="0"/>
            <a:chExt cx="6332382" cy="820223"/>
          </a:xfrm>
          <a:scene3d>
            <a:camera prst="orthographicFront"/>
            <a:lightRig rig="threePt" dir="t">
              <a:rot lat="0" lon="0" rev="7500000"/>
            </a:lightRig>
          </a:scene3d>
        </p:grpSpPr>
        <p:sp>
          <p:nvSpPr>
            <p:cNvPr id="5" name="Скругленный прямоугольник 4"/>
            <p:cNvSpPr/>
            <p:nvPr/>
          </p:nvSpPr>
          <p:spPr>
            <a:xfrm>
              <a:off x="551835" y="0"/>
              <a:ext cx="6332382" cy="820223"/>
            </a:xfrm>
            <a:prstGeom prst="round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 name="Скругленный прямоугольник 4"/>
            <p:cNvSpPr txBox="1"/>
            <p:nvPr/>
          </p:nvSpPr>
          <p:spPr>
            <a:xfrm>
              <a:off x="591875" y="40040"/>
              <a:ext cx="6252302" cy="74014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19099" tIns="0" rIns="219099" bIns="0" numCol="1" spcCol="1270" anchor="ctr" anchorCtr="0">
              <a:noAutofit/>
            </a:bodyPr>
            <a:lstStyle/>
            <a:p>
              <a:pPr lvl="0" algn="l" defTabSz="1066800">
                <a:lnSpc>
                  <a:spcPct val="90000"/>
                </a:lnSpc>
                <a:spcBef>
                  <a:spcPct val="0"/>
                </a:spcBef>
                <a:spcAft>
                  <a:spcPct val="35000"/>
                </a:spcAft>
              </a:pPr>
              <a:r>
                <a:rPr lang="ru-RU" sz="2400" kern="1200" dirty="0" smtClean="0">
                  <a:latin typeface="Times New Roman" pitchFamily="18" charset="0"/>
                  <a:cs typeface="Times New Roman" pitchFamily="18" charset="0"/>
                </a:rPr>
                <a:t>            </a:t>
              </a:r>
              <a:r>
                <a:rPr lang="ru-RU" sz="2400" b="1" kern="1200" dirty="0" smtClean="0">
                  <a:solidFill>
                    <a:schemeClr val="tx1"/>
                  </a:solidFill>
                  <a:latin typeface="Times New Roman" pitchFamily="18" charset="0"/>
                  <a:cs typeface="Times New Roman" pitchFamily="18" charset="0"/>
                </a:rPr>
                <a:t>Необходимые документы</a:t>
              </a:r>
              <a:endParaRPr lang="ru-RU" sz="2400" b="1" kern="1200" dirty="0">
                <a:solidFill>
                  <a:schemeClr val="tx1"/>
                </a:solidFill>
                <a:latin typeface="Times New Roman" pitchFamily="18" charset="0"/>
                <a:cs typeface="Times New Roman" pitchFamily="18" charset="0"/>
              </a:endParaRPr>
            </a:p>
          </p:txBody>
        </p:sp>
      </p:grpSp>
      <p:sp>
        <p:nvSpPr>
          <p:cNvPr id="7" name="Прямоугольник 6"/>
          <p:cNvSpPr/>
          <p:nvPr/>
        </p:nvSpPr>
        <p:spPr>
          <a:xfrm>
            <a:off x="611560" y="820223"/>
            <a:ext cx="8424936" cy="6771084"/>
          </a:xfrm>
          <a:prstGeom prst="rect">
            <a:avLst/>
          </a:prstGeom>
        </p:spPr>
        <p:txBody>
          <a:bodyPr wrap="square">
            <a:spAutoFit/>
          </a:bodyPr>
          <a:lstStyle/>
          <a:p>
            <a:pPr algn="ctr"/>
            <a:r>
              <a:rPr lang="ru-RU" sz="1400" b="1" dirty="0">
                <a:latin typeface="Times New Roman" panose="02020603050405020304" pitchFamily="18" charset="0"/>
                <a:cs typeface="Times New Roman" panose="02020603050405020304" pitchFamily="18" charset="0"/>
              </a:rPr>
              <a:t>Заявитель по собственной инициативе может представить с заявлением о постановке на учет следующие документы</a:t>
            </a:r>
            <a:r>
              <a:rPr lang="ru-RU" sz="1200" b="1" dirty="0">
                <a:latin typeface="Times New Roman" panose="02020603050405020304" pitchFamily="18" charset="0"/>
                <a:cs typeface="Times New Roman" panose="02020603050405020304" pitchFamily="18" charset="0"/>
              </a:rPr>
              <a:t>:</a:t>
            </a:r>
          </a:p>
          <a:p>
            <a:pPr algn="just"/>
            <a:r>
              <a:rPr lang="ru-RU" sz="1400" dirty="0" smtClean="0">
                <a:latin typeface="Times New Roman" panose="02020603050405020304" pitchFamily="18" charset="0"/>
                <a:cs typeface="Times New Roman" panose="02020603050405020304" pitchFamily="18" charset="0"/>
              </a:rPr>
              <a:t>а</a:t>
            </a:r>
            <a:r>
              <a:rPr lang="ru-RU" sz="1400" dirty="0">
                <a:latin typeface="Times New Roman" panose="02020603050405020304" pitchFamily="18" charset="0"/>
                <a:cs typeface="Times New Roman" panose="02020603050405020304" pitchFamily="18" charset="0"/>
              </a:rPr>
              <a:t>) копию документа, подтверждающего факт проживания участника </a:t>
            </a:r>
            <a:r>
              <a:rPr lang="ru-RU" sz="1400" dirty="0" smtClean="0">
                <a:latin typeface="Times New Roman" panose="02020603050405020304" pitchFamily="18" charset="0"/>
                <a:cs typeface="Times New Roman" panose="02020603050405020304" pitchFamily="18" charset="0"/>
              </a:rPr>
              <a:t>СВО на </a:t>
            </a:r>
            <a:r>
              <a:rPr lang="ru-RU" sz="1400" dirty="0">
                <a:latin typeface="Times New Roman" panose="02020603050405020304" pitchFamily="18" charset="0"/>
                <a:cs typeface="Times New Roman" panose="02020603050405020304" pitchFamily="18" charset="0"/>
              </a:rPr>
              <a:t>территории Красноярского края на день завершения его участия в </a:t>
            </a:r>
            <a:r>
              <a:rPr lang="ru-RU" sz="1400" dirty="0" smtClean="0">
                <a:latin typeface="Times New Roman" panose="02020603050405020304" pitchFamily="18" charset="0"/>
                <a:cs typeface="Times New Roman" panose="02020603050405020304" pitchFamily="18" charset="0"/>
              </a:rPr>
              <a:t>СВО, </a:t>
            </a:r>
            <a:r>
              <a:rPr lang="ru-RU" sz="1400" dirty="0">
                <a:latin typeface="Times New Roman" panose="02020603050405020304" pitchFamily="18" charset="0"/>
                <a:cs typeface="Times New Roman" panose="02020603050405020304" pitchFamily="18" charset="0"/>
              </a:rPr>
              <a:t>в случае если это не подтверждается паспортом гражданина Российской Федерации;</a:t>
            </a:r>
          </a:p>
          <a:p>
            <a:pPr algn="just"/>
            <a:r>
              <a:rPr lang="ru-RU" sz="1400" dirty="0">
                <a:latin typeface="Times New Roman" panose="02020603050405020304" pitchFamily="18" charset="0"/>
                <a:cs typeface="Times New Roman" panose="02020603050405020304" pitchFamily="18" charset="0"/>
              </a:rPr>
              <a:t>б) копии документов, подтверждающих супружеские отношения заявителя (свидетельство о заключении брака), родственные отношения заявителя и участника </a:t>
            </a:r>
            <a:r>
              <a:rPr lang="ru-RU" sz="1400" dirty="0" smtClean="0">
                <a:latin typeface="Times New Roman" panose="02020603050405020304" pitchFamily="18" charset="0"/>
                <a:cs typeface="Times New Roman" panose="02020603050405020304" pitchFamily="18" charset="0"/>
              </a:rPr>
              <a:t>СВО (свидетельство </a:t>
            </a:r>
            <a:r>
              <a:rPr lang="ru-RU" sz="1400" dirty="0">
                <a:latin typeface="Times New Roman" panose="02020603050405020304" pitchFamily="18" charset="0"/>
                <a:cs typeface="Times New Roman" panose="02020603050405020304" pitchFamily="18" charset="0"/>
              </a:rPr>
              <a:t>о рождении), в случае обращения с заявлением о постановке на учет членов семьи участника </a:t>
            </a:r>
            <a:r>
              <a:rPr lang="ru-RU" sz="1400" dirty="0" smtClean="0">
                <a:latin typeface="Times New Roman" panose="02020603050405020304" pitchFamily="18" charset="0"/>
                <a:cs typeface="Times New Roman" panose="02020603050405020304" pitchFamily="18" charset="0"/>
              </a:rPr>
              <a:t>СВО;</a:t>
            </a:r>
            <a:endParaRPr lang="ru-RU" sz="1400"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в</a:t>
            </a:r>
            <a:r>
              <a:rPr lang="ru-RU" sz="1400" dirty="0">
                <a:latin typeface="Times New Roman" panose="02020603050405020304" pitchFamily="18" charset="0"/>
                <a:cs typeface="Times New Roman" panose="02020603050405020304" pitchFamily="18" charset="0"/>
              </a:rPr>
              <a:t>) копии документов, подтверждающих факт установления опеки (попечительства), в случае обращения с заявлением о постановке на учет опекуна (попечителя) участника </a:t>
            </a:r>
            <a:r>
              <a:rPr lang="ru-RU" sz="1400" dirty="0" smtClean="0">
                <a:latin typeface="Times New Roman" panose="02020603050405020304" pitchFamily="18" charset="0"/>
                <a:cs typeface="Times New Roman" panose="02020603050405020304" pitchFamily="18" charset="0"/>
              </a:rPr>
              <a:t>СВО;</a:t>
            </a:r>
            <a:endParaRPr lang="ru-RU" sz="1400"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г</a:t>
            </a:r>
            <a:r>
              <a:rPr lang="ru-RU" sz="1400" dirty="0">
                <a:latin typeface="Times New Roman" panose="02020603050405020304" pitchFamily="18" charset="0"/>
                <a:cs typeface="Times New Roman" panose="02020603050405020304" pitchFamily="18" charset="0"/>
              </a:rPr>
              <a:t>) копии документов, выданных уполномоченным органом, подтверждающих факт смерти участника </a:t>
            </a:r>
            <a:r>
              <a:rPr lang="ru-RU" sz="1400" dirty="0" smtClean="0">
                <a:latin typeface="Times New Roman" panose="02020603050405020304" pitchFamily="18" charset="0"/>
                <a:cs typeface="Times New Roman" panose="02020603050405020304" pitchFamily="18" charset="0"/>
              </a:rPr>
              <a:t>СВО , </a:t>
            </a:r>
            <a:r>
              <a:rPr lang="ru-RU" sz="1400" dirty="0">
                <a:latin typeface="Times New Roman" panose="02020603050405020304" pitchFamily="18" charset="0"/>
                <a:cs typeface="Times New Roman" panose="02020603050405020304" pitchFamily="18" charset="0"/>
              </a:rPr>
              <a:t>наступившей вследствие увечья (ранения, контузии, травмы) или заболевания, полученного в ходе участия в </a:t>
            </a:r>
            <a:r>
              <a:rPr lang="ru-RU" sz="1400" dirty="0" smtClean="0">
                <a:latin typeface="Times New Roman" panose="02020603050405020304" pitchFamily="18" charset="0"/>
                <a:cs typeface="Times New Roman" panose="02020603050405020304" pitchFamily="18" charset="0"/>
              </a:rPr>
              <a:t>СВО;</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д) копии документов, подтверждающих прохождение военной службы или заключение контракта о пребывании в добровольческом формировании, содействующем выполнению задач, возложенных на Вооруженные Силы Российской Федерации (войска национальной гвардии Российской Федерации).</a:t>
            </a:r>
          </a:p>
          <a:p>
            <a:pPr algn="just"/>
            <a:r>
              <a:rPr lang="ru-RU" sz="1400" dirty="0" smtClean="0">
                <a:latin typeface="Times New Roman" panose="02020603050405020304" pitchFamily="18" charset="0"/>
                <a:cs typeface="Times New Roman" panose="02020603050405020304" pitchFamily="18" charset="0"/>
              </a:rPr>
              <a:t> В </a:t>
            </a:r>
            <a:r>
              <a:rPr lang="ru-RU" sz="1400" dirty="0">
                <a:latin typeface="Times New Roman" panose="02020603050405020304" pitchFamily="18" charset="0"/>
                <a:cs typeface="Times New Roman" panose="02020603050405020304" pitchFamily="18" charset="0"/>
              </a:rPr>
              <a:t>случае отсутствия регистрации участника </a:t>
            </a:r>
            <a:r>
              <a:rPr lang="ru-RU" sz="1400" dirty="0" smtClean="0">
                <a:latin typeface="Times New Roman" panose="02020603050405020304" pitchFamily="18" charset="0"/>
                <a:cs typeface="Times New Roman" panose="02020603050405020304" pitchFamily="18" charset="0"/>
              </a:rPr>
              <a:t>СВО по </a:t>
            </a:r>
            <a:r>
              <a:rPr lang="ru-RU" sz="1400" dirty="0">
                <a:latin typeface="Times New Roman" panose="02020603050405020304" pitchFamily="18" charset="0"/>
                <a:cs typeface="Times New Roman" panose="02020603050405020304" pitchFamily="18" charset="0"/>
              </a:rPr>
              <a:t>месту жительства на территории Красноярского края на день завершения его участия в </a:t>
            </a:r>
            <a:r>
              <a:rPr lang="ru-RU" sz="1400" dirty="0" smtClean="0">
                <a:latin typeface="Times New Roman" panose="02020603050405020304" pitchFamily="18" charset="0"/>
                <a:cs typeface="Times New Roman" panose="02020603050405020304" pitchFamily="18" charset="0"/>
              </a:rPr>
              <a:t>СВО для </a:t>
            </a:r>
            <a:r>
              <a:rPr lang="ru-RU" sz="1400" dirty="0">
                <a:latin typeface="Times New Roman" panose="02020603050405020304" pitchFamily="18" charset="0"/>
                <a:cs typeface="Times New Roman" panose="02020603050405020304" pitchFamily="18" charset="0"/>
              </a:rPr>
              <a:t>подтверждения факта проживания на территории Красноярского края заявителем представляется судебный акт либо при наличии регистрации участника </a:t>
            </a:r>
            <a:r>
              <a:rPr lang="ru-RU" sz="1400" dirty="0" smtClean="0">
                <a:latin typeface="Times New Roman" panose="02020603050405020304" pitchFamily="18" charset="0"/>
                <a:cs typeface="Times New Roman" panose="02020603050405020304" pitchFamily="18" charset="0"/>
              </a:rPr>
              <a:t>СВО по </a:t>
            </a:r>
            <a:r>
              <a:rPr lang="ru-RU" sz="1400" dirty="0">
                <a:latin typeface="Times New Roman" panose="02020603050405020304" pitchFamily="18" charset="0"/>
                <a:cs typeface="Times New Roman" panose="02020603050405020304" pitchFamily="18" charset="0"/>
              </a:rPr>
              <a:t>месту пребывания в жилом помещении на территории муниципального образования края и отсутствии регистрации по месту жительства в другом субъекте Российской Федерации один из следующих документов:</a:t>
            </a:r>
          </a:p>
          <a:p>
            <a:pPr algn="just"/>
            <a:r>
              <a:rPr lang="ru-RU" sz="1400" dirty="0">
                <a:latin typeface="Times New Roman" panose="02020603050405020304" pitchFamily="18" charset="0"/>
                <a:cs typeface="Times New Roman" panose="02020603050405020304" pitchFamily="18" charset="0"/>
              </a:rPr>
              <a:t>а) копия трудовой книжки или сведения о трудовой деятельности, </a:t>
            </a:r>
            <a:endParaRPr lang="ru-RU" sz="1400" dirty="0">
              <a:latin typeface="Times New Roman" panose="02020603050405020304" pitchFamily="18" charset="0"/>
              <a:cs typeface="Times New Roman" panose="02020603050405020304" pitchFamily="18" charset="0"/>
              <a:hlinkClick r:id="rId2"/>
            </a:endParaRPr>
          </a:p>
          <a:p>
            <a:pPr algn="just"/>
            <a:r>
              <a:rPr lang="ru-RU" sz="1400" dirty="0">
                <a:latin typeface="Times New Roman" panose="02020603050405020304" pitchFamily="18" charset="0"/>
                <a:cs typeface="Times New Roman" panose="02020603050405020304" pitchFamily="18" charset="0"/>
              </a:rPr>
              <a:t>б) документ о постановке участника </a:t>
            </a:r>
            <a:r>
              <a:rPr lang="ru-RU" sz="1400" dirty="0" smtClean="0">
                <a:latin typeface="Times New Roman" panose="02020603050405020304" pitchFamily="18" charset="0"/>
                <a:cs typeface="Times New Roman" panose="02020603050405020304" pitchFamily="18" charset="0"/>
              </a:rPr>
              <a:t>СВО на </a:t>
            </a:r>
            <a:r>
              <a:rPr lang="ru-RU" sz="1400" dirty="0">
                <a:latin typeface="Times New Roman" panose="02020603050405020304" pitchFamily="18" charset="0"/>
                <a:cs typeface="Times New Roman" panose="02020603050405020304" pitchFamily="18" charset="0"/>
              </a:rPr>
              <a:t>учет в налоговом органе в качестве индивидуального предпринимателя или плательщика налога на профессиональный доход;</a:t>
            </a:r>
          </a:p>
          <a:p>
            <a:pPr algn="just"/>
            <a:r>
              <a:rPr lang="ru-RU" sz="1400" dirty="0">
                <a:latin typeface="Times New Roman" panose="02020603050405020304" pitchFamily="18" charset="0"/>
                <a:cs typeface="Times New Roman" panose="02020603050405020304" pitchFamily="18" charset="0"/>
              </a:rPr>
              <a:t>в) документ о предоставлении участнику </a:t>
            </a:r>
            <a:r>
              <a:rPr lang="ru-RU" sz="1400" dirty="0" smtClean="0">
                <a:latin typeface="Times New Roman" panose="02020603050405020304" pitchFamily="18" charset="0"/>
                <a:cs typeface="Times New Roman" panose="02020603050405020304" pitchFamily="18" charset="0"/>
              </a:rPr>
              <a:t>СВО академического </a:t>
            </a:r>
            <a:r>
              <a:rPr lang="ru-RU" sz="1400" dirty="0">
                <a:latin typeface="Times New Roman" panose="02020603050405020304" pitchFamily="18" charset="0"/>
                <a:cs typeface="Times New Roman" panose="02020603050405020304" pitchFamily="18" charset="0"/>
              </a:rPr>
              <a:t>отпуска в связи с прохождением военной службы при условии обучения по очной форме;</a:t>
            </a:r>
          </a:p>
          <a:p>
            <a:pPr algn="just"/>
            <a:r>
              <a:rPr lang="ru-RU" sz="1400" dirty="0">
                <a:latin typeface="Times New Roman" panose="02020603050405020304" pitchFamily="18" charset="0"/>
                <a:cs typeface="Times New Roman" panose="02020603050405020304" pitchFamily="18" charset="0"/>
              </a:rPr>
              <a:t>г) документ воинского учета, содержащий сведения о месте жительства.</a:t>
            </a:r>
          </a:p>
          <a:p>
            <a:pPr algn="just"/>
            <a:endParaRPr lang="ru-RU" sz="1400" dirty="0" smtClean="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33804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616397792"/>
              </p:ext>
            </p:extLst>
          </p:nvPr>
        </p:nvGraphicFramePr>
        <p:xfrm>
          <a:off x="211171" y="476672"/>
          <a:ext cx="8136904" cy="2175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p:cNvGraphicFramePr/>
          <p:nvPr>
            <p:extLst>
              <p:ext uri="{D42A27DB-BD31-4B8C-83A1-F6EECF244321}">
                <p14:modId xmlns:p14="http://schemas.microsoft.com/office/powerpoint/2010/main" val="2970201536"/>
              </p:ext>
            </p:extLst>
          </p:nvPr>
        </p:nvGraphicFramePr>
        <p:xfrm>
          <a:off x="323529" y="2204864"/>
          <a:ext cx="8760296" cy="43520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08704106"/>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2312</TotalTime>
  <Words>1518</Words>
  <Application>Microsoft Office PowerPoint</Application>
  <PresentationFormat>Экран (4:3)</PresentationFormat>
  <Paragraphs>80</Paragraphs>
  <Slides>10</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Times New Roman</vt:lpstr>
      <vt:lpstr>Trebuchet MS</vt:lpstr>
      <vt:lpstr>Wingdings 3</vt:lpstr>
      <vt:lpstr>Аспект</vt:lpstr>
      <vt:lpstr>Презентация PowerPoint</vt:lpstr>
      <vt:lpstr>Порядок действий  для получения земельного участка в собственность бесплатно без проведения торгов участниками специальной военной операции и членами их семей для ведения садоводства, огородничества, животноводства, индивидуального жилищного строительства, личного подсобного хозяйства  на территории Красноярского края  </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ДИЗО</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Алгоритм действий («клиентский путь») для инвестора для получения земельного участка в аренду (без торгов) на территории Владимирской области</dc:title>
  <dc:creator>Душкова</dc:creator>
  <cp:lastModifiedBy>Вишнякова Ирина Евгеньевна</cp:lastModifiedBy>
  <cp:revision>117</cp:revision>
  <cp:lastPrinted>2024-06-06T07:15:30Z</cp:lastPrinted>
  <dcterms:created xsi:type="dcterms:W3CDTF">2022-10-10T10:23:55Z</dcterms:created>
  <dcterms:modified xsi:type="dcterms:W3CDTF">2026-07-09T08:51:59Z</dcterms:modified>
</cp:coreProperties>
</file>