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84" r:id="rId3"/>
    <p:sldId id="285" r:id="rId4"/>
    <p:sldId id="287" r:id="rId5"/>
    <p:sldId id="288" r:id="rId6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98" y="-58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4AA4E-95CB-4EF3-A97F-8A2078C5CA0F}" type="doc">
      <dgm:prSet loTypeId="urn:microsoft.com/office/officeart/2005/8/layout/list1" loCatId="list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0576B091-F00E-41E1-8DB2-8206D569C9A8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r>
            <a:rPr lang="ru-RU" sz="14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военнослужащие </a:t>
          </a:r>
          <a:endParaRPr lang="ru-RU" sz="1400" baseline="0" dirty="0">
            <a:latin typeface="Times New Roman" pitchFamily="18" charset="0"/>
            <a:cs typeface="Times New Roman" pitchFamily="18" charset="0"/>
          </a:endParaRPr>
        </a:p>
      </dgm:t>
    </dgm:pt>
    <dgm:pt modelId="{74083D0E-B28F-4EC7-9E6D-7EA9AA01FCC5}" type="parTrans" cxnId="{2AE047C2-A222-4A65-AE38-2AFA71620FC7}">
      <dgm:prSet/>
      <dgm:spPr/>
      <dgm:t>
        <a:bodyPr/>
        <a:lstStyle/>
        <a:p>
          <a:endParaRPr lang="ru-RU"/>
        </a:p>
      </dgm:t>
    </dgm:pt>
    <dgm:pt modelId="{0E2A8D2B-D80F-4209-AA71-9A4DB6C9E783}" type="sibTrans" cxnId="{2AE047C2-A222-4A65-AE38-2AFA71620FC7}">
      <dgm:prSet/>
      <dgm:spPr/>
      <dgm:t>
        <a:bodyPr/>
        <a:lstStyle/>
        <a:p>
          <a:endParaRPr lang="ru-RU"/>
        </a:p>
      </dgm:t>
    </dgm:pt>
    <dgm:pt modelId="{933A6D58-703C-4BCE-AB8F-4BBF52B4EDCD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r>
            <a:rPr lang="ru-RU" sz="14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лица, заключившие контракт о пребывании в добровольческом формировании, содействующем выполнению задач, возложенных на Вооруженные Силы РФ </a:t>
          </a:r>
          <a:endParaRPr lang="ru-RU" sz="1400" baseline="0" dirty="0">
            <a:latin typeface="Times New Roman" pitchFamily="18" charset="0"/>
            <a:cs typeface="Times New Roman" pitchFamily="18" charset="0"/>
          </a:endParaRPr>
        </a:p>
      </dgm:t>
    </dgm:pt>
    <dgm:pt modelId="{4C564C47-CD28-4F19-8E5B-414E0A112077}" type="parTrans" cxnId="{5D134F36-4A7B-479C-A2D8-DBDE3E3DC2F2}">
      <dgm:prSet/>
      <dgm:spPr/>
      <dgm:t>
        <a:bodyPr/>
        <a:lstStyle/>
        <a:p>
          <a:endParaRPr lang="ru-RU"/>
        </a:p>
      </dgm:t>
    </dgm:pt>
    <dgm:pt modelId="{29849C64-3191-405F-B25F-85005A638710}" type="sibTrans" cxnId="{5D134F36-4A7B-479C-A2D8-DBDE3E3DC2F2}">
      <dgm:prSet/>
      <dgm:spPr/>
      <dgm:t>
        <a:bodyPr/>
        <a:lstStyle/>
        <a:p>
          <a:endParaRPr lang="ru-RU"/>
        </a:p>
      </dgm:t>
    </dgm:pt>
    <dgm:pt modelId="{2802212E-4BB5-4157-87B2-3EABF5055918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r>
            <a:rPr lang="ru-RU" sz="14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лица, служащие в войсках национальной гвардии РФ, имеющие специальные звания полиции                       </a:t>
          </a:r>
          <a:endParaRPr lang="ru-RU" sz="1400" u="none" baseline="0" dirty="0">
            <a:latin typeface="Times New Roman" pitchFamily="18" charset="0"/>
            <a:cs typeface="Times New Roman" pitchFamily="18" charset="0"/>
          </a:endParaRPr>
        </a:p>
      </dgm:t>
    </dgm:pt>
    <dgm:pt modelId="{978DDABD-CD5E-4CE4-9891-F538D85F2747}" type="parTrans" cxnId="{4450B9A2-DA97-49A0-8486-B72A8A6FA83E}">
      <dgm:prSet/>
      <dgm:spPr/>
      <dgm:t>
        <a:bodyPr/>
        <a:lstStyle/>
        <a:p>
          <a:endParaRPr lang="ru-RU"/>
        </a:p>
      </dgm:t>
    </dgm:pt>
    <dgm:pt modelId="{922C5E82-3AA1-40FF-AD42-38459D71C571}" type="sibTrans" cxnId="{4450B9A2-DA97-49A0-8486-B72A8A6FA83E}">
      <dgm:prSet/>
      <dgm:spPr/>
      <dgm:t>
        <a:bodyPr/>
        <a:lstStyle/>
        <a:p>
          <a:endParaRPr lang="ru-RU"/>
        </a:p>
      </dgm:t>
    </dgm:pt>
    <dgm:pt modelId="{400AD45C-2FEB-4A61-B0D6-9B488AB88498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Категории граждан, имеющих право на получение земельных участков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741262-2AF9-4B40-AF67-2B92221E6A47}" type="sibTrans" cxnId="{2A127AAA-1C1D-4066-955D-739FEFA85A03}">
      <dgm:prSet/>
      <dgm:spPr/>
      <dgm:t>
        <a:bodyPr/>
        <a:lstStyle/>
        <a:p>
          <a:endParaRPr lang="ru-RU"/>
        </a:p>
      </dgm:t>
    </dgm:pt>
    <dgm:pt modelId="{A4E24011-01E5-4417-A1D9-68FFBEB72B45}" type="parTrans" cxnId="{2A127AAA-1C1D-4066-955D-739FEFA85A03}">
      <dgm:prSet/>
      <dgm:spPr/>
      <dgm:t>
        <a:bodyPr/>
        <a:lstStyle/>
        <a:p>
          <a:endParaRPr lang="ru-RU"/>
        </a:p>
      </dgm:t>
    </dgm:pt>
    <dgm:pt modelId="{060204D9-E034-451D-990B-35959AA3DEB3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r>
            <a:rPr lang="ru-RU" sz="1200" b="1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члены семей указанных участников СВО, погибших (умерших) вследствие увечья (ранения, травмы, контузии) или заболевания, полученных ими в ходе участия в СВО</a:t>
          </a:r>
          <a:endParaRPr lang="ru-RU" sz="1200" b="1" u="none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056CCB-EB4A-4073-B47D-7606FDCAD343}" type="parTrans" cxnId="{8AF3BEEB-3ACF-422C-8632-A75DDEDBB1BF}">
      <dgm:prSet/>
      <dgm:spPr/>
      <dgm:t>
        <a:bodyPr/>
        <a:lstStyle/>
        <a:p>
          <a:endParaRPr lang="ru-RU"/>
        </a:p>
      </dgm:t>
    </dgm:pt>
    <dgm:pt modelId="{2D0F4870-4CC2-4625-BBFA-84D1C1DB6D15}" type="sibTrans" cxnId="{8AF3BEEB-3ACF-422C-8632-A75DDEDBB1BF}">
      <dgm:prSet/>
      <dgm:spPr/>
      <dgm:t>
        <a:bodyPr/>
        <a:lstStyle/>
        <a:p>
          <a:endParaRPr lang="ru-RU"/>
        </a:p>
      </dgm:t>
    </dgm:pt>
    <dgm:pt modelId="{53785A42-2819-4D6A-97B7-F6ECCA597DD7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r>
            <a:rPr lang="ru-RU" sz="1200" b="1" baseline="0" dirty="0" smtClean="0">
              <a:latin typeface="Times New Roman" pitchFamily="18" charset="0"/>
              <a:cs typeface="Times New Roman" pitchFamily="18" charset="0"/>
            </a:rPr>
            <a:t>удостоенные звания Героя Российской Федерации или награжденные орденами Российской Федерации за заслуги, проявленные при выполнении задач в ходе специальной военной операции, являющиеся ветеранами боевых действий, имевшие на день завершения своего участия в специальной военной операции место жительства на территории Красноярского края:</a:t>
          </a:r>
          <a:endParaRPr lang="ru-RU" sz="1200" b="1" baseline="0" dirty="0">
            <a:latin typeface="Times New Roman" pitchFamily="18" charset="0"/>
            <a:cs typeface="Times New Roman" pitchFamily="18" charset="0"/>
          </a:endParaRPr>
        </a:p>
      </dgm:t>
    </dgm:pt>
    <dgm:pt modelId="{8FEA0218-5E01-4EDE-B022-D04BCE09CD0B}" type="parTrans" cxnId="{E55D14CD-2EB4-4A06-8155-DFE61272FABF}">
      <dgm:prSet/>
      <dgm:spPr/>
      <dgm:t>
        <a:bodyPr/>
        <a:lstStyle/>
        <a:p>
          <a:endParaRPr lang="ru-RU"/>
        </a:p>
      </dgm:t>
    </dgm:pt>
    <dgm:pt modelId="{541BD80E-E8EF-4224-8881-3BBE2281DA67}" type="sibTrans" cxnId="{E55D14CD-2EB4-4A06-8155-DFE61272FABF}">
      <dgm:prSet/>
      <dgm:spPr/>
      <dgm:t>
        <a:bodyPr/>
        <a:lstStyle/>
        <a:p>
          <a:endParaRPr lang="ru-RU"/>
        </a:p>
      </dgm:t>
    </dgm:pt>
    <dgm:pt modelId="{7303F791-3B39-4A04-9378-9B38FD4C5604}">
      <dgm:prSet phldrT="[Текст]" custT="1"/>
      <dgm:spPr/>
      <dgm:t>
        <a:bodyPr/>
        <a:lstStyle/>
        <a:p>
          <a:pPr marL="0" algn="just">
            <a:spcAft>
              <a:spcPts val="600"/>
            </a:spcAft>
          </a:pPr>
          <a:endParaRPr lang="ru-RU" sz="1200" b="1" baseline="0" dirty="0">
            <a:latin typeface="Times New Roman" pitchFamily="18" charset="0"/>
            <a:cs typeface="Times New Roman" pitchFamily="18" charset="0"/>
          </a:endParaRPr>
        </a:p>
      </dgm:t>
    </dgm:pt>
    <dgm:pt modelId="{7C2EF1E7-A6C5-4077-B796-0679578262EB}" type="parTrans" cxnId="{923090C8-182D-4D47-9DEC-1174922F723A}">
      <dgm:prSet/>
      <dgm:spPr/>
      <dgm:t>
        <a:bodyPr/>
        <a:lstStyle/>
        <a:p>
          <a:endParaRPr lang="ru-RU"/>
        </a:p>
      </dgm:t>
    </dgm:pt>
    <dgm:pt modelId="{86929AF4-36FB-4C7C-B8C1-6D4DB3CA74FC}" type="sibTrans" cxnId="{923090C8-182D-4D47-9DEC-1174922F723A}">
      <dgm:prSet/>
      <dgm:spPr/>
      <dgm:t>
        <a:bodyPr/>
        <a:lstStyle/>
        <a:p>
          <a:endParaRPr lang="ru-RU"/>
        </a:p>
      </dgm:t>
    </dgm:pt>
    <dgm:pt modelId="{807178AC-2FE3-4657-AA9F-FD7313A12EFB}" type="pres">
      <dgm:prSet presAssocID="{6F74AA4E-95CB-4EF3-A97F-8A2078C5CA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55025-BA33-4828-9ABD-5083CEFE070F}" type="pres">
      <dgm:prSet presAssocID="{400AD45C-2FEB-4A61-B0D6-9B488AB88498}" presName="parentLin" presStyleCnt="0"/>
      <dgm:spPr/>
    </dgm:pt>
    <dgm:pt modelId="{6958A4B5-F379-4A57-B303-DB2EE5D47B9A}" type="pres">
      <dgm:prSet presAssocID="{400AD45C-2FEB-4A61-B0D6-9B488AB88498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83252079-BEA7-4E58-8044-9C5AB17C77C5}" type="pres">
      <dgm:prSet presAssocID="{400AD45C-2FEB-4A61-B0D6-9B488AB88498}" presName="parentText" presStyleLbl="node1" presStyleIdx="0" presStyleCnt="1" custAng="0" custScaleX="142389" custScaleY="465270" custLinFactY="-385804" custLinFactNeighborX="7060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CD6B2-DCD2-459D-857A-5C4EF074A594}" type="pres">
      <dgm:prSet presAssocID="{400AD45C-2FEB-4A61-B0D6-9B488AB88498}" presName="negativeSpace" presStyleCnt="0"/>
      <dgm:spPr/>
    </dgm:pt>
    <dgm:pt modelId="{31D2B003-1C75-48D2-A11C-CF082DD6876C}" type="pres">
      <dgm:prSet presAssocID="{400AD45C-2FEB-4A61-B0D6-9B488AB88498}" presName="childText" presStyleLbl="conFgAcc1" presStyleIdx="0" presStyleCnt="1" custAng="0" custScaleX="103528" custScaleY="646261" custLinFactY="-2427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F3BEEB-3ACF-422C-8632-A75DDEDBB1BF}" srcId="{400AD45C-2FEB-4A61-B0D6-9B488AB88498}" destId="{060204D9-E034-451D-990B-35959AA3DEB3}" srcOrd="5" destOrd="0" parTransId="{2B056CCB-EB4A-4073-B47D-7606FDCAD343}" sibTransId="{2D0F4870-4CC2-4625-BBFA-84D1C1DB6D15}"/>
    <dgm:cxn modelId="{C7EC2637-1260-421D-A95C-CBACE3D9FEE6}" type="presOf" srcId="{53785A42-2819-4D6A-97B7-F6ECCA597DD7}" destId="{31D2B003-1C75-48D2-A11C-CF082DD6876C}" srcOrd="0" destOrd="1" presId="urn:microsoft.com/office/officeart/2005/8/layout/list1"/>
    <dgm:cxn modelId="{FCC55099-F4FB-415D-83F1-D63E0F7F0A73}" type="presOf" srcId="{933A6D58-703C-4BCE-AB8F-4BBF52B4EDCD}" destId="{31D2B003-1C75-48D2-A11C-CF082DD6876C}" srcOrd="0" destOrd="3" presId="urn:microsoft.com/office/officeart/2005/8/layout/list1"/>
    <dgm:cxn modelId="{923090C8-182D-4D47-9DEC-1174922F723A}" srcId="{400AD45C-2FEB-4A61-B0D6-9B488AB88498}" destId="{7303F791-3B39-4A04-9378-9B38FD4C5604}" srcOrd="0" destOrd="0" parTransId="{7C2EF1E7-A6C5-4077-B796-0679578262EB}" sibTransId="{86929AF4-36FB-4C7C-B8C1-6D4DB3CA74FC}"/>
    <dgm:cxn modelId="{9316DABD-2C30-4E51-8808-C84B86142159}" type="presOf" srcId="{400AD45C-2FEB-4A61-B0D6-9B488AB88498}" destId="{6958A4B5-F379-4A57-B303-DB2EE5D47B9A}" srcOrd="0" destOrd="0" presId="urn:microsoft.com/office/officeart/2005/8/layout/list1"/>
    <dgm:cxn modelId="{2A127AAA-1C1D-4066-955D-739FEFA85A03}" srcId="{6F74AA4E-95CB-4EF3-A97F-8A2078C5CA0F}" destId="{400AD45C-2FEB-4A61-B0D6-9B488AB88498}" srcOrd="0" destOrd="0" parTransId="{A4E24011-01E5-4417-A1D9-68FFBEB72B45}" sibTransId="{AD741262-2AF9-4B40-AF67-2B92221E6A47}"/>
    <dgm:cxn modelId="{2AE047C2-A222-4A65-AE38-2AFA71620FC7}" srcId="{400AD45C-2FEB-4A61-B0D6-9B488AB88498}" destId="{0576B091-F00E-41E1-8DB2-8206D569C9A8}" srcOrd="2" destOrd="0" parTransId="{74083D0E-B28F-4EC7-9E6D-7EA9AA01FCC5}" sibTransId="{0E2A8D2B-D80F-4209-AA71-9A4DB6C9E783}"/>
    <dgm:cxn modelId="{4450B9A2-DA97-49A0-8486-B72A8A6FA83E}" srcId="{400AD45C-2FEB-4A61-B0D6-9B488AB88498}" destId="{2802212E-4BB5-4157-87B2-3EABF5055918}" srcOrd="4" destOrd="0" parTransId="{978DDABD-CD5E-4CE4-9891-F538D85F2747}" sibTransId="{922C5E82-3AA1-40FF-AD42-38459D71C571}"/>
    <dgm:cxn modelId="{D60F7956-326A-4D70-BDB0-9377A0C9ACCC}" type="presOf" srcId="{2802212E-4BB5-4157-87B2-3EABF5055918}" destId="{31D2B003-1C75-48D2-A11C-CF082DD6876C}" srcOrd="0" destOrd="4" presId="urn:microsoft.com/office/officeart/2005/8/layout/list1"/>
    <dgm:cxn modelId="{47CF2C70-08AC-4C2C-B678-E2ABC65FCE09}" type="presOf" srcId="{6F74AA4E-95CB-4EF3-A97F-8A2078C5CA0F}" destId="{807178AC-2FE3-4657-AA9F-FD7313A12EFB}" srcOrd="0" destOrd="0" presId="urn:microsoft.com/office/officeart/2005/8/layout/list1"/>
    <dgm:cxn modelId="{E55D14CD-2EB4-4A06-8155-DFE61272FABF}" srcId="{400AD45C-2FEB-4A61-B0D6-9B488AB88498}" destId="{53785A42-2819-4D6A-97B7-F6ECCA597DD7}" srcOrd="1" destOrd="0" parTransId="{8FEA0218-5E01-4EDE-B022-D04BCE09CD0B}" sibTransId="{541BD80E-E8EF-4224-8881-3BBE2281DA67}"/>
    <dgm:cxn modelId="{5D134F36-4A7B-479C-A2D8-DBDE3E3DC2F2}" srcId="{400AD45C-2FEB-4A61-B0D6-9B488AB88498}" destId="{933A6D58-703C-4BCE-AB8F-4BBF52B4EDCD}" srcOrd="3" destOrd="0" parTransId="{4C564C47-CD28-4F19-8E5B-414E0A112077}" sibTransId="{29849C64-3191-405F-B25F-85005A638710}"/>
    <dgm:cxn modelId="{0FDFDB90-7ECF-4ECE-A815-684022C769D4}" type="presOf" srcId="{7303F791-3B39-4A04-9378-9B38FD4C5604}" destId="{31D2B003-1C75-48D2-A11C-CF082DD6876C}" srcOrd="0" destOrd="0" presId="urn:microsoft.com/office/officeart/2005/8/layout/list1"/>
    <dgm:cxn modelId="{8B072A22-98FB-403B-A729-8276E45EDFCC}" type="presOf" srcId="{0576B091-F00E-41E1-8DB2-8206D569C9A8}" destId="{31D2B003-1C75-48D2-A11C-CF082DD6876C}" srcOrd="0" destOrd="2" presId="urn:microsoft.com/office/officeart/2005/8/layout/list1"/>
    <dgm:cxn modelId="{DBC51C51-D9E5-4B3A-BDB6-B4136B3F2EB7}" type="presOf" srcId="{060204D9-E034-451D-990B-35959AA3DEB3}" destId="{31D2B003-1C75-48D2-A11C-CF082DD6876C}" srcOrd="0" destOrd="5" presId="urn:microsoft.com/office/officeart/2005/8/layout/list1"/>
    <dgm:cxn modelId="{BB915399-7813-41B8-9496-35A3F1614586}" type="presOf" srcId="{400AD45C-2FEB-4A61-B0D6-9B488AB88498}" destId="{83252079-BEA7-4E58-8044-9C5AB17C77C5}" srcOrd="1" destOrd="0" presId="urn:microsoft.com/office/officeart/2005/8/layout/list1"/>
    <dgm:cxn modelId="{550BF9EB-0A9B-4B39-99C3-0124B8AFBAE2}" type="presParOf" srcId="{807178AC-2FE3-4657-AA9F-FD7313A12EFB}" destId="{EFC55025-BA33-4828-9ABD-5083CEFE070F}" srcOrd="0" destOrd="0" presId="urn:microsoft.com/office/officeart/2005/8/layout/list1"/>
    <dgm:cxn modelId="{02BD3043-CB64-4B0B-899D-DCFC3E49E78A}" type="presParOf" srcId="{EFC55025-BA33-4828-9ABD-5083CEFE070F}" destId="{6958A4B5-F379-4A57-B303-DB2EE5D47B9A}" srcOrd="0" destOrd="0" presId="urn:microsoft.com/office/officeart/2005/8/layout/list1"/>
    <dgm:cxn modelId="{5BB4DA25-FFC6-4EC0-892F-E2C419AD84AC}" type="presParOf" srcId="{EFC55025-BA33-4828-9ABD-5083CEFE070F}" destId="{83252079-BEA7-4E58-8044-9C5AB17C77C5}" srcOrd="1" destOrd="0" presId="urn:microsoft.com/office/officeart/2005/8/layout/list1"/>
    <dgm:cxn modelId="{512D3AA0-0D61-4C29-A9CD-5AFC6C9F9E53}" type="presParOf" srcId="{807178AC-2FE3-4657-AA9F-FD7313A12EFB}" destId="{314CD6B2-DCD2-459D-857A-5C4EF074A594}" srcOrd="1" destOrd="0" presId="urn:microsoft.com/office/officeart/2005/8/layout/list1"/>
    <dgm:cxn modelId="{B66BDFF2-CCB1-4481-B598-3ED74B441C60}" type="presParOf" srcId="{807178AC-2FE3-4657-AA9F-FD7313A12EFB}" destId="{31D2B003-1C75-48D2-A11C-CF082DD6876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74AA4E-95CB-4EF3-A97F-8A2078C5CA0F}" type="doc">
      <dgm:prSet loTypeId="urn:microsoft.com/office/officeart/2005/8/layout/list1" loCatId="list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400AD45C-2FEB-4A61-B0D6-9B488AB88498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Нормативные правовые акты, регулирующие порядок предоставления земельных участков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E24011-01E5-4417-A1D9-68FFBEB72B45}" type="parTrans" cxnId="{2A127AAA-1C1D-4066-955D-739FEFA85A03}">
      <dgm:prSet/>
      <dgm:spPr/>
      <dgm:t>
        <a:bodyPr/>
        <a:lstStyle/>
        <a:p>
          <a:endParaRPr lang="ru-RU"/>
        </a:p>
      </dgm:t>
    </dgm:pt>
    <dgm:pt modelId="{AD741262-2AF9-4B40-AF67-2B92221E6A47}" type="sibTrans" cxnId="{2A127AAA-1C1D-4066-955D-739FEFA85A03}">
      <dgm:prSet/>
      <dgm:spPr/>
      <dgm:t>
        <a:bodyPr/>
        <a:lstStyle/>
        <a:p>
          <a:endParaRPr lang="ru-RU"/>
        </a:p>
      </dgm:t>
    </dgm:pt>
    <dgm:pt modelId="{0576B091-F00E-41E1-8DB2-8206D569C9A8}">
      <dgm:prSet phldrT="[Текст]" custT="1"/>
      <dgm:spPr/>
      <dgm:t>
        <a:bodyPr/>
        <a:lstStyle/>
        <a:p>
          <a:pPr marL="0" algn="l">
            <a:spcAft>
              <a:spcPts val="60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Распоряжение Президента РФ от 06.06.2023 № 174-рп «О дополнительных мерах социальной поддержки военнослужащих, лиц, заключивших контракт о пребывании </a:t>
          </a:r>
          <a:b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добровольческом формировании, содействующем выполнению задач, возложенных на Вооруженные Силы Российской Федерации, лиц, проходящих службу в войсках национальной гвардии Российской Федерации, и членов их семей»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4083D0E-B28F-4EC7-9E6D-7EA9AA01FCC5}" type="parTrans" cxnId="{2AE047C2-A222-4A65-AE38-2AFA71620FC7}">
      <dgm:prSet/>
      <dgm:spPr/>
      <dgm:t>
        <a:bodyPr/>
        <a:lstStyle/>
        <a:p>
          <a:endParaRPr lang="ru-RU"/>
        </a:p>
      </dgm:t>
    </dgm:pt>
    <dgm:pt modelId="{0E2A8D2B-D80F-4209-AA71-9A4DB6C9E783}" type="sibTrans" cxnId="{2AE047C2-A222-4A65-AE38-2AFA71620FC7}">
      <dgm:prSet/>
      <dgm:spPr/>
      <dgm:t>
        <a:bodyPr/>
        <a:lstStyle/>
        <a:p>
          <a:endParaRPr lang="ru-RU"/>
        </a:p>
      </dgm:t>
    </dgm:pt>
    <dgm:pt modelId="{DE066CED-ABBB-49C1-B84B-9D2250D9FE01}">
      <dgm:prSet custT="1"/>
      <dgm:spPr/>
      <dgm:t>
        <a:bodyPr/>
        <a:lstStyle/>
        <a:p>
          <a:pPr marL="0" algn="l">
            <a:spcAft>
              <a:spcPts val="60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Закон Красноярского края от 04.12.2008 </a:t>
          </a:r>
          <a:b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№ 7-2542 «О регулировании земельных отношений в Красноярском крае»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84EAB9-4923-421E-8408-0CC906B07D15}" type="parTrans" cxnId="{9969F15C-7978-4DFE-8CBC-0FDA8570BDD7}">
      <dgm:prSet/>
      <dgm:spPr/>
      <dgm:t>
        <a:bodyPr/>
        <a:lstStyle/>
        <a:p>
          <a:endParaRPr lang="ru-RU"/>
        </a:p>
      </dgm:t>
    </dgm:pt>
    <dgm:pt modelId="{E1C6D400-8277-48D5-8D8B-FCAD5FF5ED13}" type="sibTrans" cxnId="{9969F15C-7978-4DFE-8CBC-0FDA8570BDD7}">
      <dgm:prSet/>
      <dgm:spPr/>
      <dgm:t>
        <a:bodyPr/>
        <a:lstStyle/>
        <a:p>
          <a:endParaRPr lang="ru-RU"/>
        </a:p>
      </dgm:t>
    </dgm:pt>
    <dgm:pt modelId="{807178AC-2FE3-4657-AA9F-FD7313A12EFB}" type="pres">
      <dgm:prSet presAssocID="{6F74AA4E-95CB-4EF3-A97F-8A2078C5CA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55025-BA33-4828-9ABD-5083CEFE070F}" type="pres">
      <dgm:prSet presAssocID="{400AD45C-2FEB-4A61-B0D6-9B488AB88498}" presName="parentLin" presStyleCnt="0"/>
      <dgm:spPr/>
    </dgm:pt>
    <dgm:pt modelId="{6958A4B5-F379-4A57-B303-DB2EE5D47B9A}" type="pres">
      <dgm:prSet presAssocID="{400AD45C-2FEB-4A61-B0D6-9B488AB88498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83252079-BEA7-4E58-8044-9C5AB17C77C5}" type="pres">
      <dgm:prSet presAssocID="{400AD45C-2FEB-4A61-B0D6-9B488AB88498}" presName="parentText" presStyleLbl="node1" presStyleIdx="0" presStyleCnt="1" custScaleX="144997" custScaleY="943148" custLinFactX="-18636" custLinFactY="-65566" custLinFactNeighborX="-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CD6B2-DCD2-459D-857A-5C4EF074A594}" type="pres">
      <dgm:prSet presAssocID="{400AD45C-2FEB-4A61-B0D6-9B488AB88498}" presName="negativeSpace" presStyleCnt="0"/>
      <dgm:spPr/>
    </dgm:pt>
    <dgm:pt modelId="{31D2B003-1C75-48D2-A11C-CF082DD6876C}" type="pres">
      <dgm:prSet presAssocID="{400AD45C-2FEB-4A61-B0D6-9B488AB88498}" presName="childText" presStyleLbl="conFgAcc1" presStyleIdx="0" presStyleCnt="1" custScaleY="151420" custLinFactNeighborX="-303" custLinFactNeighborY="59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B49DA9-A1DA-459E-9CE4-65A06449A098}" type="presOf" srcId="{400AD45C-2FEB-4A61-B0D6-9B488AB88498}" destId="{6958A4B5-F379-4A57-B303-DB2EE5D47B9A}" srcOrd="0" destOrd="0" presId="urn:microsoft.com/office/officeart/2005/8/layout/list1"/>
    <dgm:cxn modelId="{2A127AAA-1C1D-4066-955D-739FEFA85A03}" srcId="{6F74AA4E-95CB-4EF3-A97F-8A2078C5CA0F}" destId="{400AD45C-2FEB-4A61-B0D6-9B488AB88498}" srcOrd="0" destOrd="0" parTransId="{A4E24011-01E5-4417-A1D9-68FFBEB72B45}" sibTransId="{AD741262-2AF9-4B40-AF67-2B92221E6A47}"/>
    <dgm:cxn modelId="{2AE047C2-A222-4A65-AE38-2AFA71620FC7}" srcId="{400AD45C-2FEB-4A61-B0D6-9B488AB88498}" destId="{0576B091-F00E-41E1-8DB2-8206D569C9A8}" srcOrd="0" destOrd="0" parTransId="{74083D0E-B28F-4EC7-9E6D-7EA9AA01FCC5}" sibTransId="{0E2A8D2B-D80F-4209-AA71-9A4DB6C9E783}"/>
    <dgm:cxn modelId="{E5066CCF-2A0C-49DD-AA7A-A7B2B05CC475}" type="presOf" srcId="{400AD45C-2FEB-4A61-B0D6-9B488AB88498}" destId="{83252079-BEA7-4E58-8044-9C5AB17C77C5}" srcOrd="1" destOrd="0" presId="urn:microsoft.com/office/officeart/2005/8/layout/list1"/>
    <dgm:cxn modelId="{9969F15C-7978-4DFE-8CBC-0FDA8570BDD7}" srcId="{400AD45C-2FEB-4A61-B0D6-9B488AB88498}" destId="{DE066CED-ABBB-49C1-B84B-9D2250D9FE01}" srcOrd="1" destOrd="0" parTransId="{8F84EAB9-4923-421E-8408-0CC906B07D15}" sibTransId="{E1C6D400-8277-48D5-8D8B-FCAD5FF5ED13}"/>
    <dgm:cxn modelId="{AE1FCE81-A878-4722-8FDD-6DD8754F6236}" type="presOf" srcId="{DE066CED-ABBB-49C1-B84B-9D2250D9FE01}" destId="{31D2B003-1C75-48D2-A11C-CF082DD6876C}" srcOrd="0" destOrd="1" presId="urn:microsoft.com/office/officeart/2005/8/layout/list1"/>
    <dgm:cxn modelId="{F2E9D0C6-BCF1-47F0-B25B-949D8609C1B1}" type="presOf" srcId="{6F74AA4E-95CB-4EF3-A97F-8A2078C5CA0F}" destId="{807178AC-2FE3-4657-AA9F-FD7313A12EFB}" srcOrd="0" destOrd="0" presId="urn:microsoft.com/office/officeart/2005/8/layout/list1"/>
    <dgm:cxn modelId="{2D22DA58-11C1-403D-A4CC-DD2FF233FC05}" type="presOf" srcId="{0576B091-F00E-41E1-8DB2-8206D569C9A8}" destId="{31D2B003-1C75-48D2-A11C-CF082DD6876C}" srcOrd="0" destOrd="0" presId="urn:microsoft.com/office/officeart/2005/8/layout/list1"/>
    <dgm:cxn modelId="{68A2F6E3-AA39-4390-85FF-787E130FC478}" type="presParOf" srcId="{807178AC-2FE3-4657-AA9F-FD7313A12EFB}" destId="{EFC55025-BA33-4828-9ABD-5083CEFE070F}" srcOrd="0" destOrd="0" presId="urn:microsoft.com/office/officeart/2005/8/layout/list1"/>
    <dgm:cxn modelId="{71414BC9-8E0A-47F8-AFD2-2929F897FDC4}" type="presParOf" srcId="{EFC55025-BA33-4828-9ABD-5083CEFE070F}" destId="{6958A4B5-F379-4A57-B303-DB2EE5D47B9A}" srcOrd="0" destOrd="0" presId="urn:microsoft.com/office/officeart/2005/8/layout/list1"/>
    <dgm:cxn modelId="{5A7F1504-BF66-4528-8907-355516DEE5BF}" type="presParOf" srcId="{EFC55025-BA33-4828-9ABD-5083CEFE070F}" destId="{83252079-BEA7-4E58-8044-9C5AB17C77C5}" srcOrd="1" destOrd="0" presId="urn:microsoft.com/office/officeart/2005/8/layout/list1"/>
    <dgm:cxn modelId="{6EC83DD9-51A2-4AB0-B201-73B0B4F66EB7}" type="presParOf" srcId="{807178AC-2FE3-4657-AA9F-FD7313A12EFB}" destId="{314CD6B2-DCD2-459D-857A-5C4EF074A594}" srcOrd="1" destOrd="0" presId="urn:microsoft.com/office/officeart/2005/8/layout/list1"/>
    <dgm:cxn modelId="{7B75F713-9639-445A-ABD1-51A815E62FEF}" type="presParOf" srcId="{807178AC-2FE3-4657-AA9F-FD7313A12EFB}" destId="{31D2B003-1C75-48D2-A11C-CF082DD6876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74AA4E-95CB-4EF3-A97F-8A2078C5CA0F}" type="doc">
      <dgm:prSet loTypeId="urn:microsoft.com/office/officeart/2005/8/layout/list1" loCatId="list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400AD45C-2FEB-4A61-B0D6-9B488AB88498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Необходимые документы</a:t>
          </a:r>
        </a:p>
      </dgm:t>
    </dgm:pt>
    <dgm:pt modelId="{A4E24011-01E5-4417-A1D9-68FFBEB72B45}" type="parTrans" cxnId="{2A127AAA-1C1D-4066-955D-739FEFA85A03}">
      <dgm:prSet/>
      <dgm:spPr/>
      <dgm:t>
        <a:bodyPr/>
        <a:lstStyle/>
        <a:p>
          <a:endParaRPr lang="ru-RU"/>
        </a:p>
      </dgm:t>
    </dgm:pt>
    <dgm:pt modelId="{AD741262-2AF9-4B40-AF67-2B92221E6A47}" type="sibTrans" cxnId="{2A127AAA-1C1D-4066-955D-739FEFA85A03}">
      <dgm:prSet/>
      <dgm:spPr/>
      <dgm:t>
        <a:bodyPr/>
        <a:lstStyle/>
        <a:p>
          <a:endParaRPr lang="ru-RU"/>
        </a:p>
      </dgm:t>
    </dgm:pt>
    <dgm:pt modelId="{0576B091-F00E-41E1-8DB2-8206D569C9A8}">
      <dgm:prSet phldrT="[Текст]"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заявление о предоставлении земельного участка в собственность бесплатно;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083D0E-B28F-4EC7-9E6D-7EA9AA01FCC5}" type="parTrans" cxnId="{2AE047C2-A222-4A65-AE38-2AFA71620FC7}">
      <dgm:prSet/>
      <dgm:spPr/>
      <dgm:t>
        <a:bodyPr/>
        <a:lstStyle/>
        <a:p>
          <a:endParaRPr lang="ru-RU"/>
        </a:p>
      </dgm:t>
    </dgm:pt>
    <dgm:pt modelId="{0E2A8D2B-D80F-4209-AA71-9A4DB6C9E783}" type="sibTrans" cxnId="{2AE047C2-A222-4A65-AE38-2AFA71620FC7}">
      <dgm:prSet/>
      <dgm:spPr/>
      <dgm:t>
        <a:bodyPr/>
        <a:lstStyle/>
        <a:p>
          <a:endParaRPr lang="ru-RU"/>
        </a:p>
      </dgm:t>
    </dgm:pt>
    <dgm:pt modelId="{4F406223-ED09-488D-BC20-4E1A04A44969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копия документа, удостоверяющего личность гражданина РФ;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DB1DE4-3DBB-48A5-BC83-D5B1A83A051E}" type="parTrans" cxnId="{83B38F7A-125F-4F51-AEAE-3A6C5A50C7A0}">
      <dgm:prSet/>
      <dgm:spPr/>
      <dgm:t>
        <a:bodyPr/>
        <a:lstStyle/>
        <a:p>
          <a:endParaRPr lang="ru-RU"/>
        </a:p>
      </dgm:t>
    </dgm:pt>
    <dgm:pt modelId="{6F72FC8D-0CCB-48A5-935D-05012A618C08}" type="sibTrans" cxnId="{83B38F7A-125F-4F51-AEAE-3A6C5A50C7A0}">
      <dgm:prSet/>
      <dgm:spPr/>
      <dgm:t>
        <a:bodyPr/>
        <a:lstStyle/>
        <a:p>
          <a:endParaRPr lang="ru-RU"/>
        </a:p>
      </dgm:t>
    </dgm:pt>
    <dgm:pt modelId="{2E2C8F32-3824-405D-8183-8C7C02D4909A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копии документов, подтверждающих факт установления опеки, попечительства (если обращается опекун, попечитель);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E349DF-922B-4752-9FF4-C6D74756D702}" type="parTrans" cxnId="{10C2A8D4-E1A5-40CB-A01F-AD0D367902AB}">
      <dgm:prSet/>
      <dgm:spPr/>
      <dgm:t>
        <a:bodyPr/>
        <a:lstStyle/>
        <a:p>
          <a:endParaRPr lang="ru-RU"/>
        </a:p>
      </dgm:t>
    </dgm:pt>
    <dgm:pt modelId="{960EFE32-F749-4F25-A511-60856E1C6C91}" type="sibTrans" cxnId="{10C2A8D4-E1A5-40CB-A01F-AD0D367902AB}">
      <dgm:prSet/>
      <dgm:spPr/>
      <dgm:t>
        <a:bodyPr/>
        <a:lstStyle/>
        <a:p>
          <a:endParaRPr lang="ru-RU"/>
        </a:p>
      </dgm:t>
    </dgm:pt>
    <dgm:pt modelId="{4FBAE3A1-AE59-42F6-A2C1-4F2C70EB6B93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копии документов,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подтверждающих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факт смерти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военнослужащего (если он погиб в ходе СВО);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A35F01-01AE-4AEA-A3B5-9D0651DD56A0}" type="parTrans" cxnId="{6D2375E4-4430-43F9-AD9F-13AC34C57126}">
      <dgm:prSet/>
      <dgm:spPr/>
      <dgm:t>
        <a:bodyPr/>
        <a:lstStyle/>
        <a:p>
          <a:endParaRPr lang="ru-RU"/>
        </a:p>
      </dgm:t>
    </dgm:pt>
    <dgm:pt modelId="{1CD9C29B-A0C5-41A4-AC06-1098533B794A}" type="sibTrans" cxnId="{6D2375E4-4430-43F9-AD9F-13AC34C57126}">
      <dgm:prSet/>
      <dgm:spPr/>
      <dgm:t>
        <a:bodyPr/>
        <a:lstStyle/>
        <a:p>
          <a:endParaRPr lang="ru-RU"/>
        </a:p>
      </dgm:t>
    </dgm:pt>
    <dgm:pt modelId="{2A390F85-CF7A-4233-9146-B32EB998D40F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документов, подтверждающих наличие специального звания полиции, прохождение военной службы, прохождение службы в войсках национальной гвардии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РФ,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или заключение контракта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добровольцем;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2342A1-43EF-4853-A10B-BD70A5CB717A}" type="parTrans" cxnId="{E575A50F-5E3E-47B3-AD45-3041A437141A}">
      <dgm:prSet/>
      <dgm:spPr/>
      <dgm:t>
        <a:bodyPr/>
        <a:lstStyle/>
        <a:p>
          <a:endParaRPr lang="ru-RU"/>
        </a:p>
      </dgm:t>
    </dgm:pt>
    <dgm:pt modelId="{1902D094-E6AD-4D0E-87B6-F13C7F704705}" type="sibTrans" cxnId="{E575A50F-5E3E-47B3-AD45-3041A437141A}">
      <dgm:prSet/>
      <dgm:spPr/>
      <dgm:t>
        <a:bodyPr/>
        <a:lstStyle/>
        <a:p>
          <a:endParaRPr lang="ru-RU"/>
        </a:p>
      </dgm:t>
    </dgm:pt>
    <dgm:pt modelId="{43D607FE-8CDA-4857-AF5B-8A4C750DB91E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копии документов, подтверждающих присвоение звания Героя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 или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награждание орденами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 за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заслуги, проявленные в ходе участия в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F71607E-569F-4E3F-BC1F-99A2971308B8}" type="parTrans" cxnId="{D1AE7B8B-2117-411C-9888-6314CFD4B034}">
      <dgm:prSet/>
      <dgm:spPr/>
      <dgm:t>
        <a:bodyPr/>
        <a:lstStyle/>
        <a:p>
          <a:endParaRPr lang="ru-RU"/>
        </a:p>
      </dgm:t>
    </dgm:pt>
    <dgm:pt modelId="{50EABF20-D9CD-47B4-93EA-F440D95D461F}" type="sibTrans" cxnId="{D1AE7B8B-2117-411C-9888-6314CFD4B034}">
      <dgm:prSet/>
      <dgm:spPr/>
      <dgm:t>
        <a:bodyPr/>
        <a:lstStyle/>
        <a:p>
          <a:endParaRPr lang="ru-RU"/>
        </a:p>
      </dgm:t>
    </dgm:pt>
    <dgm:pt modelId="{2D561737-F1D4-4417-8004-C375F0865555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копия удостоверения ветерана боевых действий;</a:t>
          </a:r>
        </a:p>
      </dgm:t>
    </dgm:pt>
    <dgm:pt modelId="{748AFA7E-B22F-4844-B22A-F4567EB3D32F}" type="parTrans" cxnId="{A9A6A37E-07F4-434D-845A-180E4788BCFE}">
      <dgm:prSet/>
      <dgm:spPr/>
      <dgm:t>
        <a:bodyPr/>
        <a:lstStyle/>
        <a:p>
          <a:endParaRPr lang="ru-RU"/>
        </a:p>
      </dgm:t>
    </dgm:pt>
    <dgm:pt modelId="{6D985744-1699-41AB-A228-376BA5CAA357}" type="sibTrans" cxnId="{A9A6A37E-07F4-434D-845A-180E4788BCFE}">
      <dgm:prSet/>
      <dgm:spPr/>
      <dgm:t>
        <a:bodyPr/>
        <a:lstStyle/>
        <a:p>
          <a:endParaRPr lang="ru-RU"/>
        </a:p>
      </dgm:t>
    </dgm:pt>
    <dgm:pt modelId="{68DDF921-DE9D-45E3-9335-117B1CBF9682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согласие </a:t>
          </a:r>
          <a:r>
            <a: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обработку персональных данных заявителя.</a:t>
          </a:r>
        </a:p>
      </dgm:t>
    </dgm:pt>
    <dgm:pt modelId="{3F4B3D95-99D3-4193-A5FA-4A5A396956FA}" type="parTrans" cxnId="{4744E9B4-7215-4951-B47F-9FB4A1412F75}">
      <dgm:prSet/>
      <dgm:spPr/>
      <dgm:t>
        <a:bodyPr/>
        <a:lstStyle/>
        <a:p>
          <a:endParaRPr lang="ru-RU"/>
        </a:p>
      </dgm:t>
    </dgm:pt>
    <dgm:pt modelId="{889C81DB-6961-485E-8D65-D17B464A23E6}" type="sibTrans" cxnId="{4744E9B4-7215-4951-B47F-9FB4A1412F75}">
      <dgm:prSet/>
      <dgm:spPr/>
      <dgm:t>
        <a:bodyPr/>
        <a:lstStyle/>
        <a:p>
          <a:endParaRPr lang="ru-RU"/>
        </a:p>
      </dgm:t>
    </dgm:pt>
    <dgm:pt modelId="{B4D3D646-9BF9-482D-9B1D-D8B8CC38258F}">
      <dgm:prSet custT="1"/>
      <dgm:spPr/>
      <dgm:t>
        <a:bodyPr/>
        <a:lstStyle/>
        <a:p>
          <a:pPr marL="114300" indent="0" algn="l">
            <a:lnSpc>
              <a:spcPct val="90000"/>
            </a:lnSpc>
            <a:spcAft>
              <a:spcPct val="15000"/>
            </a:spcAft>
          </a:pP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CD6012-BBFB-4191-B3D4-94CCD274E7C9}" type="parTrans" cxnId="{57C802FF-F54A-444C-A3E9-65C39C8F925A}">
      <dgm:prSet/>
      <dgm:spPr/>
      <dgm:t>
        <a:bodyPr/>
        <a:lstStyle/>
        <a:p>
          <a:endParaRPr lang="ru-RU"/>
        </a:p>
      </dgm:t>
    </dgm:pt>
    <dgm:pt modelId="{135C52BF-AE18-4992-916F-2CE3D3ED6F9C}" type="sibTrans" cxnId="{57C802FF-F54A-444C-A3E9-65C39C8F925A}">
      <dgm:prSet/>
      <dgm:spPr/>
      <dgm:t>
        <a:bodyPr/>
        <a:lstStyle/>
        <a:p>
          <a:endParaRPr lang="ru-RU"/>
        </a:p>
      </dgm:t>
    </dgm:pt>
    <dgm:pt modelId="{038BCF19-06B7-4708-8C0C-3E296C101E40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документ о полномочиях представителя заявителя (если обращается представитель);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9915F1-1E29-4B4D-8600-D6B446110A82}" type="parTrans" cxnId="{4C38EF32-1E7F-4BD2-8AD8-EE35CEC0C242}">
      <dgm:prSet/>
      <dgm:spPr/>
      <dgm:t>
        <a:bodyPr/>
        <a:lstStyle/>
        <a:p>
          <a:endParaRPr lang="ru-RU"/>
        </a:p>
      </dgm:t>
    </dgm:pt>
    <dgm:pt modelId="{9DBE4327-E351-4951-A247-D19A04015255}" type="sibTrans" cxnId="{4C38EF32-1E7F-4BD2-8AD8-EE35CEC0C242}">
      <dgm:prSet/>
      <dgm:spPr/>
      <dgm:t>
        <a:bodyPr/>
        <a:lstStyle/>
        <a:p>
          <a:endParaRPr lang="ru-RU"/>
        </a:p>
      </dgm:t>
    </dgm:pt>
    <dgm:pt modelId="{B1CF0402-24BD-4FDE-8855-2507858AAFC9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документов, подтверждающих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факт проживания </a:t>
          </a: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территории Красноярского края на день завершения участия в СВО;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A85740-9148-42FD-9AE7-320E2309DB3B}" type="parTrans" cxnId="{1246F60D-6550-44BC-845F-82DCE8A2FC46}">
      <dgm:prSet/>
      <dgm:spPr/>
      <dgm:t>
        <a:bodyPr/>
        <a:lstStyle/>
        <a:p>
          <a:endParaRPr lang="ru-RU"/>
        </a:p>
      </dgm:t>
    </dgm:pt>
    <dgm:pt modelId="{679BF9F6-B306-49EE-B39F-22D845943D7F}" type="sibTrans" cxnId="{1246F60D-6550-44BC-845F-82DCE8A2FC46}">
      <dgm:prSet/>
      <dgm:spPr/>
      <dgm:t>
        <a:bodyPr/>
        <a:lstStyle/>
        <a:p>
          <a:endParaRPr lang="ru-RU"/>
        </a:p>
      </dgm:t>
    </dgm:pt>
    <dgm:pt modelId="{7289D2C1-1012-4053-A8E9-3837314D99A4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документов, подтверждающих супружеские, родственные отношения (если обращается член семьи);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33266C1-879B-4F5E-A5EE-5BBE44CACB9A}" type="parTrans" cxnId="{089D50EC-1996-48C7-BC75-7C7A832791AC}">
      <dgm:prSet/>
      <dgm:spPr/>
      <dgm:t>
        <a:bodyPr/>
        <a:lstStyle/>
        <a:p>
          <a:endParaRPr lang="ru-RU"/>
        </a:p>
      </dgm:t>
    </dgm:pt>
    <dgm:pt modelId="{EA51D407-8D3A-4537-BD37-697521CEC12A}" type="sibTrans" cxnId="{089D50EC-1996-48C7-BC75-7C7A832791AC}">
      <dgm:prSet/>
      <dgm:spPr/>
      <dgm:t>
        <a:bodyPr/>
        <a:lstStyle/>
        <a:p>
          <a:endParaRPr lang="ru-RU"/>
        </a:p>
      </dgm:t>
    </dgm:pt>
    <dgm:pt modelId="{DCB5E09D-E659-4D9A-BAA5-D7E62002CBC4}">
      <dgm:prSet custT="1"/>
      <dgm:spPr/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отказ члена семьи от получения земельного участка (если заявление подается не всеми членами семьи);</a:t>
          </a:r>
          <a:endParaRPr lang="ru-RU" sz="1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730464-1631-4F4E-AD0D-C8831F4C6BC6}" type="parTrans" cxnId="{343B9B4D-1F25-4FD2-8B12-D0B89B0E02FF}">
      <dgm:prSet/>
      <dgm:spPr/>
      <dgm:t>
        <a:bodyPr/>
        <a:lstStyle/>
        <a:p>
          <a:endParaRPr lang="ru-RU"/>
        </a:p>
      </dgm:t>
    </dgm:pt>
    <dgm:pt modelId="{4949D893-0D62-4540-BB60-E1D091CDD1CE}" type="sibTrans" cxnId="{343B9B4D-1F25-4FD2-8B12-D0B89B0E02FF}">
      <dgm:prSet/>
      <dgm:spPr/>
      <dgm:t>
        <a:bodyPr/>
        <a:lstStyle/>
        <a:p>
          <a:endParaRPr lang="ru-RU"/>
        </a:p>
      </dgm:t>
    </dgm:pt>
    <dgm:pt modelId="{807178AC-2FE3-4657-AA9F-FD7313A12EFB}" type="pres">
      <dgm:prSet presAssocID="{6F74AA4E-95CB-4EF3-A97F-8A2078C5CA0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55025-BA33-4828-9ABD-5083CEFE070F}" type="pres">
      <dgm:prSet presAssocID="{400AD45C-2FEB-4A61-B0D6-9B488AB88498}" presName="parentLin" presStyleCnt="0"/>
      <dgm:spPr/>
    </dgm:pt>
    <dgm:pt modelId="{6958A4B5-F379-4A57-B303-DB2EE5D47B9A}" type="pres">
      <dgm:prSet presAssocID="{400AD45C-2FEB-4A61-B0D6-9B488AB88498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83252079-BEA7-4E58-8044-9C5AB17C77C5}" type="pres">
      <dgm:prSet presAssocID="{400AD45C-2FEB-4A61-B0D6-9B488AB88498}" presName="parentText" presStyleLbl="node1" presStyleIdx="0" presStyleCnt="1" custScaleX="109349" custScaleY="628084" custLinFactNeighborX="-74892" custLinFactNeighborY="-6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CD6B2-DCD2-459D-857A-5C4EF074A594}" type="pres">
      <dgm:prSet presAssocID="{400AD45C-2FEB-4A61-B0D6-9B488AB88498}" presName="negativeSpace" presStyleCnt="0"/>
      <dgm:spPr/>
    </dgm:pt>
    <dgm:pt modelId="{31D2B003-1C75-48D2-A11C-CF082DD6876C}" type="pres">
      <dgm:prSet presAssocID="{400AD45C-2FEB-4A61-B0D6-9B488AB88498}" presName="childText" presStyleLbl="conFgAcc1" presStyleIdx="0" presStyleCnt="1" custScaleY="153195" custLinFactNeighborX="-1003" custLinFactNeighborY="1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46F60D-6550-44BC-845F-82DCE8A2FC46}" srcId="{400AD45C-2FEB-4A61-B0D6-9B488AB88498}" destId="{B1CF0402-24BD-4FDE-8855-2507858AAFC9}" srcOrd="2" destOrd="0" parTransId="{5AA85740-9148-42FD-9AE7-320E2309DB3B}" sibTransId="{679BF9F6-B306-49EE-B39F-22D845943D7F}"/>
    <dgm:cxn modelId="{4C38EF32-1E7F-4BD2-8AD8-EE35CEC0C242}" srcId="{400AD45C-2FEB-4A61-B0D6-9B488AB88498}" destId="{038BCF19-06B7-4708-8C0C-3E296C101E40}" srcOrd="10" destOrd="0" parTransId="{859915F1-1E29-4B4D-8600-D6B446110A82}" sibTransId="{9DBE4327-E351-4951-A247-D19A04015255}"/>
    <dgm:cxn modelId="{E4E11269-492B-4D39-ABAD-7273C41686BD}" type="presOf" srcId="{0576B091-F00E-41E1-8DB2-8206D569C9A8}" destId="{31D2B003-1C75-48D2-A11C-CF082DD6876C}" srcOrd="0" destOrd="0" presId="urn:microsoft.com/office/officeart/2005/8/layout/list1"/>
    <dgm:cxn modelId="{2A127AAA-1C1D-4066-955D-739FEFA85A03}" srcId="{6F74AA4E-95CB-4EF3-A97F-8A2078C5CA0F}" destId="{400AD45C-2FEB-4A61-B0D6-9B488AB88498}" srcOrd="0" destOrd="0" parTransId="{A4E24011-01E5-4417-A1D9-68FFBEB72B45}" sibTransId="{AD741262-2AF9-4B40-AF67-2B92221E6A47}"/>
    <dgm:cxn modelId="{10C2A8D4-E1A5-40CB-A01F-AD0D367902AB}" srcId="{400AD45C-2FEB-4A61-B0D6-9B488AB88498}" destId="{2E2C8F32-3824-405D-8183-8C7C02D4909A}" srcOrd="4" destOrd="0" parTransId="{F7E349DF-922B-4752-9FF4-C6D74756D702}" sibTransId="{960EFE32-F749-4F25-A511-60856E1C6C91}"/>
    <dgm:cxn modelId="{2AE047C2-A222-4A65-AE38-2AFA71620FC7}" srcId="{400AD45C-2FEB-4A61-B0D6-9B488AB88498}" destId="{0576B091-F00E-41E1-8DB2-8206D569C9A8}" srcOrd="0" destOrd="0" parTransId="{74083D0E-B28F-4EC7-9E6D-7EA9AA01FCC5}" sibTransId="{0E2A8D2B-D80F-4209-AA71-9A4DB6C9E783}"/>
    <dgm:cxn modelId="{C5374352-B7E5-4436-ACCE-5701B9ADC1A9}" type="presOf" srcId="{400AD45C-2FEB-4A61-B0D6-9B488AB88498}" destId="{6958A4B5-F379-4A57-B303-DB2EE5D47B9A}" srcOrd="0" destOrd="0" presId="urn:microsoft.com/office/officeart/2005/8/layout/list1"/>
    <dgm:cxn modelId="{57C802FF-F54A-444C-A3E9-65C39C8F925A}" srcId="{400AD45C-2FEB-4A61-B0D6-9B488AB88498}" destId="{B4D3D646-9BF9-482D-9B1D-D8B8CC38258F}" srcOrd="12" destOrd="0" parTransId="{37CD6012-BBFB-4191-B3D4-94CCD274E7C9}" sibTransId="{135C52BF-AE18-4992-916F-2CE3D3ED6F9C}"/>
    <dgm:cxn modelId="{D2C9F3D7-A898-48A1-8A24-C1C930D76747}" type="presOf" srcId="{4F406223-ED09-488D-BC20-4E1A04A44969}" destId="{31D2B003-1C75-48D2-A11C-CF082DD6876C}" srcOrd="0" destOrd="1" presId="urn:microsoft.com/office/officeart/2005/8/layout/list1"/>
    <dgm:cxn modelId="{F5D0A58B-F5D3-4745-90FF-E3287C14A7FB}" type="presOf" srcId="{B1CF0402-24BD-4FDE-8855-2507858AAFC9}" destId="{31D2B003-1C75-48D2-A11C-CF082DD6876C}" srcOrd="0" destOrd="2" presId="urn:microsoft.com/office/officeart/2005/8/layout/list1"/>
    <dgm:cxn modelId="{A9A6A37E-07F4-434D-845A-180E4788BCFE}" srcId="{400AD45C-2FEB-4A61-B0D6-9B488AB88498}" destId="{2D561737-F1D4-4417-8004-C375F0865555}" srcOrd="9" destOrd="0" parTransId="{748AFA7E-B22F-4844-B22A-F4567EB3D32F}" sibTransId="{6D985744-1699-41AB-A228-376BA5CAA357}"/>
    <dgm:cxn modelId="{343B9B4D-1F25-4FD2-8B12-D0B89B0E02FF}" srcId="{400AD45C-2FEB-4A61-B0D6-9B488AB88498}" destId="{DCB5E09D-E659-4D9A-BAA5-D7E62002CBC4}" srcOrd="5" destOrd="0" parTransId="{E3730464-1631-4F4E-AD0D-C8831F4C6BC6}" sibTransId="{4949D893-0D62-4540-BB60-E1D091CDD1CE}"/>
    <dgm:cxn modelId="{0251B195-85F1-48B8-B835-9D54FB21887D}" type="presOf" srcId="{400AD45C-2FEB-4A61-B0D6-9B488AB88498}" destId="{83252079-BEA7-4E58-8044-9C5AB17C77C5}" srcOrd="1" destOrd="0" presId="urn:microsoft.com/office/officeart/2005/8/layout/list1"/>
    <dgm:cxn modelId="{649D5B72-9B84-4A45-866F-B53269F81F60}" type="presOf" srcId="{4FBAE3A1-AE59-42F6-A2C1-4F2C70EB6B93}" destId="{31D2B003-1C75-48D2-A11C-CF082DD6876C}" srcOrd="0" destOrd="6" presId="urn:microsoft.com/office/officeart/2005/8/layout/list1"/>
    <dgm:cxn modelId="{B07C378B-F123-40D9-9C01-6CEE85873549}" type="presOf" srcId="{43D607FE-8CDA-4857-AF5B-8A4C750DB91E}" destId="{31D2B003-1C75-48D2-A11C-CF082DD6876C}" srcOrd="0" destOrd="8" presId="urn:microsoft.com/office/officeart/2005/8/layout/list1"/>
    <dgm:cxn modelId="{4744E9B4-7215-4951-B47F-9FB4A1412F75}" srcId="{400AD45C-2FEB-4A61-B0D6-9B488AB88498}" destId="{68DDF921-DE9D-45E3-9335-117B1CBF9682}" srcOrd="11" destOrd="0" parTransId="{3F4B3D95-99D3-4193-A5FA-4A5A396956FA}" sibTransId="{889C81DB-6961-485E-8D65-D17B464A23E6}"/>
    <dgm:cxn modelId="{83B38F7A-125F-4F51-AEAE-3A6C5A50C7A0}" srcId="{400AD45C-2FEB-4A61-B0D6-9B488AB88498}" destId="{4F406223-ED09-488D-BC20-4E1A04A44969}" srcOrd="1" destOrd="0" parTransId="{1DDB1DE4-3DBB-48A5-BC83-D5B1A83A051E}" sibTransId="{6F72FC8D-0CCB-48A5-935D-05012A618C08}"/>
    <dgm:cxn modelId="{CC7FFE68-3FF6-4B7A-9355-8E9E29B781AA}" type="presOf" srcId="{2A390F85-CF7A-4233-9146-B32EB998D40F}" destId="{31D2B003-1C75-48D2-A11C-CF082DD6876C}" srcOrd="0" destOrd="7" presId="urn:microsoft.com/office/officeart/2005/8/layout/list1"/>
    <dgm:cxn modelId="{7BCF0817-F630-4243-8152-CB39819C944A}" type="presOf" srcId="{2E2C8F32-3824-405D-8183-8C7C02D4909A}" destId="{31D2B003-1C75-48D2-A11C-CF082DD6876C}" srcOrd="0" destOrd="4" presId="urn:microsoft.com/office/officeart/2005/8/layout/list1"/>
    <dgm:cxn modelId="{8F25FB3B-CA4C-462C-A2AE-008D722B8F27}" type="presOf" srcId="{2D561737-F1D4-4417-8004-C375F0865555}" destId="{31D2B003-1C75-48D2-A11C-CF082DD6876C}" srcOrd="0" destOrd="9" presId="urn:microsoft.com/office/officeart/2005/8/layout/list1"/>
    <dgm:cxn modelId="{DC65E21B-EB9F-4041-A2BD-D75D3432B71E}" type="presOf" srcId="{B4D3D646-9BF9-482D-9B1D-D8B8CC38258F}" destId="{31D2B003-1C75-48D2-A11C-CF082DD6876C}" srcOrd="0" destOrd="12" presId="urn:microsoft.com/office/officeart/2005/8/layout/list1"/>
    <dgm:cxn modelId="{D1A1877A-0214-4729-B956-E87E0503FDDB}" type="presOf" srcId="{6F74AA4E-95CB-4EF3-A97F-8A2078C5CA0F}" destId="{807178AC-2FE3-4657-AA9F-FD7313A12EFB}" srcOrd="0" destOrd="0" presId="urn:microsoft.com/office/officeart/2005/8/layout/list1"/>
    <dgm:cxn modelId="{9867E7B4-54A0-45B7-880D-7A8DE6021803}" type="presOf" srcId="{7289D2C1-1012-4053-A8E9-3837314D99A4}" destId="{31D2B003-1C75-48D2-A11C-CF082DD6876C}" srcOrd="0" destOrd="3" presId="urn:microsoft.com/office/officeart/2005/8/layout/list1"/>
    <dgm:cxn modelId="{6A92A064-9A0A-40EE-BAA6-8A5FC5DC8D01}" type="presOf" srcId="{68DDF921-DE9D-45E3-9335-117B1CBF9682}" destId="{31D2B003-1C75-48D2-A11C-CF082DD6876C}" srcOrd="0" destOrd="11" presId="urn:microsoft.com/office/officeart/2005/8/layout/list1"/>
    <dgm:cxn modelId="{D1AE7B8B-2117-411C-9888-6314CFD4B034}" srcId="{400AD45C-2FEB-4A61-B0D6-9B488AB88498}" destId="{43D607FE-8CDA-4857-AF5B-8A4C750DB91E}" srcOrd="8" destOrd="0" parTransId="{CF71607E-569F-4E3F-BC1F-99A2971308B8}" sibTransId="{50EABF20-D9CD-47B4-93EA-F440D95D461F}"/>
    <dgm:cxn modelId="{6D2375E4-4430-43F9-AD9F-13AC34C57126}" srcId="{400AD45C-2FEB-4A61-B0D6-9B488AB88498}" destId="{4FBAE3A1-AE59-42F6-A2C1-4F2C70EB6B93}" srcOrd="6" destOrd="0" parTransId="{B9A35F01-01AE-4AEA-A3B5-9D0651DD56A0}" sibTransId="{1CD9C29B-A0C5-41A4-AC06-1098533B794A}"/>
    <dgm:cxn modelId="{089D50EC-1996-48C7-BC75-7C7A832791AC}" srcId="{400AD45C-2FEB-4A61-B0D6-9B488AB88498}" destId="{7289D2C1-1012-4053-A8E9-3837314D99A4}" srcOrd="3" destOrd="0" parTransId="{A33266C1-879B-4F5E-A5EE-5BBE44CACB9A}" sibTransId="{EA51D407-8D3A-4537-BD37-697521CEC12A}"/>
    <dgm:cxn modelId="{C55E89B3-0BB2-4383-A210-11B2CFAFDADB}" type="presOf" srcId="{038BCF19-06B7-4708-8C0C-3E296C101E40}" destId="{31D2B003-1C75-48D2-A11C-CF082DD6876C}" srcOrd="0" destOrd="10" presId="urn:microsoft.com/office/officeart/2005/8/layout/list1"/>
    <dgm:cxn modelId="{87A8ED93-5149-4EFB-99E9-A331AE20FCBB}" type="presOf" srcId="{DCB5E09D-E659-4D9A-BAA5-D7E62002CBC4}" destId="{31D2B003-1C75-48D2-A11C-CF082DD6876C}" srcOrd="0" destOrd="5" presId="urn:microsoft.com/office/officeart/2005/8/layout/list1"/>
    <dgm:cxn modelId="{E575A50F-5E3E-47B3-AD45-3041A437141A}" srcId="{400AD45C-2FEB-4A61-B0D6-9B488AB88498}" destId="{2A390F85-CF7A-4233-9146-B32EB998D40F}" srcOrd="7" destOrd="0" parTransId="{502342A1-43EF-4853-A10B-BD70A5CB717A}" sibTransId="{1902D094-E6AD-4D0E-87B6-F13C7F704705}"/>
    <dgm:cxn modelId="{9EF2B2C7-C89A-4667-983F-61B718E10BC4}" type="presParOf" srcId="{807178AC-2FE3-4657-AA9F-FD7313A12EFB}" destId="{EFC55025-BA33-4828-9ABD-5083CEFE070F}" srcOrd="0" destOrd="0" presId="urn:microsoft.com/office/officeart/2005/8/layout/list1"/>
    <dgm:cxn modelId="{5BFA8532-DCDD-4554-9B20-144C5CB9E484}" type="presParOf" srcId="{EFC55025-BA33-4828-9ABD-5083CEFE070F}" destId="{6958A4B5-F379-4A57-B303-DB2EE5D47B9A}" srcOrd="0" destOrd="0" presId="urn:microsoft.com/office/officeart/2005/8/layout/list1"/>
    <dgm:cxn modelId="{222FD7DA-156C-4C41-8371-019EBF2E2EBD}" type="presParOf" srcId="{EFC55025-BA33-4828-9ABD-5083CEFE070F}" destId="{83252079-BEA7-4E58-8044-9C5AB17C77C5}" srcOrd="1" destOrd="0" presId="urn:microsoft.com/office/officeart/2005/8/layout/list1"/>
    <dgm:cxn modelId="{449EEAA2-2DE7-4AB3-A954-9866D4E6D527}" type="presParOf" srcId="{807178AC-2FE3-4657-AA9F-FD7313A12EFB}" destId="{314CD6B2-DCD2-459D-857A-5C4EF074A594}" srcOrd="1" destOrd="0" presId="urn:microsoft.com/office/officeart/2005/8/layout/list1"/>
    <dgm:cxn modelId="{354F707E-AFD5-43FB-B6CB-F8222132A01D}" type="presParOf" srcId="{807178AC-2FE3-4657-AA9F-FD7313A12EFB}" destId="{31D2B003-1C75-48D2-A11C-CF082DD6876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B0A75A-CE23-4C5D-90C4-B26109034015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95084934-030D-4607-AE9A-A0ECC5ED7CD8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ШАГ 1</a:t>
          </a:r>
          <a:endParaRPr lang="ru-RU" sz="28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C0AB431-F1FC-4BCD-9A11-3010C74A8F9F}" type="parTrans" cxnId="{EBF3E02B-9F30-41D8-B8CA-A56CE2CF7D87}">
      <dgm:prSet/>
      <dgm:spPr/>
      <dgm:t>
        <a:bodyPr/>
        <a:lstStyle/>
        <a:p>
          <a:endParaRPr lang="ru-RU"/>
        </a:p>
      </dgm:t>
    </dgm:pt>
    <dgm:pt modelId="{376567F2-A01B-4F5B-A31E-AEF8BC758C29}" type="sibTrans" cxnId="{EBF3E02B-9F30-41D8-B8CA-A56CE2CF7D87}">
      <dgm:prSet/>
      <dgm:spPr/>
      <dgm:t>
        <a:bodyPr/>
        <a:lstStyle/>
        <a:p>
          <a:endParaRPr lang="ru-RU"/>
        </a:p>
      </dgm:t>
    </dgm:pt>
    <dgm:pt modelId="{5CC2F55C-2B2E-4DA3-9213-AD1EB87A1924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Постановка в очередь на предоставление земельного участка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4CFFDF-EF8E-4885-B760-0565B066F109}" type="parTrans" cxnId="{2925C8A8-A0B1-44D8-8A23-5AE4EF4D56AB}">
      <dgm:prSet/>
      <dgm:spPr/>
      <dgm:t>
        <a:bodyPr/>
        <a:lstStyle/>
        <a:p>
          <a:endParaRPr lang="ru-RU"/>
        </a:p>
      </dgm:t>
    </dgm:pt>
    <dgm:pt modelId="{E30A95DD-0CBD-4350-9884-04DE49D51F3B}" type="sibTrans" cxnId="{2925C8A8-A0B1-44D8-8A23-5AE4EF4D56AB}">
      <dgm:prSet/>
      <dgm:spPr/>
      <dgm:t>
        <a:bodyPr/>
        <a:lstStyle/>
        <a:p>
          <a:endParaRPr lang="ru-RU"/>
        </a:p>
      </dgm:t>
    </dgm:pt>
    <dgm:pt modelId="{D4DECD6B-1BD5-4D05-81B4-CBDE34F7EF19}" type="pres">
      <dgm:prSet presAssocID="{2EB0A75A-CE23-4C5D-90C4-B26109034015}" presName="CompostProcess" presStyleCnt="0">
        <dgm:presLayoutVars>
          <dgm:dir/>
          <dgm:resizeHandles val="exact"/>
        </dgm:presLayoutVars>
      </dgm:prSet>
      <dgm:spPr/>
    </dgm:pt>
    <dgm:pt modelId="{608AF7A6-9756-42BC-B0D8-5124A3243E08}" type="pres">
      <dgm:prSet presAssocID="{2EB0A75A-CE23-4C5D-90C4-B26109034015}" presName="arrow" presStyleLbl="bgShp" presStyleIdx="0" presStyleCnt="1" custScaleX="117647"/>
      <dgm:spPr/>
    </dgm:pt>
    <dgm:pt modelId="{5B349811-AB21-459D-BFCB-683E2DD99BF1}" type="pres">
      <dgm:prSet presAssocID="{2EB0A75A-CE23-4C5D-90C4-B26109034015}" presName="linearProcess" presStyleCnt="0"/>
      <dgm:spPr/>
    </dgm:pt>
    <dgm:pt modelId="{02A7B175-E921-4A91-BC16-F41184B35084}" type="pres">
      <dgm:prSet presAssocID="{95084934-030D-4607-AE9A-A0ECC5ED7CD8}" presName="textNode" presStyleLbl="node1" presStyleIdx="0" presStyleCnt="2" custScaleX="36733" custScaleY="67074" custLinFactNeighborX="-84747" custLinFactNeighborY="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8BB37-F202-4A53-A62E-021FAE5286A4}" type="pres">
      <dgm:prSet presAssocID="{376567F2-A01B-4F5B-A31E-AEF8BC758C29}" presName="sibTrans" presStyleCnt="0"/>
      <dgm:spPr/>
    </dgm:pt>
    <dgm:pt modelId="{B13B9016-3BFF-480E-A9BC-E7C1AEA9902C}" type="pres">
      <dgm:prSet presAssocID="{5CC2F55C-2B2E-4DA3-9213-AD1EB87A1924}" presName="textNode" presStyleLbl="node1" presStyleIdx="1" presStyleCnt="2" custScaleX="123611" custScaleY="151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F0E122-6BF7-49DA-9DCA-7A332B4041CF}" type="presOf" srcId="{2EB0A75A-CE23-4C5D-90C4-B26109034015}" destId="{D4DECD6B-1BD5-4D05-81B4-CBDE34F7EF19}" srcOrd="0" destOrd="0" presId="urn:microsoft.com/office/officeart/2005/8/layout/hProcess9"/>
    <dgm:cxn modelId="{EBF3E02B-9F30-41D8-B8CA-A56CE2CF7D87}" srcId="{2EB0A75A-CE23-4C5D-90C4-B26109034015}" destId="{95084934-030D-4607-AE9A-A0ECC5ED7CD8}" srcOrd="0" destOrd="0" parTransId="{FC0AB431-F1FC-4BCD-9A11-3010C74A8F9F}" sibTransId="{376567F2-A01B-4F5B-A31E-AEF8BC758C29}"/>
    <dgm:cxn modelId="{0DEC6E8D-580C-4B86-A8E9-DE6BA793BA4C}" type="presOf" srcId="{95084934-030D-4607-AE9A-A0ECC5ED7CD8}" destId="{02A7B175-E921-4A91-BC16-F41184B35084}" srcOrd="0" destOrd="0" presId="urn:microsoft.com/office/officeart/2005/8/layout/hProcess9"/>
    <dgm:cxn modelId="{2925C8A8-A0B1-44D8-8A23-5AE4EF4D56AB}" srcId="{2EB0A75A-CE23-4C5D-90C4-B26109034015}" destId="{5CC2F55C-2B2E-4DA3-9213-AD1EB87A1924}" srcOrd="1" destOrd="0" parTransId="{EC4CFFDF-EF8E-4885-B760-0565B066F109}" sibTransId="{E30A95DD-0CBD-4350-9884-04DE49D51F3B}"/>
    <dgm:cxn modelId="{502FF5A0-17AB-4850-BD63-C9F02E24822C}" type="presOf" srcId="{5CC2F55C-2B2E-4DA3-9213-AD1EB87A1924}" destId="{B13B9016-3BFF-480E-A9BC-E7C1AEA9902C}" srcOrd="0" destOrd="0" presId="urn:microsoft.com/office/officeart/2005/8/layout/hProcess9"/>
    <dgm:cxn modelId="{AD11ABDA-B4DE-4DFC-8378-4DC6064993EA}" type="presParOf" srcId="{D4DECD6B-1BD5-4D05-81B4-CBDE34F7EF19}" destId="{608AF7A6-9756-42BC-B0D8-5124A3243E08}" srcOrd="0" destOrd="0" presId="urn:microsoft.com/office/officeart/2005/8/layout/hProcess9"/>
    <dgm:cxn modelId="{7373274F-B2E8-4145-9DAF-25838C0F07A1}" type="presParOf" srcId="{D4DECD6B-1BD5-4D05-81B4-CBDE34F7EF19}" destId="{5B349811-AB21-459D-BFCB-683E2DD99BF1}" srcOrd="1" destOrd="0" presId="urn:microsoft.com/office/officeart/2005/8/layout/hProcess9"/>
    <dgm:cxn modelId="{1CB8F132-E089-4B12-8628-79629130E30C}" type="presParOf" srcId="{5B349811-AB21-459D-BFCB-683E2DD99BF1}" destId="{02A7B175-E921-4A91-BC16-F41184B35084}" srcOrd="0" destOrd="0" presId="urn:microsoft.com/office/officeart/2005/8/layout/hProcess9"/>
    <dgm:cxn modelId="{B7C7C60E-B54A-4B51-AD02-BD2D7AD8FD87}" type="presParOf" srcId="{5B349811-AB21-459D-BFCB-683E2DD99BF1}" destId="{8F38BB37-F202-4A53-A62E-021FAE5286A4}" srcOrd="1" destOrd="0" presId="urn:microsoft.com/office/officeart/2005/8/layout/hProcess9"/>
    <dgm:cxn modelId="{B6D04BCB-4F71-440F-95A5-FC159D45751F}" type="presParOf" srcId="{5B349811-AB21-459D-BFCB-683E2DD99BF1}" destId="{B13B9016-3BFF-480E-A9BC-E7C1AEA9902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9EDF13-31FD-44F7-9E22-48B763972C6E}" type="doc">
      <dgm:prSet loTypeId="urn:microsoft.com/office/officeart/2005/8/layout/chevron2" loCatId="process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FE11F488-AEE4-4BF9-B8BA-8320285D6E0E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1.1</a:t>
          </a:r>
          <a:endParaRPr lang="ru-RU" dirty="0">
            <a:solidFill>
              <a:srgbClr val="002060"/>
            </a:solidFill>
          </a:endParaRPr>
        </a:p>
      </dgm:t>
    </dgm:pt>
    <dgm:pt modelId="{AB70A77E-0B9D-4A9D-B5AA-21002259B152}" type="parTrans" cxnId="{01B492E0-5193-4757-8279-5B4A891115CF}">
      <dgm:prSet/>
      <dgm:spPr/>
      <dgm:t>
        <a:bodyPr/>
        <a:lstStyle/>
        <a:p>
          <a:endParaRPr lang="ru-RU"/>
        </a:p>
      </dgm:t>
    </dgm:pt>
    <dgm:pt modelId="{0C9B792B-0530-47CE-9448-0A1FD10F4A39}" type="sibTrans" cxnId="{01B492E0-5193-4757-8279-5B4A891115CF}">
      <dgm:prSet/>
      <dgm:spPr/>
      <dgm:t>
        <a:bodyPr/>
        <a:lstStyle/>
        <a:p>
          <a:endParaRPr lang="ru-RU"/>
        </a:p>
      </dgm:t>
    </dgm:pt>
    <dgm:pt modelId="{243D6996-7099-4294-B070-6753AD6EBFD5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Подача</a:t>
          </a:r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заявления</a:t>
          </a:r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 предоставление земельного участка в орган местного самоуправления по месту нахождения земельного участка (городского поселения, городского округа, муниципального округа, а если участок находится на территории сельского поселения – то муниципального района)</a:t>
          </a:r>
          <a:endParaRPr lang="ru-RU" dirty="0">
            <a:solidFill>
              <a:srgbClr val="002060"/>
            </a:solidFill>
          </a:endParaRPr>
        </a:p>
      </dgm:t>
    </dgm:pt>
    <dgm:pt modelId="{8971BFE1-682B-451A-A52D-B98544BBA7EF}" type="parTrans" cxnId="{157268BD-2365-49E5-80E8-226B6A2604A6}">
      <dgm:prSet/>
      <dgm:spPr/>
      <dgm:t>
        <a:bodyPr/>
        <a:lstStyle/>
        <a:p>
          <a:endParaRPr lang="ru-RU"/>
        </a:p>
      </dgm:t>
    </dgm:pt>
    <dgm:pt modelId="{F472EF82-3636-49C8-A465-F01FE4D85E95}" type="sibTrans" cxnId="{157268BD-2365-49E5-80E8-226B6A2604A6}">
      <dgm:prSet/>
      <dgm:spPr/>
      <dgm:t>
        <a:bodyPr/>
        <a:lstStyle/>
        <a:p>
          <a:endParaRPr lang="ru-RU"/>
        </a:p>
      </dgm:t>
    </dgm:pt>
    <dgm:pt modelId="{CEFAC889-ED65-4F24-8394-07A155622679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1.2</a:t>
          </a:r>
          <a:endParaRPr lang="ru-RU" dirty="0">
            <a:solidFill>
              <a:srgbClr val="002060"/>
            </a:solidFill>
          </a:endParaRPr>
        </a:p>
      </dgm:t>
    </dgm:pt>
    <dgm:pt modelId="{FB8DADCE-1AE2-4E38-90F8-470F3FC39060}" type="parTrans" cxnId="{8E024EDA-11F4-45C2-B59C-4777CB4132D8}">
      <dgm:prSet/>
      <dgm:spPr/>
      <dgm:t>
        <a:bodyPr/>
        <a:lstStyle/>
        <a:p>
          <a:endParaRPr lang="ru-RU"/>
        </a:p>
      </dgm:t>
    </dgm:pt>
    <dgm:pt modelId="{DDBA990F-C9B2-4E80-B1D7-0995C37323E5}" type="sibTrans" cxnId="{8E024EDA-11F4-45C2-B59C-4777CB4132D8}">
      <dgm:prSet/>
      <dgm:spPr/>
      <dgm:t>
        <a:bodyPr/>
        <a:lstStyle/>
        <a:p>
          <a:endParaRPr lang="ru-RU"/>
        </a:p>
      </dgm:t>
    </dgm:pt>
    <dgm:pt modelId="{CEC4E676-473A-4CEC-A0C5-A12B43689F45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Включение заявителя в очередь на предоставление земельного участка (при отсутствии оснований для отказа)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5EA6D1-4911-4B0C-9D9C-4FB9EFDDF87B}" type="parTrans" cxnId="{230F99EF-D5B4-4BF7-A2B1-2CA2EBE19656}">
      <dgm:prSet/>
      <dgm:spPr/>
      <dgm:t>
        <a:bodyPr/>
        <a:lstStyle/>
        <a:p>
          <a:endParaRPr lang="ru-RU"/>
        </a:p>
      </dgm:t>
    </dgm:pt>
    <dgm:pt modelId="{604A62C1-C9DE-4915-A6A6-8B80923A5658}" type="sibTrans" cxnId="{230F99EF-D5B4-4BF7-A2B1-2CA2EBE19656}">
      <dgm:prSet/>
      <dgm:spPr/>
      <dgm:t>
        <a:bodyPr/>
        <a:lstStyle/>
        <a:p>
          <a:endParaRPr lang="ru-RU"/>
        </a:p>
      </dgm:t>
    </dgm:pt>
    <dgm:pt modelId="{728A38FE-EEBF-4C83-AFA1-BE3F401520EC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1.3</a:t>
          </a:r>
          <a:endParaRPr lang="ru-RU" dirty="0">
            <a:solidFill>
              <a:srgbClr val="002060"/>
            </a:solidFill>
          </a:endParaRPr>
        </a:p>
      </dgm:t>
    </dgm:pt>
    <dgm:pt modelId="{58343AC4-76C2-4CB4-A024-B21E2EF160B0}" type="parTrans" cxnId="{3967D0E4-A478-456F-BC90-FB9C5B065FD9}">
      <dgm:prSet/>
      <dgm:spPr/>
      <dgm:t>
        <a:bodyPr/>
        <a:lstStyle/>
        <a:p>
          <a:endParaRPr lang="ru-RU"/>
        </a:p>
      </dgm:t>
    </dgm:pt>
    <dgm:pt modelId="{746DCACF-2148-425C-AF49-DF1B1CB4C63A}" type="sibTrans" cxnId="{3967D0E4-A478-456F-BC90-FB9C5B065FD9}">
      <dgm:prSet/>
      <dgm:spPr/>
      <dgm:t>
        <a:bodyPr/>
        <a:lstStyle/>
        <a:p>
          <a:endParaRPr lang="ru-RU"/>
        </a:p>
      </dgm:t>
    </dgm:pt>
    <dgm:pt modelId="{8B35FE40-CA61-4093-982B-0C19DE511612}">
      <dgm:prSet phldrT="[Текст]" custT="1"/>
      <dgm:spPr/>
      <dgm:t>
        <a:bodyPr/>
        <a:lstStyle/>
        <a:p>
          <a:r>
            <a: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Уведомление заявителя о постановке в очередь на предоставление земельного участка                   </a:t>
          </a:r>
          <a:r>
            <a:rPr lang="ru-RU" sz="105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15 рабочих дней со дня поступления заявления</a:t>
          </a:r>
          <a:r>
            <a:rPr lang="ru-RU" sz="105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                              </a:t>
          </a:r>
          <a:endParaRPr lang="ru-RU" sz="105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50E6F-5083-4BAC-BB41-E6A3ABD03703}" type="parTrans" cxnId="{F24F3803-5D79-4928-9B33-06DA531CC99A}">
      <dgm:prSet/>
      <dgm:spPr/>
      <dgm:t>
        <a:bodyPr/>
        <a:lstStyle/>
        <a:p>
          <a:endParaRPr lang="ru-RU"/>
        </a:p>
      </dgm:t>
    </dgm:pt>
    <dgm:pt modelId="{DD463EE5-EDDB-4C3A-A2D6-F19B0036A4DE}" type="sibTrans" cxnId="{F24F3803-5D79-4928-9B33-06DA531CC99A}">
      <dgm:prSet/>
      <dgm:spPr/>
      <dgm:t>
        <a:bodyPr/>
        <a:lstStyle/>
        <a:p>
          <a:endParaRPr lang="ru-RU"/>
        </a:p>
      </dgm:t>
    </dgm:pt>
    <dgm:pt modelId="{C47BE029-7491-4385-8AC0-7354399D5D0F}" type="pres">
      <dgm:prSet presAssocID="{959EDF13-31FD-44F7-9E22-48B763972C6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9584D1-B583-441D-8025-1D0C21247F27}" type="pres">
      <dgm:prSet presAssocID="{FE11F488-AEE4-4BF9-B8BA-8320285D6E0E}" presName="composite" presStyleCnt="0"/>
      <dgm:spPr/>
    </dgm:pt>
    <dgm:pt modelId="{678F9AF4-A6E6-41F1-BACB-8F05F2097ECD}" type="pres">
      <dgm:prSet presAssocID="{FE11F488-AEE4-4BF9-B8BA-8320285D6E0E}" presName="parentText" presStyleLbl="alignNode1" presStyleIdx="0" presStyleCnt="3" custScaleY="885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3E097-B547-436E-A964-BCE31B585ED7}" type="pres">
      <dgm:prSet presAssocID="{FE11F488-AEE4-4BF9-B8BA-8320285D6E0E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29721-0145-4590-9F3A-98B8CF2ED27E}" type="pres">
      <dgm:prSet presAssocID="{0C9B792B-0530-47CE-9448-0A1FD10F4A39}" presName="sp" presStyleCnt="0"/>
      <dgm:spPr/>
    </dgm:pt>
    <dgm:pt modelId="{A7954B31-BE65-47F4-A91B-55DAEC30123D}" type="pres">
      <dgm:prSet presAssocID="{CEFAC889-ED65-4F24-8394-07A155622679}" presName="composite" presStyleCnt="0"/>
      <dgm:spPr/>
    </dgm:pt>
    <dgm:pt modelId="{7D959A90-5B4C-4937-B0F5-170F92F284ED}" type="pres">
      <dgm:prSet presAssocID="{CEFAC889-ED65-4F24-8394-07A15562267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19E26B-FFF2-4741-B142-C643E4B8823C}" type="pres">
      <dgm:prSet presAssocID="{CEFAC889-ED65-4F24-8394-07A15562267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EF943-6443-4E62-93B7-B5346C1F6D91}" type="pres">
      <dgm:prSet presAssocID="{DDBA990F-C9B2-4E80-B1D7-0995C37323E5}" presName="sp" presStyleCnt="0"/>
      <dgm:spPr/>
    </dgm:pt>
    <dgm:pt modelId="{7669426E-257B-4FFD-885A-C4D192DA4B33}" type="pres">
      <dgm:prSet presAssocID="{728A38FE-EEBF-4C83-AFA1-BE3F401520EC}" presName="composite" presStyleCnt="0"/>
      <dgm:spPr/>
    </dgm:pt>
    <dgm:pt modelId="{DEAE406C-EC4A-458F-B5D1-37F8C47B61AC}" type="pres">
      <dgm:prSet presAssocID="{728A38FE-EEBF-4C83-AFA1-BE3F401520E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519D5A-7558-4666-8F2D-4F3C46330B25}" type="pres">
      <dgm:prSet presAssocID="{728A38FE-EEBF-4C83-AFA1-BE3F401520E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024EDA-11F4-45C2-B59C-4777CB4132D8}" srcId="{959EDF13-31FD-44F7-9E22-48B763972C6E}" destId="{CEFAC889-ED65-4F24-8394-07A155622679}" srcOrd="1" destOrd="0" parTransId="{FB8DADCE-1AE2-4E38-90F8-470F3FC39060}" sibTransId="{DDBA990F-C9B2-4E80-B1D7-0995C37323E5}"/>
    <dgm:cxn modelId="{5E518235-00F5-4802-A07F-0D671DE27A84}" type="presOf" srcId="{728A38FE-EEBF-4C83-AFA1-BE3F401520EC}" destId="{DEAE406C-EC4A-458F-B5D1-37F8C47B61AC}" srcOrd="0" destOrd="0" presId="urn:microsoft.com/office/officeart/2005/8/layout/chevron2"/>
    <dgm:cxn modelId="{157268BD-2365-49E5-80E8-226B6A2604A6}" srcId="{FE11F488-AEE4-4BF9-B8BA-8320285D6E0E}" destId="{243D6996-7099-4294-B070-6753AD6EBFD5}" srcOrd="0" destOrd="0" parTransId="{8971BFE1-682B-451A-A52D-B98544BBA7EF}" sibTransId="{F472EF82-3636-49C8-A465-F01FE4D85E95}"/>
    <dgm:cxn modelId="{230F99EF-D5B4-4BF7-A2B1-2CA2EBE19656}" srcId="{CEFAC889-ED65-4F24-8394-07A155622679}" destId="{CEC4E676-473A-4CEC-A0C5-A12B43689F45}" srcOrd="0" destOrd="0" parTransId="{815EA6D1-4911-4B0C-9D9C-4FB9EFDDF87B}" sibTransId="{604A62C1-C9DE-4915-A6A6-8B80923A5658}"/>
    <dgm:cxn modelId="{28FDA324-226C-4C78-876B-F2B8B23C4981}" type="presOf" srcId="{FE11F488-AEE4-4BF9-B8BA-8320285D6E0E}" destId="{678F9AF4-A6E6-41F1-BACB-8F05F2097ECD}" srcOrd="0" destOrd="0" presId="urn:microsoft.com/office/officeart/2005/8/layout/chevron2"/>
    <dgm:cxn modelId="{7054255C-69A6-4FED-B11D-2BF6514759AD}" type="presOf" srcId="{CEFAC889-ED65-4F24-8394-07A155622679}" destId="{7D959A90-5B4C-4937-B0F5-170F92F284ED}" srcOrd="0" destOrd="0" presId="urn:microsoft.com/office/officeart/2005/8/layout/chevron2"/>
    <dgm:cxn modelId="{E4D0BD11-0D57-44A2-ABD4-7424C13A3F8A}" type="presOf" srcId="{CEC4E676-473A-4CEC-A0C5-A12B43689F45}" destId="{0519E26B-FFF2-4741-B142-C643E4B8823C}" srcOrd="0" destOrd="0" presId="urn:microsoft.com/office/officeart/2005/8/layout/chevron2"/>
    <dgm:cxn modelId="{E2C68133-C267-4883-8570-F55582039600}" type="presOf" srcId="{243D6996-7099-4294-B070-6753AD6EBFD5}" destId="{C463E097-B547-436E-A964-BCE31B585ED7}" srcOrd="0" destOrd="0" presId="urn:microsoft.com/office/officeart/2005/8/layout/chevron2"/>
    <dgm:cxn modelId="{3967D0E4-A478-456F-BC90-FB9C5B065FD9}" srcId="{959EDF13-31FD-44F7-9E22-48B763972C6E}" destId="{728A38FE-EEBF-4C83-AFA1-BE3F401520EC}" srcOrd="2" destOrd="0" parTransId="{58343AC4-76C2-4CB4-A024-B21E2EF160B0}" sibTransId="{746DCACF-2148-425C-AF49-DF1B1CB4C63A}"/>
    <dgm:cxn modelId="{F24F3803-5D79-4928-9B33-06DA531CC99A}" srcId="{728A38FE-EEBF-4C83-AFA1-BE3F401520EC}" destId="{8B35FE40-CA61-4093-982B-0C19DE511612}" srcOrd="0" destOrd="0" parTransId="{BA950E6F-5083-4BAC-BB41-E6A3ABD03703}" sibTransId="{DD463EE5-EDDB-4C3A-A2D6-F19B0036A4DE}"/>
    <dgm:cxn modelId="{332B2C8F-7DCE-46E9-9990-558884949EAA}" type="presOf" srcId="{8B35FE40-CA61-4093-982B-0C19DE511612}" destId="{12519D5A-7558-4666-8F2D-4F3C46330B25}" srcOrd="0" destOrd="0" presId="urn:microsoft.com/office/officeart/2005/8/layout/chevron2"/>
    <dgm:cxn modelId="{CA087406-065E-49B4-A284-CC76A71E3ECD}" type="presOf" srcId="{959EDF13-31FD-44F7-9E22-48B763972C6E}" destId="{C47BE029-7491-4385-8AC0-7354399D5D0F}" srcOrd="0" destOrd="0" presId="urn:microsoft.com/office/officeart/2005/8/layout/chevron2"/>
    <dgm:cxn modelId="{01B492E0-5193-4757-8279-5B4A891115CF}" srcId="{959EDF13-31FD-44F7-9E22-48B763972C6E}" destId="{FE11F488-AEE4-4BF9-B8BA-8320285D6E0E}" srcOrd="0" destOrd="0" parTransId="{AB70A77E-0B9D-4A9D-B5AA-21002259B152}" sibTransId="{0C9B792B-0530-47CE-9448-0A1FD10F4A39}"/>
    <dgm:cxn modelId="{1B2132FE-55FB-4388-A80D-B8EA16043A28}" type="presParOf" srcId="{C47BE029-7491-4385-8AC0-7354399D5D0F}" destId="{ED9584D1-B583-441D-8025-1D0C21247F27}" srcOrd="0" destOrd="0" presId="urn:microsoft.com/office/officeart/2005/8/layout/chevron2"/>
    <dgm:cxn modelId="{31AC0F0D-3187-47B7-9B33-743BD5EE2151}" type="presParOf" srcId="{ED9584D1-B583-441D-8025-1D0C21247F27}" destId="{678F9AF4-A6E6-41F1-BACB-8F05F2097ECD}" srcOrd="0" destOrd="0" presId="urn:microsoft.com/office/officeart/2005/8/layout/chevron2"/>
    <dgm:cxn modelId="{2E7AD48E-AA45-4A74-A300-D2042861B176}" type="presParOf" srcId="{ED9584D1-B583-441D-8025-1D0C21247F27}" destId="{C463E097-B547-436E-A964-BCE31B585ED7}" srcOrd="1" destOrd="0" presId="urn:microsoft.com/office/officeart/2005/8/layout/chevron2"/>
    <dgm:cxn modelId="{F9D96697-7DC6-4A62-93CA-3D2D0C59BFA3}" type="presParOf" srcId="{C47BE029-7491-4385-8AC0-7354399D5D0F}" destId="{5F629721-0145-4590-9F3A-98B8CF2ED27E}" srcOrd="1" destOrd="0" presId="urn:microsoft.com/office/officeart/2005/8/layout/chevron2"/>
    <dgm:cxn modelId="{053EF1E0-8E4A-477D-8C13-41DE3ACDEE90}" type="presParOf" srcId="{C47BE029-7491-4385-8AC0-7354399D5D0F}" destId="{A7954B31-BE65-47F4-A91B-55DAEC30123D}" srcOrd="2" destOrd="0" presId="urn:microsoft.com/office/officeart/2005/8/layout/chevron2"/>
    <dgm:cxn modelId="{A2D2AE7C-F97C-40B3-A69C-665EDB798FE4}" type="presParOf" srcId="{A7954B31-BE65-47F4-A91B-55DAEC30123D}" destId="{7D959A90-5B4C-4937-B0F5-170F92F284ED}" srcOrd="0" destOrd="0" presId="urn:microsoft.com/office/officeart/2005/8/layout/chevron2"/>
    <dgm:cxn modelId="{451D54F1-C173-4C1B-AB23-570A4480FE36}" type="presParOf" srcId="{A7954B31-BE65-47F4-A91B-55DAEC30123D}" destId="{0519E26B-FFF2-4741-B142-C643E4B8823C}" srcOrd="1" destOrd="0" presId="urn:microsoft.com/office/officeart/2005/8/layout/chevron2"/>
    <dgm:cxn modelId="{3CE5EC48-6B9B-4C9B-AF1D-5D37349BAC43}" type="presParOf" srcId="{C47BE029-7491-4385-8AC0-7354399D5D0F}" destId="{BAFEF943-6443-4E62-93B7-B5346C1F6D91}" srcOrd="3" destOrd="0" presId="urn:microsoft.com/office/officeart/2005/8/layout/chevron2"/>
    <dgm:cxn modelId="{CB920948-F4E7-4CAB-B554-5D8F7BAD4DB0}" type="presParOf" srcId="{C47BE029-7491-4385-8AC0-7354399D5D0F}" destId="{7669426E-257B-4FFD-885A-C4D192DA4B33}" srcOrd="4" destOrd="0" presId="urn:microsoft.com/office/officeart/2005/8/layout/chevron2"/>
    <dgm:cxn modelId="{8084B772-D617-43EC-A7CC-1707C924923C}" type="presParOf" srcId="{7669426E-257B-4FFD-885A-C4D192DA4B33}" destId="{DEAE406C-EC4A-458F-B5D1-37F8C47B61AC}" srcOrd="0" destOrd="0" presId="urn:microsoft.com/office/officeart/2005/8/layout/chevron2"/>
    <dgm:cxn modelId="{15B53AF4-FF5D-4CA6-8BD0-27A688781A05}" type="presParOf" srcId="{7669426E-257B-4FFD-885A-C4D192DA4B33}" destId="{12519D5A-7558-4666-8F2D-4F3C46330B2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EB0A75A-CE23-4C5D-90C4-B26109034015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95084934-030D-4607-AE9A-A0ECC5ED7CD8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ШАГ </a:t>
          </a:r>
          <a:r>
            <a:rPr lang="ru-RU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2</a:t>
          </a:r>
          <a:endParaRPr lang="ru-RU" sz="28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C0AB431-F1FC-4BCD-9A11-3010C74A8F9F}" type="parTrans" cxnId="{EBF3E02B-9F30-41D8-B8CA-A56CE2CF7D87}">
      <dgm:prSet/>
      <dgm:spPr/>
      <dgm:t>
        <a:bodyPr/>
        <a:lstStyle/>
        <a:p>
          <a:endParaRPr lang="ru-RU"/>
        </a:p>
      </dgm:t>
    </dgm:pt>
    <dgm:pt modelId="{376567F2-A01B-4F5B-A31E-AEF8BC758C29}" type="sibTrans" cxnId="{EBF3E02B-9F30-41D8-B8CA-A56CE2CF7D87}">
      <dgm:prSet/>
      <dgm:spPr/>
      <dgm:t>
        <a:bodyPr/>
        <a:lstStyle/>
        <a:p>
          <a:endParaRPr lang="ru-RU"/>
        </a:p>
      </dgm:t>
    </dgm:pt>
    <dgm:pt modelId="{5CC2F55C-2B2E-4DA3-9213-AD1EB87A1924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Предоставление земельного участка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4CFFDF-EF8E-4885-B760-0565B066F109}" type="parTrans" cxnId="{2925C8A8-A0B1-44D8-8A23-5AE4EF4D56AB}">
      <dgm:prSet/>
      <dgm:spPr/>
      <dgm:t>
        <a:bodyPr/>
        <a:lstStyle/>
        <a:p>
          <a:endParaRPr lang="ru-RU"/>
        </a:p>
      </dgm:t>
    </dgm:pt>
    <dgm:pt modelId="{E30A95DD-0CBD-4350-9884-04DE49D51F3B}" type="sibTrans" cxnId="{2925C8A8-A0B1-44D8-8A23-5AE4EF4D56AB}">
      <dgm:prSet/>
      <dgm:spPr/>
      <dgm:t>
        <a:bodyPr/>
        <a:lstStyle/>
        <a:p>
          <a:endParaRPr lang="ru-RU"/>
        </a:p>
      </dgm:t>
    </dgm:pt>
    <dgm:pt modelId="{D4DECD6B-1BD5-4D05-81B4-CBDE34F7EF19}" type="pres">
      <dgm:prSet presAssocID="{2EB0A75A-CE23-4C5D-90C4-B26109034015}" presName="CompostProcess" presStyleCnt="0">
        <dgm:presLayoutVars>
          <dgm:dir/>
          <dgm:resizeHandles val="exact"/>
        </dgm:presLayoutVars>
      </dgm:prSet>
      <dgm:spPr/>
    </dgm:pt>
    <dgm:pt modelId="{608AF7A6-9756-42BC-B0D8-5124A3243E08}" type="pres">
      <dgm:prSet presAssocID="{2EB0A75A-CE23-4C5D-90C4-B26109034015}" presName="arrow" presStyleLbl="bgShp" presStyleIdx="0" presStyleCnt="1" custScaleX="117647"/>
      <dgm:spPr/>
    </dgm:pt>
    <dgm:pt modelId="{5B349811-AB21-459D-BFCB-683E2DD99BF1}" type="pres">
      <dgm:prSet presAssocID="{2EB0A75A-CE23-4C5D-90C4-B26109034015}" presName="linearProcess" presStyleCnt="0"/>
      <dgm:spPr/>
    </dgm:pt>
    <dgm:pt modelId="{02A7B175-E921-4A91-BC16-F41184B35084}" type="pres">
      <dgm:prSet presAssocID="{95084934-030D-4607-AE9A-A0ECC5ED7CD8}" presName="textNode" presStyleLbl="node1" presStyleIdx="0" presStyleCnt="2" custScaleX="55038" custScaleY="67074" custLinFactNeighborX="-84747" custLinFactNeighborY="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8BB37-F202-4A53-A62E-021FAE5286A4}" type="pres">
      <dgm:prSet presAssocID="{376567F2-A01B-4F5B-A31E-AEF8BC758C29}" presName="sibTrans" presStyleCnt="0"/>
      <dgm:spPr/>
    </dgm:pt>
    <dgm:pt modelId="{B13B9016-3BFF-480E-A9BC-E7C1AEA9902C}" type="pres">
      <dgm:prSet presAssocID="{5CC2F55C-2B2E-4DA3-9213-AD1EB87A1924}" presName="textNode" presStyleLbl="node1" presStyleIdx="1" presStyleCnt="2" custScaleX="185120" custScaleY="130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F3E02B-9F30-41D8-B8CA-A56CE2CF7D87}" srcId="{2EB0A75A-CE23-4C5D-90C4-B26109034015}" destId="{95084934-030D-4607-AE9A-A0ECC5ED7CD8}" srcOrd="0" destOrd="0" parTransId="{FC0AB431-F1FC-4BCD-9A11-3010C74A8F9F}" sibTransId="{376567F2-A01B-4F5B-A31E-AEF8BC758C29}"/>
    <dgm:cxn modelId="{DDE13531-4354-49CA-B0EE-18C833818300}" type="presOf" srcId="{5CC2F55C-2B2E-4DA3-9213-AD1EB87A1924}" destId="{B13B9016-3BFF-480E-A9BC-E7C1AEA9902C}" srcOrd="0" destOrd="0" presId="urn:microsoft.com/office/officeart/2005/8/layout/hProcess9"/>
    <dgm:cxn modelId="{D87704FD-D063-4E57-BE74-8BF95E633D98}" type="presOf" srcId="{95084934-030D-4607-AE9A-A0ECC5ED7CD8}" destId="{02A7B175-E921-4A91-BC16-F41184B35084}" srcOrd="0" destOrd="0" presId="urn:microsoft.com/office/officeart/2005/8/layout/hProcess9"/>
    <dgm:cxn modelId="{33E8D491-1F80-4240-BB47-E36EC94A5CFC}" type="presOf" srcId="{2EB0A75A-CE23-4C5D-90C4-B26109034015}" destId="{D4DECD6B-1BD5-4D05-81B4-CBDE34F7EF19}" srcOrd="0" destOrd="0" presId="urn:microsoft.com/office/officeart/2005/8/layout/hProcess9"/>
    <dgm:cxn modelId="{2925C8A8-A0B1-44D8-8A23-5AE4EF4D56AB}" srcId="{2EB0A75A-CE23-4C5D-90C4-B26109034015}" destId="{5CC2F55C-2B2E-4DA3-9213-AD1EB87A1924}" srcOrd="1" destOrd="0" parTransId="{EC4CFFDF-EF8E-4885-B760-0565B066F109}" sibTransId="{E30A95DD-0CBD-4350-9884-04DE49D51F3B}"/>
    <dgm:cxn modelId="{28C3ABEE-87A0-4F67-A201-604094AC7E8E}" type="presParOf" srcId="{D4DECD6B-1BD5-4D05-81B4-CBDE34F7EF19}" destId="{608AF7A6-9756-42BC-B0D8-5124A3243E08}" srcOrd="0" destOrd="0" presId="urn:microsoft.com/office/officeart/2005/8/layout/hProcess9"/>
    <dgm:cxn modelId="{4A4BDAB4-2A3A-47A5-B4ED-17CF278BBF6C}" type="presParOf" srcId="{D4DECD6B-1BD5-4D05-81B4-CBDE34F7EF19}" destId="{5B349811-AB21-459D-BFCB-683E2DD99BF1}" srcOrd="1" destOrd="0" presId="urn:microsoft.com/office/officeart/2005/8/layout/hProcess9"/>
    <dgm:cxn modelId="{0A886B10-BD0C-439F-99F9-4190A097F2E0}" type="presParOf" srcId="{5B349811-AB21-459D-BFCB-683E2DD99BF1}" destId="{02A7B175-E921-4A91-BC16-F41184B35084}" srcOrd="0" destOrd="0" presId="urn:microsoft.com/office/officeart/2005/8/layout/hProcess9"/>
    <dgm:cxn modelId="{7C0AA281-CFBB-44D0-9489-84B5F42B11F3}" type="presParOf" srcId="{5B349811-AB21-459D-BFCB-683E2DD99BF1}" destId="{8F38BB37-F202-4A53-A62E-021FAE5286A4}" srcOrd="1" destOrd="0" presId="urn:microsoft.com/office/officeart/2005/8/layout/hProcess9"/>
    <dgm:cxn modelId="{DE1D228E-B459-4732-932B-C4F776169015}" type="presParOf" srcId="{5B349811-AB21-459D-BFCB-683E2DD99BF1}" destId="{B13B9016-3BFF-480E-A9BC-E7C1AEA9902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9EDF13-31FD-44F7-9E22-48B763972C6E}" type="doc">
      <dgm:prSet loTypeId="urn:microsoft.com/office/officeart/2005/8/layout/process1" loCatId="process" qsTypeId="urn:microsoft.com/office/officeart/2005/8/quickstyle/simple4" qsCatId="simple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FE11F488-AEE4-4BF9-B8BA-8320285D6E0E}">
      <dgm:prSet phldrT="[Текст]" custT="1"/>
      <dgm:spPr/>
      <dgm:t>
        <a:bodyPr anchor="t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3600" dirty="0" smtClean="0">
              <a:solidFill>
                <a:schemeClr val="tx2">
                  <a:lumMod val="75000"/>
                </a:schemeClr>
              </a:solidFill>
            </a:rPr>
            <a:t>2.2</a:t>
          </a:r>
        </a:p>
        <a:p>
          <a:pPr>
            <a:lnSpc>
              <a:spcPct val="90000"/>
            </a:lnSpc>
            <a:spcAft>
              <a:spcPts val="0"/>
            </a:spcAft>
          </a:pPr>
          <a:endParaRPr lang="ru-RU" sz="1100" b="0" dirty="0" smtClean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90000"/>
            </a:lnSpc>
            <a:spcAft>
              <a:spcPts val="0"/>
            </a:spcAft>
          </a:pPr>
          <a:r>
            <a:rPr lang="ru-RU" sz="1000" b="0" baseline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Согласование с Правительством края перечня земельных участков для участников СВО</a:t>
          </a:r>
          <a:endParaRPr lang="ru-RU" sz="1000" b="0" baseline="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70A77E-0B9D-4A9D-B5AA-21002259B152}" type="parTrans" cxnId="{01B492E0-5193-4757-8279-5B4A891115CF}">
      <dgm:prSet/>
      <dgm:spPr/>
      <dgm:t>
        <a:bodyPr/>
        <a:lstStyle/>
        <a:p>
          <a:endParaRPr lang="ru-RU"/>
        </a:p>
      </dgm:t>
    </dgm:pt>
    <dgm:pt modelId="{0C9B792B-0530-47CE-9448-0A1FD10F4A39}" type="sibTrans" cxnId="{01B492E0-5193-4757-8279-5B4A891115CF}">
      <dgm:prSet/>
      <dgm:spPr/>
      <dgm:t>
        <a:bodyPr/>
        <a:lstStyle/>
        <a:p>
          <a:endParaRPr lang="ru-RU"/>
        </a:p>
      </dgm:t>
    </dgm:pt>
    <dgm:pt modelId="{CEFAC889-ED65-4F24-8394-07A155622679}">
      <dgm:prSet phldrT="[Текст]" custT="1"/>
      <dgm:spPr/>
      <dgm:t>
        <a:bodyPr anchor="t"/>
        <a:lstStyle/>
        <a:p>
          <a:pPr>
            <a:lnSpc>
              <a:spcPct val="90000"/>
            </a:lnSpc>
          </a:pPr>
          <a:r>
            <a:rPr lang="ru-RU" sz="3600" dirty="0" smtClean="0">
              <a:solidFill>
                <a:schemeClr val="tx2">
                  <a:lumMod val="75000"/>
                </a:schemeClr>
              </a:solidFill>
            </a:rPr>
            <a:t>2.4</a:t>
          </a:r>
        </a:p>
        <a:p>
          <a:pPr>
            <a:lnSpc>
              <a:spcPct val="100000"/>
            </a:lnSpc>
          </a:pPr>
          <a:r>
            <a:rPr lang="ru-RU" sz="10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Выбор заявителем земельного участка из перечня</a:t>
          </a:r>
          <a:endParaRPr lang="ru-RU" sz="1000" dirty="0">
            <a:solidFill>
              <a:schemeClr val="tx2">
                <a:lumMod val="75000"/>
              </a:schemeClr>
            </a:solidFill>
          </a:endParaRPr>
        </a:p>
      </dgm:t>
    </dgm:pt>
    <dgm:pt modelId="{FB8DADCE-1AE2-4E38-90F8-470F3FC39060}" type="parTrans" cxnId="{8E024EDA-11F4-45C2-B59C-4777CB4132D8}">
      <dgm:prSet/>
      <dgm:spPr/>
      <dgm:t>
        <a:bodyPr/>
        <a:lstStyle/>
        <a:p>
          <a:endParaRPr lang="ru-RU"/>
        </a:p>
      </dgm:t>
    </dgm:pt>
    <dgm:pt modelId="{DDBA990F-C9B2-4E80-B1D7-0995C37323E5}" type="sibTrans" cxnId="{8E024EDA-11F4-45C2-B59C-4777CB4132D8}">
      <dgm:prSet/>
      <dgm:spPr/>
      <dgm:t>
        <a:bodyPr/>
        <a:lstStyle/>
        <a:p>
          <a:endParaRPr lang="ru-RU"/>
        </a:p>
      </dgm:t>
    </dgm:pt>
    <dgm:pt modelId="{728A38FE-EEBF-4C83-AFA1-BE3F401520EC}">
      <dgm:prSet phldrT="[Текст]" custT="1"/>
      <dgm:spPr/>
      <dgm:t>
        <a:bodyPr anchor="t"/>
        <a:lstStyle/>
        <a:p>
          <a:pPr>
            <a:lnSpc>
              <a:spcPct val="100000"/>
            </a:lnSpc>
          </a:pPr>
          <a:r>
            <a:rPr lang="ru-RU" sz="3600" dirty="0" smtClean="0">
              <a:solidFill>
                <a:schemeClr val="tx2">
                  <a:lumMod val="75000"/>
                </a:schemeClr>
              </a:solidFill>
            </a:rPr>
            <a:t>2.5</a:t>
          </a:r>
        </a:p>
        <a:p>
          <a:pPr>
            <a:lnSpc>
              <a:spcPct val="100000"/>
            </a:lnSpc>
          </a:pPr>
          <a:r>
            <a:rPr lang="ru-RU" sz="900" b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Подача заявления о предоставлении выбранного земельного участка</a:t>
          </a:r>
          <a:endParaRPr lang="ru-RU" sz="900" dirty="0">
            <a:solidFill>
              <a:schemeClr val="tx2">
                <a:lumMod val="75000"/>
              </a:schemeClr>
            </a:solidFill>
          </a:endParaRPr>
        </a:p>
      </dgm:t>
    </dgm:pt>
    <dgm:pt modelId="{58343AC4-76C2-4CB4-A024-B21E2EF160B0}" type="parTrans" cxnId="{3967D0E4-A478-456F-BC90-FB9C5B065FD9}">
      <dgm:prSet/>
      <dgm:spPr/>
      <dgm:t>
        <a:bodyPr/>
        <a:lstStyle/>
        <a:p>
          <a:endParaRPr lang="ru-RU"/>
        </a:p>
      </dgm:t>
    </dgm:pt>
    <dgm:pt modelId="{746DCACF-2148-425C-AF49-DF1B1CB4C63A}" type="sibTrans" cxnId="{3967D0E4-A478-456F-BC90-FB9C5B065FD9}">
      <dgm:prSet/>
      <dgm:spPr/>
      <dgm:t>
        <a:bodyPr/>
        <a:lstStyle/>
        <a:p>
          <a:endParaRPr lang="ru-RU"/>
        </a:p>
      </dgm:t>
    </dgm:pt>
    <dgm:pt modelId="{E5AE2BE3-3804-488D-A7CF-32EC40158B50}">
      <dgm:prSet custT="1"/>
      <dgm:spPr/>
      <dgm:t>
        <a:bodyPr anchor="t"/>
        <a:lstStyle/>
        <a:p>
          <a:r>
            <a:rPr lang="ru-RU" sz="3600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 panose="02020603050405020304" pitchFamily="18" charset="0"/>
            </a:rPr>
            <a:t>2.6</a:t>
          </a:r>
        </a:p>
        <a:p>
          <a:r>
            <a:rPr lang="ru-RU" sz="900" b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 земельного </a:t>
          </a:r>
          <a:r>
            <a:rPr lang="ru-RU" sz="900" b="0" i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участка                                в течение 45 дней со дня поступления заявления</a:t>
          </a:r>
          <a:endParaRPr lang="ru-RU" sz="900" dirty="0">
            <a:solidFill>
              <a:schemeClr val="tx2">
                <a:lumMod val="75000"/>
              </a:schemeClr>
            </a:solidFill>
            <a:latin typeface="+mn-lt"/>
            <a:cs typeface="Times New Roman" panose="02020603050405020304" pitchFamily="18" charset="0"/>
          </a:endParaRPr>
        </a:p>
      </dgm:t>
    </dgm:pt>
    <dgm:pt modelId="{3D0878EE-296A-47D8-98FA-F2D1C4208646}" type="parTrans" cxnId="{824CB3AA-7363-4649-A8E7-95BAEB05ACB5}">
      <dgm:prSet/>
      <dgm:spPr/>
      <dgm:t>
        <a:bodyPr/>
        <a:lstStyle/>
        <a:p>
          <a:endParaRPr lang="ru-RU"/>
        </a:p>
      </dgm:t>
    </dgm:pt>
    <dgm:pt modelId="{FD0F2799-44A8-442E-A296-46CDA80BEC36}" type="sibTrans" cxnId="{824CB3AA-7363-4649-A8E7-95BAEB05ACB5}">
      <dgm:prSet/>
      <dgm:spPr/>
      <dgm:t>
        <a:bodyPr/>
        <a:lstStyle/>
        <a:p>
          <a:endParaRPr lang="ru-RU"/>
        </a:p>
      </dgm:t>
    </dgm:pt>
    <dgm:pt modelId="{B6F77908-0666-4ABE-AFEA-EB74583CF00F}">
      <dgm:prSet custT="1"/>
      <dgm:spPr/>
      <dgm:t>
        <a:bodyPr anchor="t"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3600" dirty="0" smtClean="0">
              <a:solidFill>
                <a:schemeClr val="tx2">
                  <a:lumMod val="75000"/>
                </a:schemeClr>
              </a:solidFill>
            </a:rPr>
            <a:t>2.1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ru-RU" sz="980" b="0" baseline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органом местного самоуправления земельных участков для участников СВО</a:t>
          </a:r>
          <a:endParaRPr lang="ru-RU" sz="980" baseline="0" dirty="0">
            <a:solidFill>
              <a:schemeClr val="tx2">
                <a:lumMod val="75000"/>
              </a:schemeClr>
            </a:solidFill>
          </a:endParaRPr>
        </a:p>
      </dgm:t>
    </dgm:pt>
    <dgm:pt modelId="{9F51B703-7C57-4651-9F8E-40A2B3744FF6}" type="parTrans" cxnId="{F972E9E1-43EF-4B18-A219-5D28994A4A1D}">
      <dgm:prSet/>
      <dgm:spPr/>
      <dgm:t>
        <a:bodyPr/>
        <a:lstStyle/>
        <a:p>
          <a:endParaRPr lang="ru-RU"/>
        </a:p>
      </dgm:t>
    </dgm:pt>
    <dgm:pt modelId="{70084413-D206-4414-AB20-DD70BDAAA8D5}" type="sibTrans" cxnId="{F972E9E1-43EF-4B18-A219-5D28994A4A1D}">
      <dgm:prSet/>
      <dgm:spPr/>
      <dgm:t>
        <a:bodyPr/>
        <a:lstStyle/>
        <a:p>
          <a:endParaRPr lang="ru-RU"/>
        </a:p>
      </dgm:t>
    </dgm:pt>
    <dgm:pt modelId="{C6486BE1-554E-4D5F-A656-1C9EE2333C33}">
      <dgm:prSet custT="1"/>
      <dgm:spPr/>
      <dgm:t>
        <a:bodyPr/>
        <a:lstStyle/>
        <a:p>
          <a:r>
            <a:rPr lang="ru-RU" sz="3600" dirty="0" smtClean="0">
              <a:solidFill>
                <a:schemeClr val="tx2">
                  <a:lumMod val="75000"/>
                </a:schemeClr>
              </a:solidFill>
            </a:rPr>
            <a:t>2.3</a:t>
          </a:r>
          <a:r>
            <a:rPr lang="ru-RU" sz="3700" dirty="0" smtClean="0">
              <a:solidFill>
                <a:schemeClr val="tx2">
                  <a:lumMod val="75000"/>
                </a:schemeClr>
              </a:solidFill>
            </a:rPr>
            <a:t> </a:t>
          </a:r>
        </a:p>
        <a:p>
          <a:r>
            <a:rPr lang="ru-RU" sz="10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Ежемесячное</a:t>
          </a:r>
          <a:r>
            <a:rPr lang="ru-RU" sz="10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опубликование актуального перечня земельных участков для участников СВО на официальном сайте</a:t>
          </a:r>
          <a:endParaRPr lang="ru-RU" sz="10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004070-D7C7-441C-A059-B684E20437CC}" type="parTrans" cxnId="{8C257812-7ACE-4C09-BA23-F69A35DA55DB}">
      <dgm:prSet/>
      <dgm:spPr/>
      <dgm:t>
        <a:bodyPr/>
        <a:lstStyle/>
        <a:p>
          <a:endParaRPr lang="ru-RU"/>
        </a:p>
      </dgm:t>
    </dgm:pt>
    <dgm:pt modelId="{74204607-D781-4B8D-AC14-63FA37C1B0E3}" type="sibTrans" cxnId="{8C257812-7ACE-4C09-BA23-F69A35DA55DB}">
      <dgm:prSet/>
      <dgm:spPr/>
      <dgm:t>
        <a:bodyPr/>
        <a:lstStyle/>
        <a:p>
          <a:endParaRPr lang="ru-RU"/>
        </a:p>
      </dgm:t>
    </dgm:pt>
    <dgm:pt modelId="{910F6F27-3850-499E-AD95-E158B1B17630}" type="pres">
      <dgm:prSet presAssocID="{959EDF13-31FD-44F7-9E22-48B763972C6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E873BE-2A7C-4361-9554-328E0C22B33E}" type="pres">
      <dgm:prSet presAssocID="{B6F77908-0666-4ABE-AFEA-EB74583CF00F}" presName="node" presStyleLbl="node1" presStyleIdx="0" presStyleCnt="6" custScaleX="129729" custScaleY="96491" custLinFactNeighborX="-39089" custLinFactNeighborY="-19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D5347A-ADAF-4D3D-AFEA-56DC6AE99D66}" type="pres">
      <dgm:prSet presAssocID="{70084413-D206-4414-AB20-DD70BDAAA8D5}" presName="sibTrans" presStyleLbl="sibTrans2D1" presStyleIdx="0" presStyleCnt="5"/>
      <dgm:spPr/>
      <dgm:t>
        <a:bodyPr/>
        <a:lstStyle/>
        <a:p>
          <a:endParaRPr lang="ru-RU"/>
        </a:p>
      </dgm:t>
    </dgm:pt>
    <dgm:pt modelId="{26D7FF57-6AB3-469E-9DF5-1E3C4893C975}" type="pres">
      <dgm:prSet presAssocID="{70084413-D206-4414-AB20-DD70BDAAA8D5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F94A26E-019D-429B-8EEC-DA4ED6BBD0CA}" type="pres">
      <dgm:prSet presAssocID="{FE11F488-AEE4-4BF9-B8BA-8320285D6E0E}" presName="node" presStyleLbl="node1" presStyleIdx="1" presStyleCnt="6" custScaleX="143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92096-8F0B-4FBA-A616-CCCA4B3342FC}" type="pres">
      <dgm:prSet presAssocID="{0C9B792B-0530-47CE-9448-0A1FD10F4A39}" presName="sibTrans" presStyleLbl="sibTrans2D1" presStyleIdx="1" presStyleCnt="5"/>
      <dgm:spPr/>
      <dgm:t>
        <a:bodyPr/>
        <a:lstStyle/>
        <a:p>
          <a:endParaRPr lang="ru-RU"/>
        </a:p>
      </dgm:t>
    </dgm:pt>
    <dgm:pt modelId="{081D145A-F94B-4712-A61F-AACBBA506E73}" type="pres">
      <dgm:prSet presAssocID="{0C9B792B-0530-47CE-9448-0A1FD10F4A39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4AF72A6F-7F28-4B61-8795-A9825C7C892B}" type="pres">
      <dgm:prSet presAssocID="{C6486BE1-554E-4D5F-A656-1C9EE2333C33}" presName="node" presStyleLbl="node1" presStyleIdx="2" presStyleCnt="6" custScaleX="133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11BE6-737C-47B9-A180-F8EEC17BABF3}" type="pres">
      <dgm:prSet presAssocID="{74204607-D781-4B8D-AC14-63FA37C1B0E3}" presName="sibTrans" presStyleLbl="sibTrans2D1" presStyleIdx="2" presStyleCnt="5"/>
      <dgm:spPr/>
      <dgm:t>
        <a:bodyPr/>
        <a:lstStyle/>
        <a:p>
          <a:endParaRPr lang="ru-RU"/>
        </a:p>
      </dgm:t>
    </dgm:pt>
    <dgm:pt modelId="{A621A67B-6D3C-4AA4-B9D7-1068A31E7050}" type="pres">
      <dgm:prSet presAssocID="{74204607-D781-4B8D-AC14-63FA37C1B0E3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E4F05035-7FC5-4A4B-B750-98CF8570A90E}" type="pres">
      <dgm:prSet presAssocID="{CEFAC889-ED65-4F24-8394-07A155622679}" presName="node" presStyleLbl="node1" presStyleIdx="3" presStyleCnt="6" custScaleX="101001" custLinFactNeighborX="-2207" custLinFactNeighborY="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5E17A-180A-421D-94C9-944D7286BA03}" type="pres">
      <dgm:prSet presAssocID="{DDBA990F-C9B2-4E80-B1D7-0995C37323E5}" presName="sibTrans" presStyleLbl="sibTrans2D1" presStyleIdx="3" presStyleCnt="5"/>
      <dgm:spPr/>
      <dgm:t>
        <a:bodyPr/>
        <a:lstStyle/>
        <a:p>
          <a:endParaRPr lang="ru-RU"/>
        </a:p>
      </dgm:t>
    </dgm:pt>
    <dgm:pt modelId="{FB4B238F-BDA8-4AAD-A8DA-7F752FD7EA8C}" type="pres">
      <dgm:prSet presAssocID="{DDBA990F-C9B2-4E80-B1D7-0995C37323E5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C2C79D9-F0F5-43D0-B5FC-3F617592C603}" type="pres">
      <dgm:prSet presAssocID="{728A38FE-EEBF-4C83-AFA1-BE3F401520EC}" presName="node" presStyleLbl="node1" presStyleIdx="4" presStyleCnt="6" custScaleX="119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20A75-F3DF-4B43-BC1F-9A5BB9CCAA19}" type="pres">
      <dgm:prSet presAssocID="{746DCACF-2148-425C-AF49-DF1B1CB4C63A}" presName="sibTrans" presStyleLbl="sibTrans2D1" presStyleIdx="4" presStyleCnt="5"/>
      <dgm:spPr/>
      <dgm:t>
        <a:bodyPr/>
        <a:lstStyle/>
        <a:p>
          <a:endParaRPr lang="ru-RU"/>
        </a:p>
      </dgm:t>
    </dgm:pt>
    <dgm:pt modelId="{82354A16-D3BC-47FF-9357-F1AB279B3367}" type="pres">
      <dgm:prSet presAssocID="{746DCACF-2148-425C-AF49-DF1B1CB4C63A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3F547DA0-3C98-49A4-8C09-36AF41627C15}" type="pres">
      <dgm:prSet presAssocID="{E5AE2BE3-3804-488D-A7CF-32EC40158B50}" presName="node" presStyleLbl="node1" presStyleIdx="5" presStyleCnt="6" custScaleX="1198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6BF007-2236-4BB6-993B-563F303D8173}" type="presOf" srcId="{C6486BE1-554E-4D5F-A656-1C9EE2333C33}" destId="{4AF72A6F-7F28-4B61-8795-A9825C7C892B}" srcOrd="0" destOrd="0" presId="urn:microsoft.com/office/officeart/2005/8/layout/process1"/>
    <dgm:cxn modelId="{8CFC5DB1-5788-44EB-AB71-55E54C086816}" type="presOf" srcId="{746DCACF-2148-425C-AF49-DF1B1CB4C63A}" destId="{66F20A75-F3DF-4B43-BC1F-9A5BB9CCAA19}" srcOrd="0" destOrd="0" presId="urn:microsoft.com/office/officeart/2005/8/layout/process1"/>
    <dgm:cxn modelId="{8E024EDA-11F4-45C2-B59C-4777CB4132D8}" srcId="{959EDF13-31FD-44F7-9E22-48B763972C6E}" destId="{CEFAC889-ED65-4F24-8394-07A155622679}" srcOrd="3" destOrd="0" parTransId="{FB8DADCE-1AE2-4E38-90F8-470F3FC39060}" sibTransId="{DDBA990F-C9B2-4E80-B1D7-0995C37323E5}"/>
    <dgm:cxn modelId="{8C257812-7ACE-4C09-BA23-F69A35DA55DB}" srcId="{959EDF13-31FD-44F7-9E22-48B763972C6E}" destId="{C6486BE1-554E-4D5F-A656-1C9EE2333C33}" srcOrd="2" destOrd="0" parTransId="{E3004070-D7C7-441C-A059-B684E20437CC}" sibTransId="{74204607-D781-4B8D-AC14-63FA37C1B0E3}"/>
    <dgm:cxn modelId="{4B755B45-C060-416E-BC8A-63CDBB302575}" type="presOf" srcId="{DDBA990F-C9B2-4E80-B1D7-0995C37323E5}" destId="{B815E17A-180A-421D-94C9-944D7286BA03}" srcOrd="0" destOrd="0" presId="urn:microsoft.com/office/officeart/2005/8/layout/process1"/>
    <dgm:cxn modelId="{658F2ED5-CD97-4ADF-B3AC-E5B45904BBFF}" type="presOf" srcId="{DDBA990F-C9B2-4E80-B1D7-0995C37323E5}" destId="{FB4B238F-BDA8-4AAD-A8DA-7F752FD7EA8C}" srcOrd="1" destOrd="0" presId="urn:microsoft.com/office/officeart/2005/8/layout/process1"/>
    <dgm:cxn modelId="{474CBE11-C1DC-4497-8E29-31BA3D1DEC4C}" type="presOf" srcId="{70084413-D206-4414-AB20-DD70BDAAA8D5}" destId="{A4D5347A-ADAF-4D3D-AFEA-56DC6AE99D66}" srcOrd="0" destOrd="0" presId="urn:microsoft.com/office/officeart/2005/8/layout/process1"/>
    <dgm:cxn modelId="{824CB3AA-7363-4649-A8E7-95BAEB05ACB5}" srcId="{959EDF13-31FD-44F7-9E22-48B763972C6E}" destId="{E5AE2BE3-3804-488D-A7CF-32EC40158B50}" srcOrd="5" destOrd="0" parTransId="{3D0878EE-296A-47D8-98FA-F2D1C4208646}" sibTransId="{FD0F2799-44A8-442E-A296-46CDA80BEC36}"/>
    <dgm:cxn modelId="{63BE92AE-EC22-4E1F-8D42-92C585768C56}" type="presOf" srcId="{B6F77908-0666-4ABE-AFEA-EB74583CF00F}" destId="{1CE873BE-2A7C-4361-9554-328E0C22B33E}" srcOrd="0" destOrd="0" presId="urn:microsoft.com/office/officeart/2005/8/layout/process1"/>
    <dgm:cxn modelId="{8B5BFB1D-A6F2-4EB4-9D6C-50A909661747}" type="presOf" srcId="{0C9B792B-0530-47CE-9448-0A1FD10F4A39}" destId="{081D145A-F94B-4712-A61F-AACBBA506E73}" srcOrd="1" destOrd="0" presId="urn:microsoft.com/office/officeart/2005/8/layout/process1"/>
    <dgm:cxn modelId="{3967D0E4-A478-456F-BC90-FB9C5B065FD9}" srcId="{959EDF13-31FD-44F7-9E22-48B763972C6E}" destId="{728A38FE-EEBF-4C83-AFA1-BE3F401520EC}" srcOrd="4" destOrd="0" parTransId="{58343AC4-76C2-4CB4-A024-B21E2EF160B0}" sibTransId="{746DCACF-2148-425C-AF49-DF1B1CB4C63A}"/>
    <dgm:cxn modelId="{64081DFB-2294-43EE-B4A7-878DBD535813}" type="presOf" srcId="{FE11F488-AEE4-4BF9-B8BA-8320285D6E0E}" destId="{1F94A26E-019D-429B-8EEC-DA4ED6BBD0CA}" srcOrd="0" destOrd="0" presId="urn:microsoft.com/office/officeart/2005/8/layout/process1"/>
    <dgm:cxn modelId="{DC163933-10D9-4EA7-AFFB-64703D3A8F0C}" type="presOf" srcId="{70084413-D206-4414-AB20-DD70BDAAA8D5}" destId="{26D7FF57-6AB3-469E-9DF5-1E3C4893C975}" srcOrd="1" destOrd="0" presId="urn:microsoft.com/office/officeart/2005/8/layout/process1"/>
    <dgm:cxn modelId="{F972E9E1-43EF-4B18-A219-5D28994A4A1D}" srcId="{959EDF13-31FD-44F7-9E22-48B763972C6E}" destId="{B6F77908-0666-4ABE-AFEA-EB74583CF00F}" srcOrd="0" destOrd="0" parTransId="{9F51B703-7C57-4651-9F8E-40A2B3744FF6}" sibTransId="{70084413-D206-4414-AB20-DD70BDAAA8D5}"/>
    <dgm:cxn modelId="{043CC3D5-1535-4103-B6FE-E36A36414681}" type="presOf" srcId="{959EDF13-31FD-44F7-9E22-48B763972C6E}" destId="{910F6F27-3850-499E-AD95-E158B1B17630}" srcOrd="0" destOrd="0" presId="urn:microsoft.com/office/officeart/2005/8/layout/process1"/>
    <dgm:cxn modelId="{33528B30-87CD-47AC-9B5A-A01217B8F8FC}" type="presOf" srcId="{E5AE2BE3-3804-488D-A7CF-32EC40158B50}" destId="{3F547DA0-3C98-49A4-8C09-36AF41627C15}" srcOrd="0" destOrd="0" presId="urn:microsoft.com/office/officeart/2005/8/layout/process1"/>
    <dgm:cxn modelId="{7354C7C9-2422-4752-83BB-EBBAD90ED75C}" type="presOf" srcId="{74204607-D781-4B8D-AC14-63FA37C1B0E3}" destId="{ADA11BE6-737C-47B9-A180-F8EEC17BABF3}" srcOrd="0" destOrd="0" presId="urn:microsoft.com/office/officeart/2005/8/layout/process1"/>
    <dgm:cxn modelId="{50234F06-57FF-4AD4-81F8-C66628253FF7}" type="presOf" srcId="{728A38FE-EEBF-4C83-AFA1-BE3F401520EC}" destId="{DC2C79D9-F0F5-43D0-B5FC-3F617592C603}" srcOrd="0" destOrd="0" presId="urn:microsoft.com/office/officeart/2005/8/layout/process1"/>
    <dgm:cxn modelId="{B84A6FE7-E846-4A71-8E42-14520C38D500}" type="presOf" srcId="{0C9B792B-0530-47CE-9448-0A1FD10F4A39}" destId="{0F492096-8F0B-4FBA-A616-CCCA4B3342FC}" srcOrd="0" destOrd="0" presId="urn:microsoft.com/office/officeart/2005/8/layout/process1"/>
    <dgm:cxn modelId="{B3454804-D9A9-4D09-A7BD-DAF57B0DE204}" type="presOf" srcId="{746DCACF-2148-425C-AF49-DF1B1CB4C63A}" destId="{82354A16-D3BC-47FF-9357-F1AB279B3367}" srcOrd="1" destOrd="0" presId="urn:microsoft.com/office/officeart/2005/8/layout/process1"/>
    <dgm:cxn modelId="{0350AAD3-CDBB-401C-A3E6-2D797407EDC0}" type="presOf" srcId="{74204607-D781-4B8D-AC14-63FA37C1B0E3}" destId="{A621A67B-6D3C-4AA4-B9D7-1068A31E7050}" srcOrd="1" destOrd="0" presId="urn:microsoft.com/office/officeart/2005/8/layout/process1"/>
    <dgm:cxn modelId="{3BE55BA3-519A-45AC-B8A4-FD169B041CE5}" type="presOf" srcId="{CEFAC889-ED65-4F24-8394-07A155622679}" destId="{E4F05035-7FC5-4A4B-B750-98CF8570A90E}" srcOrd="0" destOrd="0" presId="urn:microsoft.com/office/officeart/2005/8/layout/process1"/>
    <dgm:cxn modelId="{01B492E0-5193-4757-8279-5B4A891115CF}" srcId="{959EDF13-31FD-44F7-9E22-48B763972C6E}" destId="{FE11F488-AEE4-4BF9-B8BA-8320285D6E0E}" srcOrd="1" destOrd="0" parTransId="{AB70A77E-0B9D-4A9D-B5AA-21002259B152}" sibTransId="{0C9B792B-0530-47CE-9448-0A1FD10F4A39}"/>
    <dgm:cxn modelId="{38F00965-2DA5-449C-9C29-3A024F9948C9}" type="presParOf" srcId="{910F6F27-3850-499E-AD95-E158B1B17630}" destId="{1CE873BE-2A7C-4361-9554-328E0C22B33E}" srcOrd="0" destOrd="0" presId="urn:microsoft.com/office/officeart/2005/8/layout/process1"/>
    <dgm:cxn modelId="{6B43F881-2B53-4B67-91F3-7E8A3874845E}" type="presParOf" srcId="{910F6F27-3850-499E-AD95-E158B1B17630}" destId="{A4D5347A-ADAF-4D3D-AFEA-56DC6AE99D66}" srcOrd="1" destOrd="0" presId="urn:microsoft.com/office/officeart/2005/8/layout/process1"/>
    <dgm:cxn modelId="{EA6BBFDA-CE09-4F2E-9CFB-0431DCA16E98}" type="presParOf" srcId="{A4D5347A-ADAF-4D3D-AFEA-56DC6AE99D66}" destId="{26D7FF57-6AB3-469E-9DF5-1E3C4893C975}" srcOrd="0" destOrd="0" presId="urn:microsoft.com/office/officeart/2005/8/layout/process1"/>
    <dgm:cxn modelId="{9274DD7A-9434-475E-8D3C-F02A5D69E8D8}" type="presParOf" srcId="{910F6F27-3850-499E-AD95-E158B1B17630}" destId="{1F94A26E-019D-429B-8EEC-DA4ED6BBD0CA}" srcOrd="2" destOrd="0" presId="urn:microsoft.com/office/officeart/2005/8/layout/process1"/>
    <dgm:cxn modelId="{2E6415E6-2799-41BE-A1A6-3809B2DB703F}" type="presParOf" srcId="{910F6F27-3850-499E-AD95-E158B1B17630}" destId="{0F492096-8F0B-4FBA-A616-CCCA4B3342FC}" srcOrd="3" destOrd="0" presId="urn:microsoft.com/office/officeart/2005/8/layout/process1"/>
    <dgm:cxn modelId="{83F35900-82EC-47F2-BD3D-9242D95E2E42}" type="presParOf" srcId="{0F492096-8F0B-4FBA-A616-CCCA4B3342FC}" destId="{081D145A-F94B-4712-A61F-AACBBA506E73}" srcOrd="0" destOrd="0" presId="urn:microsoft.com/office/officeart/2005/8/layout/process1"/>
    <dgm:cxn modelId="{1E3C3171-25A5-4194-8947-1D5BD96B0884}" type="presParOf" srcId="{910F6F27-3850-499E-AD95-E158B1B17630}" destId="{4AF72A6F-7F28-4B61-8795-A9825C7C892B}" srcOrd="4" destOrd="0" presId="urn:microsoft.com/office/officeart/2005/8/layout/process1"/>
    <dgm:cxn modelId="{FEEA4B3E-2067-4B88-8D38-3DFB742A6A09}" type="presParOf" srcId="{910F6F27-3850-499E-AD95-E158B1B17630}" destId="{ADA11BE6-737C-47B9-A180-F8EEC17BABF3}" srcOrd="5" destOrd="0" presId="urn:microsoft.com/office/officeart/2005/8/layout/process1"/>
    <dgm:cxn modelId="{C41ED2A3-9241-4D72-8C3F-7B41AAF08F75}" type="presParOf" srcId="{ADA11BE6-737C-47B9-A180-F8EEC17BABF3}" destId="{A621A67B-6D3C-4AA4-B9D7-1068A31E7050}" srcOrd="0" destOrd="0" presId="urn:microsoft.com/office/officeart/2005/8/layout/process1"/>
    <dgm:cxn modelId="{64FAE584-71B1-46BC-84F8-70AAF7A9403B}" type="presParOf" srcId="{910F6F27-3850-499E-AD95-E158B1B17630}" destId="{E4F05035-7FC5-4A4B-B750-98CF8570A90E}" srcOrd="6" destOrd="0" presId="urn:microsoft.com/office/officeart/2005/8/layout/process1"/>
    <dgm:cxn modelId="{E9AA913D-9FBF-40F5-AF08-CE6BCE8948CA}" type="presParOf" srcId="{910F6F27-3850-499E-AD95-E158B1B17630}" destId="{B815E17A-180A-421D-94C9-944D7286BA03}" srcOrd="7" destOrd="0" presId="urn:microsoft.com/office/officeart/2005/8/layout/process1"/>
    <dgm:cxn modelId="{522E1D42-B9D7-4041-8E17-F19D5E4D1795}" type="presParOf" srcId="{B815E17A-180A-421D-94C9-944D7286BA03}" destId="{FB4B238F-BDA8-4AAD-A8DA-7F752FD7EA8C}" srcOrd="0" destOrd="0" presId="urn:microsoft.com/office/officeart/2005/8/layout/process1"/>
    <dgm:cxn modelId="{A6DE59B1-B633-45F2-95F4-30B6620E3869}" type="presParOf" srcId="{910F6F27-3850-499E-AD95-E158B1B17630}" destId="{DC2C79D9-F0F5-43D0-B5FC-3F617592C603}" srcOrd="8" destOrd="0" presId="urn:microsoft.com/office/officeart/2005/8/layout/process1"/>
    <dgm:cxn modelId="{2E133D83-A503-4DCF-BB74-C341A019D0E5}" type="presParOf" srcId="{910F6F27-3850-499E-AD95-E158B1B17630}" destId="{66F20A75-F3DF-4B43-BC1F-9A5BB9CCAA19}" srcOrd="9" destOrd="0" presId="urn:microsoft.com/office/officeart/2005/8/layout/process1"/>
    <dgm:cxn modelId="{4F3FDB86-0090-4F79-91B1-436B81B95488}" type="presParOf" srcId="{66F20A75-F3DF-4B43-BC1F-9A5BB9CCAA19}" destId="{82354A16-D3BC-47FF-9357-F1AB279B3367}" srcOrd="0" destOrd="0" presId="urn:microsoft.com/office/officeart/2005/8/layout/process1"/>
    <dgm:cxn modelId="{A98B74C8-C70D-4BEA-9F41-64C46770FC51}" type="presParOf" srcId="{910F6F27-3850-499E-AD95-E158B1B17630}" destId="{3F547DA0-3C98-49A4-8C09-36AF41627C15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2B003-1C75-48D2-A11C-CF082DD6876C}">
      <dsp:nvSpPr>
        <dsp:cNvPr id="0" name=""/>
        <dsp:cNvSpPr/>
      </dsp:nvSpPr>
      <dsp:spPr>
        <a:xfrm>
          <a:off x="0" y="313094"/>
          <a:ext cx="4225396" cy="45589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7938" tIns="152294" rIns="327938" bIns="85344" numCol="1" spcCol="1270" anchor="t" anchorCtr="0">
          <a:noAutofit/>
        </a:bodyPr>
        <a:lstStyle/>
        <a:p>
          <a:pPr marL="0" lvl="1" indent="-11430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ru-RU" sz="1200" b="1" kern="1200" baseline="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200" b="1" kern="1200" baseline="0" dirty="0" smtClean="0">
              <a:latin typeface="Times New Roman" pitchFamily="18" charset="0"/>
              <a:cs typeface="Times New Roman" pitchFamily="18" charset="0"/>
            </a:rPr>
            <a:t>удостоенные звания Героя Российской Федерации или награжденные орденами Российской Федерации за заслуги, проявленные при выполнении задач в ходе специальной военной операции, являющиеся ветеранами боевых действий, имевшие на день завершения своего участия в специальной военной операции место жительства на территории Красноярского края:</a:t>
          </a:r>
          <a:endParaRPr lang="ru-RU" sz="1200" b="1" kern="1200" baseline="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400" kern="12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военнослужащие </a:t>
          </a:r>
          <a:endParaRPr lang="ru-RU" sz="1400" kern="1200" baseline="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400" kern="12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лица, заключившие контракт о пребывании в добровольческом формировании, содействующем выполнению задач, возложенных на Вооруженные Силы РФ </a:t>
          </a:r>
          <a:endParaRPr lang="ru-RU" sz="1400" kern="1200" baseline="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400" kern="1200" baseline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лица, служащие в войсках национальной гвардии РФ, имеющие специальные звания полиции                       </a:t>
          </a:r>
          <a:endParaRPr lang="ru-RU" sz="1400" u="none" kern="1200" baseline="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just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200" b="1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члены семей указанных участников СВО, погибших (умерших) вследствие увечья (ранения, травмы, контузии) или заболевания, полученных ими в ходе участия в СВО</a:t>
          </a:r>
          <a:endParaRPr lang="ru-RU" sz="1200" b="1" u="none" kern="12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13094"/>
        <a:ext cx="4225396" cy="4558909"/>
      </dsp:txXfrm>
    </dsp:sp>
    <dsp:sp modelId="{83252079-BEA7-4E58-8044-9C5AB17C77C5}">
      <dsp:nvSpPr>
        <dsp:cNvPr id="0" name=""/>
        <dsp:cNvSpPr/>
      </dsp:nvSpPr>
      <dsp:spPr>
        <a:xfrm>
          <a:off x="203037" y="0"/>
          <a:ext cx="4022358" cy="612369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1797" tIns="0" rIns="11179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Категории граждан, имеющих право на получение земельных участков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930" y="29893"/>
        <a:ext cx="3962572" cy="552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2B003-1C75-48D2-A11C-CF082DD6876C}">
      <dsp:nvSpPr>
        <dsp:cNvPr id="0" name=""/>
        <dsp:cNvSpPr/>
      </dsp:nvSpPr>
      <dsp:spPr>
        <a:xfrm>
          <a:off x="0" y="1314655"/>
          <a:ext cx="4153388" cy="40859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2349" tIns="1353820" rIns="322349" bIns="99568" numCol="1" spcCol="1270" anchor="t" anchorCtr="0">
          <a:noAutofit/>
        </a:bodyPr>
        <a:lstStyle/>
        <a:p>
          <a:pPr marL="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Распоряжение Президента РФ от 06.06.2023 № 174-рп «О дополнительных мерах социальной поддержки военнослужащих, лиц, заключивших контракт о пребывании </a:t>
          </a:r>
          <a:b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добровольческом формировании, содействующем выполнению задач, возложенных на Вооруженные Силы Российской Федерации, лиц, проходящих службу в войсках национальной гвардии Российской Федерации, и членов их семей»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Закон Красноярского края от 04.12.2008 </a:t>
          </a:r>
          <a:b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№ 7-2542 «О регулировании земельных отношений в Красноярском крае»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314655"/>
        <a:ext cx="4153388" cy="4085944"/>
      </dsp:txXfrm>
    </dsp:sp>
    <dsp:sp modelId="{83252079-BEA7-4E58-8044-9C5AB17C77C5}">
      <dsp:nvSpPr>
        <dsp:cNvPr id="0" name=""/>
        <dsp:cNvSpPr/>
      </dsp:nvSpPr>
      <dsp:spPr>
        <a:xfrm>
          <a:off x="0" y="0"/>
          <a:ext cx="3956243" cy="1386648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92" tIns="0" rIns="10989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Нормативные правовые акты, регулирующие порядок предоставления земельных участков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691" y="67691"/>
        <a:ext cx="3820861" cy="1251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2B003-1C75-48D2-A11C-CF082DD6876C}">
      <dsp:nvSpPr>
        <dsp:cNvPr id="0" name=""/>
        <dsp:cNvSpPr/>
      </dsp:nvSpPr>
      <dsp:spPr>
        <a:xfrm>
          <a:off x="0" y="740279"/>
          <a:ext cx="7560618" cy="46576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6788" tIns="147295" rIns="586788" bIns="99568" numCol="1" spcCol="1270" anchor="t" anchorCtr="0">
          <a:noAutofit/>
        </a:bodyPr>
        <a:lstStyle/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заявление о предоставлении земельного участка в собственность бесплатно;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копия документа, удостоверяющего личность гражданина РФ;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документов, подтверждающих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факт проживания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территории Красноярского края на день завершения участия в СВО;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документов, подтверждающих супружеские, родственные отношения (если обращается член семьи);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копии документов, подтверждающих факт установления опеки, попечительства (если обращается опекун, попечитель);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отказ члена семьи от получения земельного участка (если заявление подается не всеми членами семьи);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копии документов,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подтверждающих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факт смерти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военнослужащего (если он погиб в ходе СВО);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копии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документов, подтверждающих наличие специального звания полиции, прохождение военной службы, прохождение службы в войсках национальной гвардии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РФ,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или заключение контракта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добровольцем;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копии документов, подтверждающих присвоение звания Героя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 или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награждание орденами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РФ за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заслуги, проявленные в ходе участия в 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копия удостоверения ветерана боевых действий;</a:t>
          </a: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документ о полномочиях представителя заявителя (если обращается представитель);</a:t>
          </a: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1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согласие </a:t>
          </a:r>
          <a:r>
            <a:rPr lang="ru-RU" sz="1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 обработку персональных данных заявителя.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740279"/>
        <a:ext cx="7560618" cy="4657683"/>
      </dsp:txXfrm>
    </dsp:sp>
    <dsp:sp modelId="{83252079-BEA7-4E58-8044-9C5AB17C77C5}">
      <dsp:nvSpPr>
        <dsp:cNvPr id="0" name=""/>
        <dsp:cNvSpPr/>
      </dsp:nvSpPr>
      <dsp:spPr>
        <a:xfrm>
          <a:off x="94823" y="2711"/>
          <a:ext cx="5781570" cy="79952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0041" tIns="0" rIns="20004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Необходимые документы</a:t>
          </a:r>
        </a:p>
      </dsp:txBody>
      <dsp:txXfrm>
        <a:off x="133853" y="41741"/>
        <a:ext cx="5703510" cy="7214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AF7A6-9756-42BC-B0D8-5124A3243E08}">
      <dsp:nvSpPr>
        <dsp:cNvPr id="0" name=""/>
        <dsp:cNvSpPr/>
      </dsp:nvSpPr>
      <dsp:spPr>
        <a:xfrm>
          <a:off x="2" y="0"/>
          <a:ext cx="8136899" cy="217578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A7B175-E921-4A91-BC16-F41184B35084}">
      <dsp:nvSpPr>
        <dsp:cNvPr id="0" name=""/>
        <dsp:cNvSpPr/>
      </dsp:nvSpPr>
      <dsp:spPr>
        <a:xfrm>
          <a:off x="449994" y="803195"/>
          <a:ext cx="1367659" cy="583754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ШАГ 1</a:t>
          </a:r>
          <a:endParaRPr lang="ru-RU" sz="2800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78491" y="831692"/>
        <a:ext cx="1310665" cy="526760"/>
      </dsp:txXfrm>
    </dsp:sp>
    <dsp:sp modelId="{B13B9016-3BFF-480E-A9BC-E7C1AEA9902C}">
      <dsp:nvSpPr>
        <dsp:cNvPr id="0" name=""/>
        <dsp:cNvSpPr/>
      </dsp:nvSpPr>
      <dsp:spPr>
        <a:xfrm>
          <a:off x="2569287" y="426880"/>
          <a:ext cx="4772832" cy="1322023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Постановка в очередь на предоставление земельного участка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33823" y="491416"/>
        <a:ext cx="4643760" cy="11929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F9AF4-A6E6-41F1-BACB-8F05F2097ECD}">
      <dsp:nvSpPr>
        <dsp:cNvPr id="0" name=""/>
        <dsp:cNvSpPr/>
      </dsp:nvSpPr>
      <dsp:spPr>
        <a:xfrm rot="5400000">
          <a:off x="-14087" y="843488"/>
          <a:ext cx="992187" cy="885516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>
              <a:solidFill>
                <a:srgbClr val="002060"/>
              </a:solidFill>
            </a:rPr>
            <a:t>1.1</a:t>
          </a:r>
          <a:endParaRPr lang="ru-RU" sz="700" kern="1200" dirty="0">
            <a:solidFill>
              <a:srgbClr val="002060"/>
            </a:solidFill>
          </a:endParaRPr>
        </a:p>
      </dsp:txBody>
      <dsp:txXfrm rot="-5400000">
        <a:off x="39249" y="1232910"/>
        <a:ext cx="885516" cy="106671"/>
      </dsp:txXfrm>
    </dsp:sp>
    <dsp:sp modelId="{C463E097-B547-436E-A964-BCE31B585ED7}">
      <dsp:nvSpPr>
        <dsp:cNvPr id="0" name=""/>
        <dsp:cNvSpPr/>
      </dsp:nvSpPr>
      <dsp:spPr>
        <a:xfrm rot="5400000">
          <a:off x="4433477" y="-2833274"/>
          <a:ext cx="728214" cy="78469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Подача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заявления</a:t>
          </a: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 предоставление земельного участка в орган местного самоуправления по месту нахождения земельного участка (городского поселения, городского округа, муниципального округа, а если участок находится на территории сельского поселения – то муниципального района)</a:t>
          </a:r>
          <a:endParaRPr lang="ru-RU" sz="1400" kern="1200" dirty="0">
            <a:solidFill>
              <a:srgbClr val="002060"/>
            </a:solidFill>
          </a:endParaRPr>
        </a:p>
      </dsp:txBody>
      <dsp:txXfrm rot="-5400000">
        <a:off x="874121" y="761630"/>
        <a:ext cx="7811379" cy="657118"/>
      </dsp:txXfrm>
    </dsp:sp>
    <dsp:sp modelId="{7D959A90-5B4C-4937-B0F5-170F92F284ED}">
      <dsp:nvSpPr>
        <dsp:cNvPr id="0" name=""/>
        <dsp:cNvSpPr/>
      </dsp:nvSpPr>
      <dsp:spPr>
        <a:xfrm rot="5400000">
          <a:off x="-128802" y="1751864"/>
          <a:ext cx="1120330" cy="784231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-190846"/>
                <a:satOff val="8505"/>
                <a:lumOff val="11889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190846"/>
                <a:satOff val="8505"/>
                <a:lumOff val="11889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190846"/>
                <a:satOff val="8505"/>
                <a:lumOff val="1188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80000"/>
              <a:hueOff val="-190846"/>
              <a:satOff val="8505"/>
              <a:lumOff val="1188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>
              <a:solidFill>
                <a:srgbClr val="002060"/>
              </a:solidFill>
            </a:rPr>
            <a:t>1.2</a:t>
          </a:r>
          <a:endParaRPr lang="ru-RU" sz="700" kern="1200" dirty="0">
            <a:solidFill>
              <a:srgbClr val="002060"/>
            </a:solidFill>
          </a:endParaRPr>
        </a:p>
      </dsp:txBody>
      <dsp:txXfrm rot="-5400000">
        <a:off x="39248" y="1975931"/>
        <a:ext cx="784231" cy="336099"/>
      </dsp:txXfrm>
    </dsp:sp>
    <dsp:sp modelId="{0519E26B-FFF2-4741-B142-C643E4B8823C}">
      <dsp:nvSpPr>
        <dsp:cNvPr id="0" name=""/>
        <dsp:cNvSpPr/>
      </dsp:nvSpPr>
      <dsp:spPr>
        <a:xfrm rot="5400000">
          <a:off x="4339577" y="-1932283"/>
          <a:ext cx="728214" cy="77604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shade val="80000"/>
              <a:hueOff val="-190846"/>
              <a:satOff val="8505"/>
              <a:lumOff val="1188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Включение заявителя в очередь на предоставление земельного участка (при отсутствии оснований для отказа)</a:t>
          </a:r>
          <a:endParaRPr lang="ru-RU" sz="1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23478" y="1619364"/>
        <a:ext cx="7724864" cy="657118"/>
      </dsp:txXfrm>
    </dsp:sp>
    <dsp:sp modelId="{DEAE406C-EC4A-458F-B5D1-37F8C47B61AC}">
      <dsp:nvSpPr>
        <dsp:cNvPr id="0" name=""/>
        <dsp:cNvSpPr/>
      </dsp:nvSpPr>
      <dsp:spPr>
        <a:xfrm rot="5400000">
          <a:off x="-128802" y="2673669"/>
          <a:ext cx="1120330" cy="784231"/>
        </a:xfrm>
        <a:prstGeom prst="chevron">
          <a:avLst/>
        </a:prstGeom>
        <a:gradFill rotWithShape="0">
          <a:gsLst>
            <a:gs pos="0">
              <a:schemeClr val="accent6">
                <a:shade val="80000"/>
                <a:hueOff val="-381692"/>
                <a:satOff val="17009"/>
                <a:lumOff val="23779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381692"/>
                <a:satOff val="17009"/>
                <a:lumOff val="23779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381692"/>
                <a:satOff val="17009"/>
                <a:lumOff val="2377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80000"/>
              <a:hueOff val="-381692"/>
              <a:satOff val="17009"/>
              <a:lumOff val="237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>
              <a:solidFill>
                <a:srgbClr val="002060"/>
              </a:solidFill>
            </a:rPr>
            <a:t>1.3</a:t>
          </a:r>
          <a:endParaRPr lang="ru-RU" sz="700" kern="1200" dirty="0">
            <a:solidFill>
              <a:srgbClr val="002060"/>
            </a:solidFill>
          </a:endParaRPr>
        </a:p>
      </dsp:txBody>
      <dsp:txXfrm rot="-5400000">
        <a:off x="39248" y="2897736"/>
        <a:ext cx="784231" cy="336099"/>
      </dsp:txXfrm>
    </dsp:sp>
    <dsp:sp modelId="{12519D5A-7558-4666-8F2D-4F3C46330B25}">
      <dsp:nvSpPr>
        <dsp:cNvPr id="0" name=""/>
        <dsp:cNvSpPr/>
      </dsp:nvSpPr>
      <dsp:spPr>
        <a:xfrm rot="5400000">
          <a:off x="4339577" y="-1010479"/>
          <a:ext cx="728214" cy="77604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shade val="80000"/>
              <a:hueOff val="-381692"/>
              <a:satOff val="17009"/>
              <a:lumOff val="237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Уведомление заявителя о постановке в очередь на предоставление земельного участка                   </a:t>
          </a:r>
          <a:r>
            <a:rPr lang="ru-RU" sz="105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15 рабочих дней со дня поступления заявления</a:t>
          </a:r>
          <a:r>
            <a:rPr lang="ru-RU" sz="105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                              </a:t>
          </a:r>
          <a:endParaRPr lang="ru-RU" sz="105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23478" y="2541168"/>
        <a:ext cx="7724864" cy="6571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AF7A6-9756-42BC-B0D8-5124A3243E08}">
      <dsp:nvSpPr>
        <dsp:cNvPr id="0" name=""/>
        <dsp:cNvSpPr/>
      </dsp:nvSpPr>
      <dsp:spPr>
        <a:xfrm>
          <a:off x="2" y="0"/>
          <a:ext cx="8136899" cy="217578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2A7B175-E921-4A91-BC16-F41184B35084}">
      <dsp:nvSpPr>
        <dsp:cNvPr id="0" name=""/>
        <dsp:cNvSpPr/>
      </dsp:nvSpPr>
      <dsp:spPr>
        <a:xfrm>
          <a:off x="375292" y="803195"/>
          <a:ext cx="1441481" cy="583754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ШАГ </a:t>
          </a:r>
          <a:r>
            <a:rPr lang="ru-RU" sz="28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2</a:t>
          </a:r>
          <a:endParaRPr lang="ru-RU" sz="2800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03789" y="831692"/>
        <a:ext cx="1384487" cy="526760"/>
      </dsp:txXfrm>
    </dsp:sp>
    <dsp:sp modelId="{B13B9016-3BFF-480E-A9BC-E7C1AEA9902C}">
      <dsp:nvSpPr>
        <dsp:cNvPr id="0" name=""/>
        <dsp:cNvSpPr/>
      </dsp:nvSpPr>
      <dsp:spPr>
        <a:xfrm>
          <a:off x="2568407" y="519598"/>
          <a:ext cx="4848414" cy="1136586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Предоставление земельного участка</a:t>
          </a:r>
          <a:endParaRPr lang="ru-RU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23891" y="575082"/>
        <a:ext cx="4737446" cy="10256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873BE-2A7C-4361-9554-328E0C22B33E}">
      <dsp:nvSpPr>
        <dsp:cNvPr id="0" name=""/>
        <dsp:cNvSpPr/>
      </dsp:nvSpPr>
      <dsp:spPr>
        <a:xfrm>
          <a:off x="0" y="882877"/>
          <a:ext cx="1210660" cy="23464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</a:rPr>
            <a:t>2.1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80" b="0" kern="1200" baseline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органом местного самоуправления земельных участков для участников СВО</a:t>
          </a:r>
          <a:endParaRPr lang="ru-RU" sz="980" kern="1200" baseline="0" dirty="0">
            <a:solidFill>
              <a:schemeClr val="tx2">
                <a:lumMod val="75000"/>
              </a:schemeClr>
            </a:solidFill>
          </a:endParaRPr>
        </a:p>
      </dsp:txBody>
      <dsp:txXfrm>
        <a:off x="35459" y="918336"/>
        <a:ext cx="1139742" cy="2275578"/>
      </dsp:txXfrm>
    </dsp:sp>
    <dsp:sp modelId="{A4D5347A-ADAF-4D3D-AFEA-56DC6AE99D66}">
      <dsp:nvSpPr>
        <dsp:cNvPr id="0" name=""/>
        <dsp:cNvSpPr/>
      </dsp:nvSpPr>
      <dsp:spPr>
        <a:xfrm rot="99325">
          <a:off x="1305785" y="1963565"/>
          <a:ext cx="201837" cy="2314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305798" y="2008978"/>
        <a:ext cx="141286" cy="138863"/>
      </dsp:txXfrm>
    </dsp:sp>
    <dsp:sp modelId="{1F94A26E-019D-429B-8EEC-DA4ED6BBD0CA}">
      <dsp:nvSpPr>
        <dsp:cNvPr id="0" name=""/>
        <dsp:cNvSpPr/>
      </dsp:nvSpPr>
      <dsp:spPr>
        <a:xfrm>
          <a:off x="1591326" y="888093"/>
          <a:ext cx="1341647" cy="2431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76338"/>
                <a:satOff val="3402"/>
                <a:lumOff val="4756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76338"/>
                <a:satOff val="3402"/>
                <a:lumOff val="4756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76338"/>
                <a:satOff val="3402"/>
                <a:lumOff val="47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</a:rPr>
            <a:t>2.2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100" b="0" kern="1200" dirty="0" smtClean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b="0" kern="1200" baseline="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Согласование с Правительством края перечня земельных участков для участников СВО</a:t>
          </a:r>
          <a:endParaRPr lang="ru-RU" sz="1000" b="0" kern="1200" baseline="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0621" y="927388"/>
        <a:ext cx="1263057" cy="2353239"/>
      </dsp:txXfrm>
    </dsp:sp>
    <dsp:sp modelId="{0F492096-8F0B-4FBA-A616-CCCA4B3342FC}">
      <dsp:nvSpPr>
        <dsp:cNvPr id="0" name=""/>
        <dsp:cNvSpPr/>
      </dsp:nvSpPr>
      <dsp:spPr>
        <a:xfrm>
          <a:off x="3026296" y="1988288"/>
          <a:ext cx="197843" cy="2314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-95434"/>
                <a:satOff val="1904"/>
                <a:lumOff val="5170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95434"/>
                <a:satOff val="1904"/>
                <a:lumOff val="5170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95434"/>
                <a:satOff val="1904"/>
                <a:lumOff val="517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26296" y="2034576"/>
        <a:ext cx="138490" cy="138863"/>
      </dsp:txXfrm>
    </dsp:sp>
    <dsp:sp modelId="{4AF72A6F-7F28-4B61-8795-A9825C7C892B}">
      <dsp:nvSpPr>
        <dsp:cNvPr id="0" name=""/>
        <dsp:cNvSpPr/>
      </dsp:nvSpPr>
      <dsp:spPr>
        <a:xfrm>
          <a:off x="3306263" y="888093"/>
          <a:ext cx="1245777" cy="2431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152677"/>
                <a:satOff val="6804"/>
                <a:lumOff val="9512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152677"/>
                <a:satOff val="6804"/>
                <a:lumOff val="9512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152677"/>
                <a:satOff val="6804"/>
                <a:lumOff val="95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</a:rPr>
            <a:t>2.3</a:t>
          </a:r>
          <a:r>
            <a:rPr lang="ru-RU" sz="3700" kern="1200" dirty="0" smtClean="0">
              <a:solidFill>
                <a:schemeClr val="tx2">
                  <a:lumMod val="75000"/>
                </a:schemeClr>
              </a:solidFill>
            </a:rPr>
            <a:t>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Ежемесячное</a:t>
          </a:r>
          <a:r>
            <a:rPr lang="ru-RU" sz="1000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опубликование актуального перечня земельных участков для участников СВО на официальном сайте</a:t>
          </a:r>
          <a:endParaRPr lang="ru-RU" sz="10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42751" y="924581"/>
        <a:ext cx="1172801" cy="2358853"/>
      </dsp:txXfrm>
    </dsp:sp>
    <dsp:sp modelId="{ADA11BE6-737C-47B9-A180-F8EEC17BABF3}">
      <dsp:nvSpPr>
        <dsp:cNvPr id="0" name=""/>
        <dsp:cNvSpPr/>
      </dsp:nvSpPr>
      <dsp:spPr>
        <a:xfrm rot="38899">
          <a:off x="4643297" y="1997464"/>
          <a:ext cx="193489" cy="2314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-190867"/>
                <a:satOff val="3809"/>
                <a:lumOff val="10339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190867"/>
                <a:satOff val="3809"/>
                <a:lumOff val="10339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190867"/>
                <a:satOff val="3809"/>
                <a:lumOff val="103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643299" y="2043424"/>
        <a:ext cx="135442" cy="138863"/>
      </dsp:txXfrm>
    </dsp:sp>
    <dsp:sp modelId="{E4F05035-7FC5-4A4B-B750-98CF8570A90E}">
      <dsp:nvSpPr>
        <dsp:cNvPr id="0" name=""/>
        <dsp:cNvSpPr/>
      </dsp:nvSpPr>
      <dsp:spPr>
        <a:xfrm>
          <a:off x="4917091" y="904605"/>
          <a:ext cx="942564" cy="2431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229015"/>
                <a:satOff val="10205"/>
                <a:lumOff val="14267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229015"/>
                <a:satOff val="10205"/>
                <a:lumOff val="14267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229015"/>
                <a:satOff val="10205"/>
                <a:lumOff val="142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</a:rPr>
            <a:t>2.4</a:t>
          </a:r>
        </a:p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Выбор заявителем земельного участка из перечня</a:t>
          </a:r>
          <a:endParaRPr lang="ru-RU" sz="10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4944698" y="932212"/>
        <a:ext cx="887350" cy="2376615"/>
      </dsp:txXfrm>
    </dsp:sp>
    <dsp:sp modelId="{B815E17A-180A-421D-94C9-944D7286BA03}">
      <dsp:nvSpPr>
        <dsp:cNvPr id="0" name=""/>
        <dsp:cNvSpPr/>
      </dsp:nvSpPr>
      <dsp:spPr>
        <a:xfrm rot="21559780">
          <a:off x="5955031" y="1996987"/>
          <a:ext cx="202223" cy="2314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-286301"/>
                <a:satOff val="5713"/>
                <a:lumOff val="15509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286301"/>
                <a:satOff val="5713"/>
                <a:lumOff val="15509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286301"/>
                <a:satOff val="5713"/>
                <a:lumOff val="155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955033" y="2043630"/>
        <a:ext cx="141556" cy="138863"/>
      </dsp:txXfrm>
    </dsp:sp>
    <dsp:sp modelId="{DC2C79D9-F0F5-43D0-B5FC-3F617592C603}">
      <dsp:nvSpPr>
        <dsp:cNvPr id="0" name=""/>
        <dsp:cNvSpPr/>
      </dsp:nvSpPr>
      <dsp:spPr>
        <a:xfrm>
          <a:off x="6241183" y="888093"/>
          <a:ext cx="1116946" cy="2431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305354"/>
                <a:satOff val="13607"/>
                <a:lumOff val="19023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305354"/>
                <a:satOff val="13607"/>
                <a:lumOff val="19023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305354"/>
                <a:satOff val="13607"/>
                <a:lumOff val="1902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</a:rPr>
            <a:t>2.5</a:t>
          </a:r>
        </a:p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Подача заявления о предоставлении выбранного земельного участка</a:t>
          </a:r>
          <a:endParaRPr lang="ru-RU" sz="9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273897" y="920807"/>
        <a:ext cx="1051518" cy="2366401"/>
      </dsp:txXfrm>
    </dsp:sp>
    <dsp:sp modelId="{66F20A75-F3DF-4B43-BC1F-9A5BB9CCAA19}">
      <dsp:nvSpPr>
        <dsp:cNvPr id="0" name=""/>
        <dsp:cNvSpPr/>
      </dsp:nvSpPr>
      <dsp:spPr>
        <a:xfrm>
          <a:off x="7451452" y="1988288"/>
          <a:ext cx="197843" cy="2314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-381735"/>
                <a:satOff val="7617"/>
                <a:lumOff val="20678"/>
                <a:alphaOff val="0"/>
                <a:shade val="51000"/>
                <a:satMod val="130000"/>
              </a:schemeClr>
            </a:gs>
            <a:gs pos="80000">
              <a:schemeClr val="accent6">
                <a:shade val="90000"/>
                <a:hueOff val="-381735"/>
                <a:satOff val="7617"/>
                <a:lumOff val="20678"/>
                <a:alphaOff val="0"/>
                <a:shade val="93000"/>
                <a:satMod val="130000"/>
              </a:schemeClr>
            </a:gs>
            <a:gs pos="100000">
              <a:schemeClr val="accent6">
                <a:shade val="90000"/>
                <a:hueOff val="-381735"/>
                <a:satOff val="7617"/>
                <a:lumOff val="206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7451452" y="2034576"/>
        <a:ext cx="138490" cy="138863"/>
      </dsp:txXfrm>
    </dsp:sp>
    <dsp:sp modelId="{3F547DA0-3C98-49A4-8C09-36AF41627C15}">
      <dsp:nvSpPr>
        <dsp:cNvPr id="0" name=""/>
        <dsp:cNvSpPr/>
      </dsp:nvSpPr>
      <dsp:spPr>
        <a:xfrm>
          <a:off x="7731419" y="888093"/>
          <a:ext cx="1118187" cy="2431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381692"/>
                <a:satOff val="17009"/>
                <a:lumOff val="23779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-381692"/>
                <a:satOff val="17009"/>
                <a:lumOff val="23779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-381692"/>
                <a:satOff val="17009"/>
                <a:lumOff val="237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75000"/>
                </a:schemeClr>
              </a:solidFill>
              <a:latin typeface="+mn-lt"/>
              <a:cs typeface="Times New Roman" panose="02020603050405020304" pitchFamily="18" charset="0"/>
            </a:rPr>
            <a:t>2.6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 земельного </a:t>
          </a:r>
          <a:r>
            <a:rPr lang="ru-RU" sz="900" b="0" i="0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участка                                в течение 45 дней со дня поступления заявления</a:t>
          </a:r>
          <a:endParaRPr lang="ru-RU" sz="900" kern="1200" dirty="0">
            <a:solidFill>
              <a:schemeClr val="tx2">
                <a:lumMod val="75000"/>
              </a:schemeClr>
            </a:solidFill>
            <a:latin typeface="+mn-lt"/>
            <a:cs typeface="Times New Roman" panose="02020603050405020304" pitchFamily="18" charset="0"/>
          </a:endParaRPr>
        </a:p>
      </dsp:txBody>
      <dsp:txXfrm>
        <a:off x="7764170" y="920844"/>
        <a:ext cx="1052685" cy="2366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61360-E009-4FEB-8B2B-474F292B83E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AFA23-BC93-4BC8-BB13-BBD2AAC018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92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AFA23-BC93-4BC8-BB13-BBD2AAC0182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74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91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55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48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9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8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55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66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61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3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78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150F6-DEFB-4661-8F28-2B8B6B11AFF0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2602E-B965-4E8E-99C8-92154CD0FA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57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80920" cy="396044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действий </a:t>
            </a:r>
            <a:b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(«клиентский путь») </a:t>
            </a:r>
            <a:b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получения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земельного участка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территории Красноярского края</a:t>
            </a:r>
            <a:b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участниками СВО </a:t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(членами их семей)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884616477"/>
              </p:ext>
            </p:extLst>
          </p:nvPr>
        </p:nvGraphicFramePr>
        <p:xfrm>
          <a:off x="4644008" y="1052736"/>
          <a:ext cx="422539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738668941"/>
              </p:ext>
            </p:extLst>
          </p:nvPr>
        </p:nvGraphicFramePr>
        <p:xfrm>
          <a:off x="323528" y="980728"/>
          <a:ext cx="415338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8" name="Заголовок 1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2114"/>
          </a:xfrm>
          <a:gradFill flip="none" rotWithShape="1">
            <a:gsLst>
              <a:gs pos="0">
                <a:schemeClr val="accent1">
                  <a:tint val="66000"/>
                  <a:satMod val="160000"/>
                  <a:lumMod val="100000"/>
                </a:schemeClr>
              </a:gs>
              <a:gs pos="50000">
                <a:schemeClr val="accent1">
                  <a:tint val="44500"/>
                  <a:satMod val="160000"/>
                  <a:lumMod val="63000"/>
                  <a:lumOff val="37000"/>
                </a:schemeClr>
              </a:gs>
              <a:gs pos="100000">
                <a:schemeClr val="accent1">
                  <a:tint val="23500"/>
                  <a:satMod val="160000"/>
                  <a:lumMod val="0"/>
                  <a:lumOff val="10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pPr marL="266700" algn="l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действий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клиентский путь»)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получения земельного участка </a:t>
            </a:r>
            <a:b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территории Красноярского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края участниками СВО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(членами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их семей)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201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64953107"/>
              </p:ext>
            </p:extLst>
          </p:nvPr>
        </p:nvGraphicFramePr>
        <p:xfrm>
          <a:off x="179734" y="1196752"/>
          <a:ext cx="756061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3"/>
          <p:cNvSpPr>
            <a:spLocks noGrp="1"/>
          </p:cNvSpPr>
          <p:nvPr>
            <p:ph type="title"/>
          </p:nvPr>
        </p:nvSpPr>
        <p:spPr>
          <a:xfrm>
            <a:off x="0" y="9795"/>
            <a:ext cx="91440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  <a:lumMod val="100000"/>
                </a:schemeClr>
              </a:gs>
              <a:gs pos="50000">
                <a:schemeClr val="accent1">
                  <a:tint val="44500"/>
                  <a:satMod val="160000"/>
                  <a:lumMod val="63000"/>
                  <a:lumOff val="37000"/>
                </a:schemeClr>
              </a:gs>
              <a:gs pos="100000">
                <a:schemeClr val="accent1">
                  <a:tint val="23500"/>
                  <a:satMod val="160000"/>
                  <a:lumMod val="0"/>
                  <a:lumOff val="10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marL="266700" algn="l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действий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клиентский путь»)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получения земельного участка </a:t>
            </a:r>
            <a:b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территории Красноярского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края участниками СВО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(членами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их семей)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02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5365707"/>
              </p:ext>
            </p:extLst>
          </p:nvPr>
        </p:nvGraphicFramePr>
        <p:xfrm>
          <a:off x="211171" y="476672"/>
          <a:ext cx="8136904" cy="2175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-10818" y="3344"/>
            <a:ext cx="9144000" cy="792088"/>
          </a:xfrm>
          <a:gradFill flip="none" rotWithShape="1">
            <a:gsLst>
              <a:gs pos="0">
                <a:schemeClr val="accent1">
                  <a:tint val="66000"/>
                  <a:satMod val="160000"/>
                  <a:lumMod val="100000"/>
                </a:schemeClr>
              </a:gs>
              <a:gs pos="50000">
                <a:schemeClr val="accent1">
                  <a:tint val="44500"/>
                  <a:satMod val="160000"/>
                  <a:lumMod val="63000"/>
                  <a:lumOff val="37000"/>
                </a:schemeClr>
              </a:gs>
              <a:gs pos="100000">
                <a:schemeClr val="accent1">
                  <a:tint val="23500"/>
                  <a:satMod val="160000"/>
                  <a:lumMod val="0"/>
                  <a:lumOff val="10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pPr marL="266700" algn="l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действий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клиентский путь»)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получения земельного участка </a:t>
            </a:r>
            <a:b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территории Красноярского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края участниками СВО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членами их семей)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57096123"/>
              </p:ext>
            </p:extLst>
          </p:nvPr>
        </p:nvGraphicFramePr>
        <p:xfrm>
          <a:off x="323529" y="2204864"/>
          <a:ext cx="8760296" cy="43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087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17719372"/>
              </p:ext>
            </p:extLst>
          </p:nvPr>
        </p:nvGraphicFramePr>
        <p:xfrm>
          <a:off x="395536" y="404664"/>
          <a:ext cx="8136904" cy="2175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-10818" y="3344"/>
            <a:ext cx="9144000" cy="792088"/>
          </a:xfrm>
          <a:gradFill flip="none" rotWithShape="1">
            <a:gsLst>
              <a:gs pos="0">
                <a:schemeClr val="accent1">
                  <a:tint val="66000"/>
                  <a:satMod val="160000"/>
                  <a:lumMod val="100000"/>
                </a:schemeClr>
              </a:gs>
              <a:gs pos="50000">
                <a:schemeClr val="accent1">
                  <a:tint val="44500"/>
                  <a:satMod val="160000"/>
                  <a:lumMod val="63000"/>
                  <a:lumOff val="37000"/>
                </a:schemeClr>
              </a:gs>
              <a:gs pos="100000">
                <a:schemeClr val="accent1">
                  <a:tint val="23500"/>
                  <a:satMod val="160000"/>
                  <a:lumMod val="0"/>
                  <a:lumOff val="10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pPr marL="266700" algn="l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действий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клиентский путь»)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получения земельного участка </a:t>
            </a:r>
            <a:b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территории Красноярского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края участниками СВО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(членами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их семей)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75562000"/>
              </p:ext>
            </p:extLst>
          </p:nvPr>
        </p:nvGraphicFramePr>
        <p:xfrm>
          <a:off x="179512" y="2276872"/>
          <a:ext cx="8856984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1011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Words>482</Words>
  <Application>Microsoft Office PowerPoint</Application>
  <PresentationFormat>Экран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Алгоритм действий  («клиентский путь»)  для получения земельного участка  на территории Красноярского края участниками СВО  (членами их семей) </vt:lpstr>
      <vt:lpstr> Алгоритм действий («клиентский путь») для получения земельного участка  на территории Красноярского края участниками СВО (членами их семей) </vt:lpstr>
      <vt:lpstr> Алгоритм действий («клиентский путь») для получения земельного участка  на территории Красноярского края участниками СВО (членами их семей) </vt:lpstr>
      <vt:lpstr> Алгоритм действий («клиентский путь») для получения земельного участка  на территории Красноярского края участниками СВО (членами их семей) </vt:lpstr>
      <vt:lpstr> Алгоритм действий («клиентский путь») для получения земельного участка  на территории Красноярского края участниками СВО (членами  их семей) </vt:lpstr>
    </vt:vector>
  </TitlesOfParts>
  <Company>ДИЗО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(«клиентский путь») для инвестора для получения земельного участка в аренду (без торгов) на территории Владимирской области</dc:title>
  <dc:creator>Душкова</dc:creator>
  <cp:lastModifiedBy>Хорошилова</cp:lastModifiedBy>
  <cp:revision>83</cp:revision>
  <cp:lastPrinted>2024-06-06T07:15:30Z</cp:lastPrinted>
  <dcterms:created xsi:type="dcterms:W3CDTF">2022-10-10T10:23:55Z</dcterms:created>
  <dcterms:modified xsi:type="dcterms:W3CDTF">2024-06-21T08:27:09Z</dcterms:modified>
</cp:coreProperties>
</file>