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svg" ContentType="image/svg+xml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tags/tag109.xml" ContentType="application/vnd.openxmlformats-officedocument.presentationml.tags+xml"/>
  <Override PartName="/ppt/tags/tag110.xml" ContentType="application/vnd.openxmlformats-officedocument.presentationml.tags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slideLayouts/slideLayout133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35.xml" ContentType="application/vnd.openxmlformats-officedocument.presentationml.slideLayout+xml"/>
  <Override PartName="/ppt/theme/theme2.xml" ContentType="application/vnd.openxmlformats-officedocument.theme+xml"/>
  <Override PartName="/ppt/tags/tag111.xml" ContentType="application/vnd.openxmlformats-officedocument.presentationml.tags+xml"/>
  <Override PartName="/ppt/tags/tag112.xml" ContentType="application/vnd.openxmlformats-officedocument.presentationml.tags+xml"/>
  <Override PartName="/ppt/tags/tag113.xml" ContentType="application/vnd.openxmlformats-officedocument.presentationml.tags+xml"/>
  <Override PartName="/ppt/tags/tag114.xml" ContentType="application/vnd.openxmlformats-officedocument.presentationml.tags+xml"/>
  <Override PartName="/ppt/tags/tag115.xml" ContentType="application/vnd.openxmlformats-officedocument.presentationml.tags+xml"/>
  <Override PartName="/ppt/tags/tag116.xml" ContentType="application/vnd.openxmlformats-officedocument.presentationml.tags+xml"/>
  <Override PartName="/ppt/tags/tag117.xml" ContentType="application/vnd.openxmlformats-officedocument.presentationml.tags+xml"/>
  <Override PartName="/ppt/tags/tag118.xml" ContentType="application/vnd.openxmlformats-officedocument.presentationml.tags+xml"/>
  <Override PartName="/ppt/tags/tag119.xml" ContentType="application/vnd.openxmlformats-officedocument.presentationml.tags+xml"/>
  <Override PartName="/ppt/tags/tag120.xml" ContentType="application/vnd.openxmlformats-officedocument.presentationml.tags+xml"/>
  <Override PartName="/ppt/tags/tag121.xml" ContentType="application/vnd.openxmlformats-officedocument.presentationml.tags+xml"/>
  <Override PartName="/ppt/tags/tag122.xml" ContentType="application/vnd.openxmlformats-officedocument.presentationml.tags+xml"/>
  <Override PartName="/ppt/tags/tag123.xml" ContentType="application/vnd.openxmlformats-officedocument.presentationml.tags+xml"/>
  <Override PartName="/ppt/tags/tag124.xml" ContentType="application/vnd.openxmlformats-officedocument.presentationml.tags+xml"/>
  <Override PartName="/ppt/tags/tag125.xml" ContentType="application/vnd.openxmlformats-officedocument.presentationml.tags+xml"/>
  <Override PartName="/ppt/tags/tag126.xml" ContentType="application/vnd.openxmlformats-officedocument.presentationml.tags+xml"/>
  <Override PartName="/ppt/tags/tag127.xml" ContentType="application/vnd.openxmlformats-officedocument.presentationml.tags+xml"/>
  <Override PartName="/ppt/tags/tag128.xml" ContentType="application/vnd.openxmlformats-officedocument.presentationml.tags+xml"/>
  <Override PartName="/ppt/tags/tag129.xml" ContentType="application/vnd.openxmlformats-officedocument.presentationml.tags+xml"/>
  <Override PartName="/ppt/tags/tag130.xml" ContentType="application/vnd.openxmlformats-officedocument.presentationml.tags+xml"/>
  <Override PartName="/ppt/tags/tag131.xml" ContentType="application/vnd.openxmlformats-officedocument.presentationml.tags+xml"/>
  <Override PartName="/ppt/tags/tag132.xml" ContentType="application/vnd.openxmlformats-officedocument.presentationml.tags+xml"/>
  <Override PartName="/ppt/tags/tag133.xml" ContentType="application/vnd.openxmlformats-officedocument.presentationml.tags+xml"/>
  <Override PartName="/ppt/tags/tag134.xml" ContentType="application/vnd.openxmlformats-officedocument.presentationml.tags+xml"/>
  <Override PartName="/ppt/tags/tag135.xml" ContentType="application/vnd.openxmlformats-officedocument.presentationml.tags+xml"/>
  <Override PartName="/ppt/tags/tag136.xml" ContentType="application/vnd.openxmlformats-officedocument.presentationml.tags+xml"/>
  <Override PartName="/ppt/tags/tag137.xml" ContentType="application/vnd.openxmlformats-officedocument.presentationml.tags+xml"/>
  <Override PartName="/ppt/tags/tag138.xml" ContentType="application/vnd.openxmlformats-officedocument.presentationml.tags+xml"/>
  <Override PartName="/ppt/tags/tag139.xml" ContentType="application/vnd.openxmlformats-officedocument.presentationml.tags+xml"/>
  <Override PartName="/ppt/tags/tag140.xml" ContentType="application/vnd.openxmlformats-officedocument.presentationml.tags+xml"/>
  <Override PartName="/ppt/tags/tag141.xml" ContentType="application/vnd.openxmlformats-officedocument.presentationml.tags+xml"/>
  <Override PartName="/ppt/tags/tag142.xml" ContentType="application/vnd.openxmlformats-officedocument.presentationml.tags+xml"/>
  <Override PartName="/ppt/tags/tag143.xml" ContentType="application/vnd.openxmlformats-officedocument.presentationml.tags+xml"/>
  <Override PartName="/ppt/tags/tag144.xml" ContentType="application/vnd.openxmlformats-officedocument.presentationml.tags+xml"/>
  <Override PartName="/ppt/tags/tag145.xml" ContentType="application/vnd.openxmlformats-officedocument.presentationml.tags+xml"/>
  <Override PartName="/ppt/tags/tag146.xml" ContentType="application/vnd.openxmlformats-officedocument.presentationml.tags+xml"/>
  <Override PartName="/ppt/tags/tag147.xml" ContentType="application/vnd.openxmlformats-officedocument.presentationml.tags+xml"/>
  <Override PartName="/ppt/tags/tag148.xml" ContentType="application/vnd.openxmlformats-officedocument.presentationml.tags+xml"/>
  <Override PartName="/ppt/tags/tag149.xml" ContentType="application/vnd.openxmlformats-officedocument.presentationml.tags+xml"/>
  <Override PartName="/ppt/tags/tag150.xml" ContentType="application/vnd.openxmlformats-officedocument.presentationml.tags+xml"/>
  <Override PartName="/ppt/tags/tag151.xml" ContentType="application/vnd.openxmlformats-officedocument.presentationml.tags+xml"/>
  <Override PartName="/ppt/tags/tag152.xml" ContentType="application/vnd.openxmlformats-officedocument.presentationml.tags+xml"/>
  <Override PartName="/ppt/tags/tag153.xml" ContentType="application/vnd.openxmlformats-officedocument.presentationml.tags+xml"/>
  <Override PartName="/ppt/tags/tag154.xml" ContentType="application/vnd.openxmlformats-officedocument.presentationml.tags+xml"/>
  <Override PartName="/ppt/tags/tag155.xml" ContentType="application/vnd.openxmlformats-officedocument.presentationml.tags+xml"/>
  <Override PartName="/ppt/tags/tag156.xml" ContentType="application/vnd.openxmlformats-officedocument.presentationml.tags+xml"/>
  <Override PartName="/ppt/tags/tag157.xml" ContentType="application/vnd.openxmlformats-officedocument.presentationml.tags+xml"/>
  <Override PartName="/ppt/tags/tag158.xml" ContentType="application/vnd.openxmlformats-officedocument.presentationml.tags+xml"/>
  <Override PartName="/ppt/tags/tag159.xml" ContentType="application/vnd.openxmlformats-officedocument.presentationml.tags+xml"/>
  <Override PartName="/ppt/tags/tag160.xml" ContentType="application/vnd.openxmlformats-officedocument.presentationml.tags+xml"/>
  <Override PartName="/ppt/tags/tag161.xml" ContentType="application/vnd.openxmlformats-officedocument.presentationml.tags+xml"/>
  <Override PartName="/ppt/tags/tag162.xml" ContentType="application/vnd.openxmlformats-officedocument.presentationml.tags+xml"/>
  <Override PartName="/ppt/tags/tag163.xml" ContentType="application/vnd.openxmlformats-officedocument.presentationml.tags+xml"/>
  <Override PartName="/ppt/tags/tag164.xml" ContentType="application/vnd.openxmlformats-officedocument.presentationml.tags+xml"/>
  <Override PartName="/ppt/tags/tag165.xml" ContentType="application/vnd.openxmlformats-officedocument.presentationml.tags+xml"/>
  <Override PartName="/ppt/tags/tag166.xml" ContentType="application/vnd.openxmlformats-officedocument.presentationml.tags+xml"/>
  <Override PartName="/ppt/tags/tag167.xml" ContentType="application/vnd.openxmlformats-officedocument.presentationml.tags+xml"/>
  <Override PartName="/ppt/tags/tag168.xml" ContentType="application/vnd.openxmlformats-officedocument.presentationml.tags+xml"/>
  <Override PartName="/ppt/tags/tag169.xml" ContentType="application/vnd.openxmlformats-officedocument.presentationml.tags+xml"/>
  <Override PartName="/ppt/tags/tag170.xml" ContentType="application/vnd.openxmlformats-officedocument.presentationml.tags+xml"/>
  <Override PartName="/ppt/tags/tag171.xml" ContentType="application/vnd.openxmlformats-officedocument.presentationml.tags+xml"/>
  <Override PartName="/ppt/tags/tag172.xml" ContentType="application/vnd.openxmlformats-officedocument.presentationml.tags+xml"/>
  <Override PartName="/ppt/tags/tag173.xml" ContentType="application/vnd.openxmlformats-officedocument.presentationml.tags+xml"/>
  <Override PartName="/ppt/tags/tag174.xml" ContentType="application/vnd.openxmlformats-officedocument.presentationml.tags+xml"/>
  <Override PartName="/ppt/tags/tag175.xml" ContentType="application/vnd.openxmlformats-officedocument.presentationml.tags+xml"/>
  <Override PartName="/ppt/tags/tag176.xml" ContentType="application/vnd.openxmlformats-officedocument.presentationml.tags+xml"/>
  <Override PartName="/ppt/tags/tag177.xml" ContentType="application/vnd.openxmlformats-officedocument.presentationml.tags+xml"/>
  <Override PartName="/ppt/tags/tag178.xml" ContentType="application/vnd.openxmlformats-officedocument.presentationml.tags+xml"/>
  <Override PartName="/ppt/tags/tag179.xml" ContentType="application/vnd.openxmlformats-officedocument.presentationml.tags+xml"/>
  <Override PartName="/ppt/tags/tag180.xml" ContentType="application/vnd.openxmlformats-officedocument.presentationml.tags+xml"/>
  <Override PartName="/ppt/tags/tag181.xml" ContentType="application/vnd.openxmlformats-officedocument.presentationml.tags+xml"/>
  <Override PartName="/ppt/tags/tag182.xml" ContentType="application/vnd.openxmlformats-officedocument.presentationml.tags+xml"/>
  <Override PartName="/ppt/tags/tag183.xml" ContentType="application/vnd.openxmlformats-officedocument.presentationml.tags+xml"/>
  <Override PartName="/ppt/tags/tag184.xml" ContentType="application/vnd.openxmlformats-officedocument.presentationml.tags+xml"/>
  <Override PartName="/ppt/tags/tag185.xml" ContentType="application/vnd.openxmlformats-officedocument.presentationml.tags+xml"/>
  <Override PartName="/ppt/tags/tag186.xml" ContentType="application/vnd.openxmlformats-officedocument.presentationml.tags+xml"/>
  <Override PartName="/ppt/tags/tag187.xml" ContentType="application/vnd.openxmlformats-officedocument.presentationml.tags+xml"/>
  <Override PartName="/ppt/tags/tag188.xml" ContentType="application/vnd.openxmlformats-officedocument.presentationml.tags+xml"/>
  <Override PartName="/ppt/tags/tag189.xml" ContentType="application/vnd.openxmlformats-officedocument.presentationml.tags+xml"/>
  <Override PartName="/ppt/tags/tag190.xml" ContentType="application/vnd.openxmlformats-officedocument.presentationml.tags+xml"/>
  <Override PartName="/ppt/tags/tag191.xml" ContentType="application/vnd.openxmlformats-officedocument.presentationml.tags+xml"/>
  <Override PartName="/ppt/tags/tag192.xml" ContentType="application/vnd.openxmlformats-officedocument.presentationml.tags+xml"/>
  <Override PartName="/ppt/tags/tag193.xml" ContentType="application/vnd.openxmlformats-officedocument.presentationml.tags+xml"/>
  <Override PartName="/ppt/tags/tag194.xml" ContentType="application/vnd.openxmlformats-officedocument.presentationml.tags+xml"/>
  <Override PartName="/ppt/tags/tag195.xml" ContentType="application/vnd.openxmlformats-officedocument.presentationml.tags+xml"/>
  <Override PartName="/ppt/tags/tag196.xml" ContentType="application/vnd.openxmlformats-officedocument.presentationml.tags+xml"/>
  <Override PartName="/ppt/tags/tag197.xml" ContentType="application/vnd.openxmlformats-officedocument.presentationml.tags+xml"/>
  <Override PartName="/ppt/tags/tag198.xml" ContentType="application/vnd.openxmlformats-officedocument.presentationml.tags+xml"/>
  <Override PartName="/ppt/tags/tag199.xml" ContentType="application/vnd.openxmlformats-officedocument.presentationml.tags+xml"/>
  <Override PartName="/ppt/tags/tag200.xml" ContentType="application/vnd.openxmlformats-officedocument.presentationml.tags+xml"/>
  <Override PartName="/ppt/tags/tag201.xml" ContentType="application/vnd.openxmlformats-officedocument.presentationml.tags+xml"/>
  <Override PartName="/ppt/tags/tag202.xml" ContentType="application/vnd.openxmlformats-officedocument.presentationml.tags+xml"/>
  <Override PartName="/ppt/tags/tag203.xml" ContentType="application/vnd.openxmlformats-officedocument.presentationml.tags+xml"/>
  <Override PartName="/ppt/tags/tag204.xml" ContentType="application/vnd.openxmlformats-officedocument.presentationml.tags+xml"/>
  <Override PartName="/ppt/tags/tag205.xml" ContentType="application/vnd.openxmlformats-officedocument.presentationml.tags+xml"/>
  <Override PartName="/ppt/tags/tag206.xml" ContentType="application/vnd.openxmlformats-officedocument.presentationml.tags+xml"/>
  <Override PartName="/ppt/tags/tag207.xml" ContentType="application/vnd.openxmlformats-officedocument.presentationml.tags+xml"/>
  <Override PartName="/ppt/tags/tag208.xml" ContentType="application/vnd.openxmlformats-officedocument.presentationml.tags+xml"/>
  <Override PartName="/ppt/tags/tag209.xml" ContentType="application/vnd.openxmlformats-officedocument.presentationml.tags+xml"/>
  <Override PartName="/ppt/tags/tag210.xml" ContentType="application/vnd.openxmlformats-officedocument.presentationml.tags+xml"/>
  <Override PartName="/ppt/tags/tag211.xml" ContentType="application/vnd.openxmlformats-officedocument.presentationml.tags+xml"/>
  <Override PartName="/ppt/tags/tag212.xml" ContentType="application/vnd.openxmlformats-officedocument.presentationml.tags+xml"/>
  <Override PartName="/ppt/tags/tag213.xml" ContentType="application/vnd.openxmlformats-officedocument.presentationml.tags+xml"/>
  <Override PartName="/ppt/tags/tag214.xml" ContentType="application/vnd.openxmlformats-officedocument.presentationml.tags+xml"/>
  <Override PartName="/ppt/tags/tag215.xml" ContentType="application/vnd.openxmlformats-officedocument.presentationml.tags+xml"/>
  <Override PartName="/ppt/tags/tag216.xml" ContentType="application/vnd.openxmlformats-officedocument.presentationml.tags+xml"/>
  <Override PartName="/ppt/tags/tag217.xml" ContentType="application/vnd.openxmlformats-officedocument.presentationml.tags+xml"/>
  <Override PartName="/ppt/tags/tag218.xml" ContentType="application/vnd.openxmlformats-officedocument.presentationml.tags+xml"/>
  <Override PartName="/ppt/tags/tag219.xml" ContentType="application/vnd.openxmlformats-officedocument.presentationml.tags+xml"/>
  <Override PartName="/ppt/tags/tag220.xml" ContentType="application/vnd.openxmlformats-officedocument.presentationml.tags+xml"/>
  <Override PartName="/ppt/tags/tag221.xml" ContentType="application/vnd.openxmlformats-officedocument.presentationml.tags+xml"/>
  <Override PartName="/ppt/tags/tag222.xml" ContentType="application/vnd.openxmlformats-officedocument.presentationml.tags+xml"/>
  <Override PartName="/ppt/tags/tag223.xml" ContentType="application/vnd.openxmlformats-officedocument.presentationml.tags+xml"/>
  <Override PartName="/ppt/tags/tag224.xml" ContentType="application/vnd.openxmlformats-officedocument.presentationml.tags+xml"/>
  <Override PartName="/ppt/tags/tag225.xml" ContentType="application/vnd.openxmlformats-officedocument.presentationml.tags+xml"/>
  <Override PartName="/ppt/tags/tag226.xml" ContentType="application/vnd.openxmlformats-officedocument.presentationml.tags+xml"/>
  <Override PartName="/ppt/tags/tag227.xml" ContentType="application/vnd.openxmlformats-officedocument.presentationml.tags+xml"/>
  <Override PartName="/ppt/tags/tag228.xml" ContentType="application/vnd.openxmlformats-officedocument.presentationml.tags+xml"/>
  <Override PartName="/ppt/tags/tag229.xml" ContentType="application/vnd.openxmlformats-officedocument.presentationml.tags+xml"/>
  <Override PartName="/ppt/tags/tag230.xml" ContentType="application/vnd.openxmlformats-officedocument.presentationml.tags+xml"/>
  <Override PartName="/ppt/tags/tag231.xml" ContentType="application/vnd.openxmlformats-officedocument.presentationml.tags+xml"/>
  <Override PartName="/ppt/tags/tag232.xml" ContentType="application/vnd.openxmlformats-officedocument.presentationml.tags+xml"/>
  <Override PartName="/ppt/tags/tag233.xml" ContentType="application/vnd.openxmlformats-officedocument.presentationml.tags+xml"/>
  <Override PartName="/ppt/tags/tag234.xml" ContentType="application/vnd.openxmlformats-officedocument.presentationml.tags+xml"/>
  <Override PartName="/ppt/tags/tag235.xml" ContentType="application/vnd.openxmlformats-officedocument.presentationml.tags+xml"/>
  <Override PartName="/ppt/tags/tag236.xml" ContentType="application/vnd.openxmlformats-officedocument.presentationml.tags+xml"/>
  <Override PartName="/ppt/tags/tag237.xml" ContentType="application/vnd.openxmlformats-officedocument.presentationml.tags+xml"/>
  <Override PartName="/ppt/slideLayouts/slideLayout136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Layouts/slideLayout142.xml" ContentType="application/vnd.openxmlformats-officedocument.presentationml.slideLayout+xml"/>
  <Override PartName="/ppt/slideLayouts/slideLayout143.xml" ContentType="application/vnd.openxmlformats-officedocument.presentationml.slideLayout+xml"/>
  <Override PartName="/ppt/slideLayouts/slideLayout144.xml" ContentType="application/vnd.openxmlformats-officedocument.presentationml.slideLayout+xml"/>
  <Override PartName="/ppt/slideLayouts/slideLayout145.xml" ContentType="application/vnd.openxmlformats-officedocument.presentationml.slideLayout+xml"/>
  <Override PartName="/ppt/slideLayouts/slideLayout146.xml" ContentType="application/vnd.openxmlformats-officedocument.presentationml.slideLayout+xml"/>
  <Override PartName="/ppt/slideLayouts/slideLayout147.xml" ContentType="application/vnd.openxmlformats-officedocument.presentationml.slideLayout+xml"/>
  <Override PartName="/ppt/slideLayouts/slideLayout148.xml" ContentType="application/vnd.openxmlformats-officedocument.presentationml.slideLayout+xml"/>
  <Override PartName="/ppt/slideLayouts/slideLayout149.xml" ContentType="application/vnd.openxmlformats-officedocument.presentationml.slideLayout+xml"/>
  <Override PartName="/ppt/slideLayouts/slideLayout150.xml" ContentType="application/vnd.openxmlformats-officedocument.presentationml.slideLayout+xml"/>
  <Override PartName="/ppt/slideLayouts/slideLayout151.xml" ContentType="application/vnd.openxmlformats-officedocument.presentationml.slideLayout+xml"/>
  <Override PartName="/ppt/slideLayouts/slideLayout152.xml" ContentType="application/vnd.openxmlformats-officedocument.presentationml.slideLayout+xml"/>
  <Override PartName="/ppt/slideLayouts/slideLayout153.xml" ContentType="application/vnd.openxmlformats-officedocument.presentationml.slideLayout+xml"/>
  <Override PartName="/ppt/slideLayouts/slideLayout154.xml" ContentType="application/vnd.openxmlformats-officedocument.presentationml.slideLayout+xml"/>
  <Override PartName="/ppt/slideLayouts/slideLayout155.xml" ContentType="application/vnd.openxmlformats-officedocument.presentationml.slideLayout+xml"/>
  <Override PartName="/ppt/slideLayouts/slideLayout156.xml" ContentType="application/vnd.openxmlformats-officedocument.presentationml.slideLayout+xml"/>
  <Override PartName="/ppt/slideLayouts/slideLayout157.xml" ContentType="application/vnd.openxmlformats-officedocument.presentationml.slideLayout+xml"/>
  <Override PartName="/ppt/slideLayouts/slideLayout158.xml" ContentType="application/vnd.openxmlformats-officedocument.presentationml.slideLayout+xml"/>
  <Override PartName="/ppt/slideLayouts/slideLayout159.xml" ContentType="application/vnd.openxmlformats-officedocument.presentationml.slideLayout+xml"/>
  <Override PartName="/ppt/slideLayouts/slideLayout160.xml" ContentType="application/vnd.openxmlformats-officedocument.presentationml.slideLayout+xml"/>
  <Override PartName="/ppt/slideLayouts/slideLayout161.xml" ContentType="application/vnd.openxmlformats-officedocument.presentationml.slideLayout+xml"/>
  <Override PartName="/ppt/slideLayouts/slideLayout162.xml" ContentType="application/vnd.openxmlformats-officedocument.presentationml.slideLayout+xml"/>
  <Override PartName="/ppt/slideLayouts/slideLayout163.xml" ContentType="application/vnd.openxmlformats-officedocument.presentationml.slideLayout+xml"/>
  <Override PartName="/ppt/slideLayouts/slideLayout164.xml" ContentType="application/vnd.openxmlformats-officedocument.presentationml.slideLayout+xml"/>
  <Override PartName="/ppt/slideLayouts/slideLayout165.xml" ContentType="application/vnd.openxmlformats-officedocument.presentationml.slideLayout+xml"/>
  <Override PartName="/ppt/slideLayouts/slideLayout166.xml" ContentType="application/vnd.openxmlformats-officedocument.presentationml.slideLayout+xml"/>
  <Override PartName="/ppt/slideLayouts/slideLayout167.xml" ContentType="application/vnd.openxmlformats-officedocument.presentationml.slideLayout+xml"/>
  <Override PartName="/ppt/slideLayouts/slideLayout168.xml" ContentType="application/vnd.openxmlformats-officedocument.presentationml.slideLayout+xml"/>
  <Override PartName="/ppt/slideLayouts/slideLayout169.xml" ContentType="application/vnd.openxmlformats-officedocument.presentationml.slideLayout+xml"/>
  <Override PartName="/ppt/slideLayouts/slideLayout170.xml" ContentType="application/vnd.openxmlformats-officedocument.presentationml.slideLayout+xml"/>
  <Override PartName="/ppt/slideLayouts/slideLayout171.xml" ContentType="application/vnd.openxmlformats-officedocument.presentationml.slideLayout+xml"/>
  <Override PartName="/ppt/slideLayouts/slideLayout172.xml" ContentType="application/vnd.openxmlformats-officedocument.presentationml.slideLayout+xml"/>
  <Override PartName="/ppt/slideLayouts/slideLayout173.xml" ContentType="application/vnd.openxmlformats-officedocument.presentationml.slideLayout+xml"/>
  <Override PartName="/ppt/slideLayouts/slideLayout174.xml" ContentType="application/vnd.openxmlformats-officedocument.presentationml.slideLayout+xml"/>
  <Override PartName="/ppt/slideLayouts/slideLayout175.xml" ContentType="application/vnd.openxmlformats-officedocument.presentationml.slideLayout+xml"/>
  <Override PartName="/ppt/slideLayouts/slideLayout176.xml" ContentType="application/vnd.openxmlformats-officedocument.presentationml.slideLayout+xml"/>
  <Override PartName="/ppt/slideLayouts/slideLayout177.xml" ContentType="application/vnd.openxmlformats-officedocument.presentationml.slideLayout+xml"/>
  <Override PartName="/ppt/slideLayouts/slideLayout178.xml" ContentType="application/vnd.openxmlformats-officedocument.presentationml.slideLayout+xml"/>
  <Override PartName="/ppt/slideLayouts/slideLayout179.xml" ContentType="application/vnd.openxmlformats-officedocument.presentationml.slideLayout+xml"/>
  <Override PartName="/ppt/slideLayouts/slideLayout180.xml" ContentType="application/vnd.openxmlformats-officedocument.presentationml.slideLayout+xml"/>
  <Override PartName="/ppt/slideLayouts/slideLayout181.xml" ContentType="application/vnd.openxmlformats-officedocument.presentationml.slideLayout+xml"/>
  <Override PartName="/ppt/slideLayouts/slideLayout182.xml" ContentType="application/vnd.openxmlformats-officedocument.presentationml.slideLayout+xml"/>
  <Override PartName="/ppt/slideLayouts/slideLayout183.xml" ContentType="application/vnd.openxmlformats-officedocument.presentationml.slideLayout+xml"/>
  <Override PartName="/ppt/slideLayouts/slideLayout184.xml" ContentType="application/vnd.openxmlformats-officedocument.presentationml.slideLayout+xml"/>
  <Override PartName="/ppt/slideLayouts/slideLayout185.xml" ContentType="application/vnd.openxmlformats-officedocument.presentationml.slideLayout+xml"/>
  <Override PartName="/ppt/slideLayouts/slideLayout186.xml" ContentType="application/vnd.openxmlformats-officedocument.presentationml.slideLayout+xml"/>
  <Override PartName="/ppt/slideLayouts/slideLayout187.xml" ContentType="application/vnd.openxmlformats-officedocument.presentationml.slideLayout+xml"/>
  <Override PartName="/ppt/slideLayouts/slideLayout188.xml" ContentType="application/vnd.openxmlformats-officedocument.presentationml.slideLayout+xml"/>
  <Override PartName="/ppt/slideLayouts/slideLayout189.xml" ContentType="application/vnd.openxmlformats-officedocument.presentationml.slideLayout+xml"/>
  <Override PartName="/ppt/slideLayouts/slideLayout190.xml" ContentType="application/vnd.openxmlformats-officedocument.presentationml.slideLayout+xml"/>
  <Override PartName="/ppt/slideLayouts/slideLayout191.xml" ContentType="application/vnd.openxmlformats-officedocument.presentationml.slideLayout+xml"/>
  <Override PartName="/ppt/slideLayouts/slideLayout192.xml" ContentType="application/vnd.openxmlformats-officedocument.presentationml.slideLayout+xml"/>
  <Override PartName="/ppt/slideLayouts/slideLayout193.xml" ContentType="application/vnd.openxmlformats-officedocument.presentationml.slideLayout+xml"/>
  <Override PartName="/ppt/slideLayouts/slideLayout194.xml" ContentType="application/vnd.openxmlformats-officedocument.presentationml.slideLayout+xml"/>
  <Override PartName="/ppt/slideLayouts/slideLayout195.xml" ContentType="application/vnd.openxmlformats-officedocument.presentationml.slideLayout+xml"/>
  <Override PartName="/ppt/slideLayouts/slideLayout196.xml" ContentType="application/vnd.openxmlformats-officedocument.presentationml.slideLayout+xml"/>
  <Override PartName="/ppt/slideLayouts/slideLayout197.xml" ContentType="application/vnd.openxmlformats-officedocument.presentationml.slideLayout+xml"/>
  <Override PartName="/ppt/slideLayouts/slideLayout198.xml" ContentType="application/vnd.openxmlformats-officedocument.presentationml.slideLayout+xml"/>
  <Override PartName="/ppt/slideLayouts/slideLayout199.xml" ContentType="application/vnd.openxmlformats-officedocument.presentationml.slideLayout+xml"/>
  <Override PartName="/ppt/slideLayouts/slideLayout200.xml" ContentType="application/vnd.openxmlformats-officedocument.presentationml.slideLayout+xml"/>
  <Override PartName="/ppt/slideLayouts/slideLayout201.xml" ContentType="application/vnd.openxmlformats-officedocument.presentationml.slideLayout+xml"/>
  <Override PartName="/ppt/slideLayouts/slideLayout202.xml" ContentType="application/vnd.openxmlformats-officedocument.presentationml.slideLayout+xml"/>
  <Override PartName="/ppt/slideLayouts/slideLayout203.xml" ContentType="application/vnd.openxmlformats-officedocument.presentationml.slideLayout+xml"/>
  <Override PartName="/ppt/slideLayouts/slideLayout204.xml" ContentType="application/vnd.openxmlformats-officedocument.presentationml.slideLayout+xml"/>
  <Override PartName="/ppt/slideLayouts/slideLayout205.xml" ContentType="application/vnd.openxmlformats-officedocument.presentationml.slideLayout+xml"/>
  <Override PartName="/ppt/slideLayouts/slideLayout206.xml" ContentType="application/vnd.openxmlformats-officedocument.presentationml.slideLayout+xml"/>
  <Override PartName="/ppt/slideLayouts/slideLayout207.xml" ContentType="application/vnd.openxmlformats-officedocument.presentationml.slideLayout+xml"/>
  <Override PartName="/ppt/theme/theme3.xml" ContentType="application/vnd.openxmlformats-officedocument.theme+xml"/>
  <Override PartName="/ppt/tags/tag238.xml" ContentType="application/vnd.openxmlformats-officedocument.presentationml.tags+xml"/>
  <Override PartName="/ppt/tags/tag239.xml" ContentType="application/vnd.openxmlformats-officedocument.presentationml.tags+xml"/>
  <Override PartName="/ppt/tags/tag240.xml" ContentType="application/vnd.openxmlformats-officedocument.presentationml.tags+xml"/>
  <Override PartName="/ppt/tags/tag241.xml" ContentType="application/vnd.openxmlformats-officedocument.presentationml.tags+xml"/>
  <Override PartName="/ppt/tags/tag242.xml" ContentType="application/vnd.openxmlformats-officedocument.presentationml.tags+xml"/>
  <Override PartName="/ppt/tags/tag243.xml" ContentType="application/vnd.openxmlformats-officedocument.presentationml.tags+xml"/>
  <Override PartName="/ppt/tags/tag244.xml" ContentType="application/vnd.openxmlformats-officedocument.presentationml.tags+xml"/>
  <Override PartName="/ppt/tags/tag245.xml" ContentType="application/vnd.openxmlformats-officedocument.presentationml.tags+xml"/>
  <Override PartName="/ppt/tags/tag246.xml" ContentType="application/vnd.openxmlformats-officedocument.presentationml.tags+xml"/>
  <Override PartName="/ppt/tags/tag247.xml" ContentType="application/vnd.openxmlformats-officedocument.presentationml.tags+xml"/>
  <Override PartName="/ppt/tags/tag248.xml" ContentType="application/vnd.openxmlformats-officedocument.presentationml.tags+xml"/>
  <Override PartName="/ppt/tags/tag249.xml" ContentType="application/vnd.openxmlformats-officedocument.presentationml.tags+xml"/>
  <Override PartName="/ppt/tags/tag250.xml" ContentType="application/vnd.openxmlformats-officedocument.presentationml.tags+xml"/>
  <Override PartName="/ppt/tags/tag251.xml" ContentType="application/vnd.openxmlformats-officedocument.presentationml.tags+xml"/>
  <Override PartName="/ppt/tags/tag252.xml" ContentType="application/vnd.openxmlformats-officedocument.presentationml.tags+xml"/>
  <Override PartName="/ppt/tags/tag253.xml" ContentType="application/vnd.openxmlformats-officedocument.presentationml.tags+xml"/>
  <Override PartName="/ppt/tags/tag254.xml" ContentType="application/vnd.openxmlformats-officedocument.presentationml.tags+xml"/>
  <Override PartName="/ppt/tags/tag255.xml" ContentType="application/vnd.openxmlformats-officedocument.presentationml.tags+xml"/>
  <Override PartName="/ppt/tags/tag256.xml" ContentType="application/vnd.openxmlformats-officedocument.presentationml.tags+xml"/>
  <Override PartName="/ppt/tags/tag257.xml" ContentType="application/vnd.openxmlformats-officedocument.presentationml.tags+xml"/>
  <Override PartName="/ppt/tags/tag258.xml" ContentType="application/vnd.openxmlformats-officedocument.presentationml.tags+xml"/>
  <Override PartName="/ppt/tags/tag259.xml" ContentType="application/vnd.openxmlformats-officedocument.presentationml.tags+xml"/>
  <Override PartName="/ppt/tags/tag260.xml" ContentType="application/vnd.openxmlformats-officedocument.presentationml.tags+xml"/>
  <Override PartName="/ppt/tags/tag261.xml" ContentType="application/vnd.openxmlformats-officedocument.presentationml.tags+xml"/>
  <Override PartName="/ppt/tags/tag262.xml" ContentType="application/vnd.openxmlformats-officedocument.presentationml.tags+xml"/>
  <Override PartName="/ppt/tags/tag263.xml" ContentType="application/vnd.openxmlformats-officedocument.presentationml.tags+xml"/>
  <Override PartName="/ppt/tags/tag264.xml" ContentType="application/vnd.openxmlformats-officedocument.presentationml.tags+xml"/>
  <Override PartName="/ppt/tags/tag265.xml" ContentType="application/vnd.openxmlformats-officedocument.presentationml.tags+xml"/>
  <Override PartName="/ppt/tags/tag266.xml" ContentType="application/vnd.openxmlformats-officedocument.presentationml.tags+xml"/>
  <Override PartName="/ppt/tags/tag267.xml" ContentType="application/vnd.openxmlformats-officedocument.presentationml.tags+xml"/>
  <Override PartName="/ppt/tags/tag268.xml" ContentType="application/vnd.openxmlformats-officedocument.presentationml.tags+xml"/>
  <Override PartName="/ppt/tags/tag269.xml" ContentType="application/vnd.openxmlformats-officedocument.presentationml.tags+xml"/>
  <Override PartName="/ppt/tags/tag270.xml" ContentType="application/vnd.openxmlformats-officedocument.presentationml.tags+xml"/>
  <Override PartName="/ppt/tags/tag271.xml" ContentType="application/vnd.openxmlformats-officedocument.presentationml.tags+xml"/>
  <Override PartName="/ppt/tags/tag272.xml" ContentType="application/vnd.openxmlformats-officedocument.presentationml.tags+xml"/>
  <Override PartName="/ppt/tags/tag273.xml" ContentType="application/vnd.openxmlformats-officedocument.presentationml.tags+xml"/>
  <Override PartName="/ppt/tags/tag274.xml" ContentType="application/vnd.openxmlformats-officedocument.presentationml.tags+xml"/>
  <Override PartName="/ppt/tags/tag275.xml" ContentType="application/vnd.openxmlformats-officedocument.presentationml.tags+xml"/>
  <Override PartName="/ppt/tags/tag276.xml" ContentType="application/vnd.openxmlformats-officedocument.presentationml.tags+xml"/>
  <Override PartName="/ppt/tags/tag277.xml" ContentType="application/vnd.openxmlformats-officedocument.presentationml.tags+xml"/>
  <Override PartName="/ppt/tags/tag278.xml" ContentType="application/vnd.openxmlformats-officedocument.presentationml.tags+xml"/>
  <Override PartName="/ppt/tags/tag279.xml" ContentType="application/vnd.openxmlformats-officedocument.presentationml.tags+xml"/>
  <Override PartName="/ppt/tags/tag280.xml" ContentType="application/vnd.openxmlformats-officedocument.presentationml.tags+xml"/>
  <Override PartName="/ppt/tags/tag281.xml" ContentType="application/vnd.openxmlformats-officedocument.presentationml.tags+xml"/>
  <Override PartName="/ppt/tags/tag282.xml" ContentType="application/vnd.openxmlformats-officedocument.presentationml.tags+xml"/>
  <Override PartName="/ppt/tags/tag283.xml" ContentType="application/vnd.openxmlformats-officedocument.presentationml.tags+xml"/>
  <Override PartName="/ppt/tags/tag284.xml" ContentType="application/vnd.openxmlformats-officedocument.presentationml.tags+xml"/>
  <Override PartName="/ppt/tags/tag285.xml" ContentType="application/vnd.openxmlformats-officedocument.presentationml.tags+xml"/>
  <Override PartName="/ppt/tags/tag286.xml" ContentType="application/vnd.openxmlformats-officedocument.presentationml.tags+xml"/>
  <Override PartName="/ppt/tags/tag287.xml" ContentType="application/vnd.openxmlformats-officedocument.presentationml.tags+xml"/>
  <Override PartName="/ppt/tags/tag288.xml" ContentType="application/vnd.openxmlformats-officedocument.presentationml.tags+xml"/>
  <Override PartName="/ppt/tags/tag289.xml" ContentType="application/vnd.openxmlformats-officedocument.presentationml.tags+xml"/>
  <Override PartName="/ppt/tags/tag290.xml" ContentType="application/vnd.openxmlformats-officedocument.presentationml.tags+xml"/>
  <Override PartName="/ppt/tags/tag291.xml" ContentType="application/vnd.openxmlformats-officedocument.presentationml.tags+xml"/>
  <Override PartName="/ppt/tags/tag292.xml" ContentType="application/vnd.openxmlformats-officedocument.presentationml.tags+xml"/>
  <Override PartName="/ppt/tags/tag293.xml" ContentType="application/vnd.openxmlformats-officedocument.presentationml.tags+xml"/>
  <Override PartName="/ppt/tags/tag294.xml" ContentType="application/vnd.openxmlformats-officedocument.presentationml.tags+xml"/>
  <Override PartName="/ppt/tags/tag295.xml" ContentType="application/vnd.openxmlformats-officedocument.presentationml.tags+xml"/>
  <Override PartName="/ppt/tags/tag296.xml" ContentType="application/vnd.openxmlformats-officedocument.presentationml.tags+xml"/>
  <Override PartName="/ppt/tags/tag297.xml" ContentType="application/vnd.openxmlformats-officedocument.presentationml.tags+xml"/>
  <Override PartName="/ppt/tags/tag298.xml" ContentType="application/vnd.openxmlformats-officedocument.presentationml.tags+xml"/>
  <Override PartName="/ppt/tags/tag299.xml" ContentType="application/vnd.openxmlformats-officedocument.presentationml.tags+xml"/>
  <Override PartName="/ppt/tags/tag300.xml" ContentType="application/vnd.openxmlformats-officedocument.presentationml.tags+xml"/>
  <Override PartName="/ppt/tags/tag301.xml" ContentType="application/vnd.openxmlformats-officedocument.presentationml.tags+xml"/>
  <Override PartName="/ppt/tags/tag302.xml" ContentType="application/vnd.openxmlformats-officedocument.presentationml.tags+xml"/>
  <Override PartName="/ppt/tags/tag303.xml" ContentType="application/vnd.openxmlformats-officedocument.presentationml.tags+xml"/>
  <Override PartName="/ppt/tags/tag304.xml" ContentType="application/vnd.openxmlformats-officedocument.presentationml.tags+xml"/>
  <Override PartName="/ppt/tags/tag305.xml" ContentType="application/vnd.openxmlformats-officedocument.presentationml.tags+xml"/>
  <Override PartName="/ppt/tags/tag306.xml" ContentType="application/vnd.openxmlformats-officedocument.presentationml.tags+xml"/>
  <Override PartName="/ppt/tags/tag307.xml" ContentType="application/vnd.openxmlformats-officedocument.presentationml.tags+xml"/>
  <Override PartName="/ppt/tags/tag308.xml" ContentType="application/vnd.openxmlformats-officedocument.presentationml.tags+xml"/>
  <Override PartName="/ppt/tags/tag309.xml" ContentType="application/vnd.openxmlformats-officedocument.presentationml.tags+xml"/>
  <Override PartName="/ppt/tags/tag310.xml" ContentType="application/vnd.openxmlformats-officedocument.presentationml.tags+xml"/>
  <Override PartName="/ppt/tags/tag311.xml" ContentType="application/vnd.openxmlformats-officedocument.presentationml.tags+xml"/>
  <Override PartName="/ppt/tags/tag312.xml" ContentType="application/vnd.openxmlformats-officedocument.presentationml.tags+xml"/>
  <Override PartName="/ppt/tags/tag313.xml" ContentType="application/vnd.openxmlformats-officedocument.presentationml.tags+xml"/>
  <Override PartName="/ppt/tags/tag314.xml" ContentType="application/vnd.openxmlformats-officedocument.presentationml.tags+xml"/>
  <Override PartName="/ppt/tags/tag315.xml" ContentType="application/vnd.openxmlformats-officedocument.presentationml.tags+xml"/>
  <Override PartName="/ppt/tags/tag316.xml" ContentType="application/vnd.openxmlformats-officedocument.presentationml.tags+xml"/>
  <Override PartName="/ppt/tags/tag317.xml" ContentType="application/vnd.openxmlformats-officedocument.presentationml.tags+xml"/>
  <Override PartName="/ppt/tags/tag318.xml" ContentType="application/vnd.openxmlformats-officedocument.presentationml.tags+xml"/>
  <Override PartName="/ppt/tags/tag319.xml" ContentType="application/vnd.openxmlformats-officedocument.presentationml.tags+xml"/>
  <Override PartName="/ppt/tags/tag320.xml" ContentType="application/vnd.openxmlformats-officedocument.presentationml.tags+xml"/>
  <Override PartName="/ppt/tags/tag321.xml" ContentType="application/vnd.openxmlformats-officedocument.presentationml.tags+xml"/>
  <Override PartName="/ppt/tags/tag322.xml" ContentType="application/vnd.openxmlformats-officedocument.presentationml.tags+xml"/>
  <Override PartName="/ppt/tags/tag323.xml" ContentType="application/vnd.openxmlformats-officedocument.presentationml.tags+xml"/>
  <Override PartName="/ppt/tags/tag324.xml" ContentType="application/vnd.openxmlformats-officedocument.presentationml.tags+xml"/>
  <Override PartName="/ppt/tags/tag325.xml" ContentType="application/vnd.openxmlformats-officedocument.presentationml.tags+xml"/>
  <Override PartName="/ppt/tags/tag326.xml" ContentType="application/vnd.openxmlformats-officedocument.presentationml.tags+xml"/>
  <Override PartName="/ppt/tags/tag327.xml" ContentType="application/vnd.openxmlformats-officedocument.presentationml.tags+xml"/>
  <Override PartName="/ppt/tags/tag328.xml" ContentType="application/vnd.openxmlformats-officedocument.presentationml.tags+xml"/>
  <Override PartName="/ppt/tags/tag329.xml" ContentType="application/vnd.openxmlformats-officedocument.presentationml.tags+xml"/>
  <Override PartName="/ppt/tags/tag330.xml" ContentType="application/vnd.openxmlformats-officedocument.presentationml.tags+xml"/>
  <Override PartName="/ppt/tags/tag331.xml" ContentType="application/vnd.openxmlformats-officedocument.presentationml.tags+xml"/>
  <Override PartName="/ppt/tags/tag332.xml" ContentType="application/vnd.openxmlformats-officedocument.presentationml.tags+xml"/>
  <Override PartName="/ppt/tags/tag333.xml" ContentType="application/vnd.openxmlformats-officedocument.presentationml.tags+xml"/>
  <Override PartName="/ppt/tags/tag334.xml" ContentType="application/vnd.openxmlformats-officedocument.presentationml.tags+xml"/>
  <Override PartName="/ppt/tags/tag335.xml" ContentType="application/vnd.openxmlformats-officedocument.presentationml.tags+xml"/>
  <Override PartName="/ppt/tags/tag336.xml" ContentType="application/vnd.openxmlformats-officedocument.presentationml.tags+xml"/>
  <Override PartName="/ppt/tags/tag337.xml" ContentType="application/vnd.openxmlformats-officedocument.presentationml.tags+xml"/>
  <Override PartName="/ppt/tags/tag338.xml" ContentType="application/vnd.openxmlformats-officedocument.presentationml.tags+xml"/>
  <Override PartName="/ppt/tags/tag339.xml" ContentType="application/vnd.openxmlformats-officedocument.presentationml.tags+xml"/>
  <Override PartName="/ppt/tags/tag340.xml" ContentType="application/vnd.openxmlformats-officedocument.presentationml.tags+xml"/>
  <Override PartName="/ppt/tags/tag341.xml" ContentType="application/vnd.openxmlformats-officedocument.presentationml.tags+xml"/>
  <Override PartName="/ppt/tags/tag342.xml" ContentType="application/vnd.openxmlformats-officedocument.presentationml.tags+xml"/>
  <Override PartName="/ppt/tags/tag343.xml" ContentType="application/vnd.openxmlformats-officedocument.presentationml.tags+xml"/>
  <Override PartName="/ppt/tags/tag344.xml" ContentType="application/vnd.openxmlformats-officedocument.presentationml.tags+xml"/>
  <Override PartName="/ppt/tags/tag345.xml" ContentType="application/vnd.openxmlformats-officedocument.presentationml.tags+xml"/>
  <Override PartName="/ppt/tags/tag346.xml" ContentType="application/vnd.openxmlformats-officedocument.presentationml.tags+xml"/>
  <Override PartName="/ppt/tags/tag347.xml" ContentType="application/vnd.openxmlformats-officedocument.presentationml.tags+xml"/>
  <Override PartName="/ppt/tags/tag348.xml" ContentType="application/vnd.openxmlformats-officedocument.presentationml.tags+xml"/>
  <Override PartName="/ppt/tags/tag349.xml" ContentType="application/vnd.openxmlformats-officedocument.presentationml.tags+xml"/>
  <Override PartName="/ppt/tags/tag350.xml" ContentType="application/vnd.openxmlformats-officedocument.presentationml.tags+xml"/>
  <Override PartName="/ppt/tags/tag351.xml" ContentType="application/vnd.openxmlformats-officedocument.presentationml.tags+xml"/>
  <Override PartName="/ppt/tags/tag352.xml" ContentType="application/vnd.openxmlformats-officedocument.presentationml.tags+xml"/>
  <Override PartName="/ppt/tags/tag353.xml" ContentType="application/vnd.openxmlformats-officedocument.presentationml.tags+xml"/>
  <Override PartName="/ppt/tags/tag354.xml" ContentType="application/vnd.openxmlformats-officedocument.presentationml.tags+xml"/>
  <Override PartName="/ppt/tags/tag355.xml" ContentType="application/vnd.openxmlformats-officedocument.presentationml.tags+xml"/>
  <Override PartName="/ppt/tags/tag356.xml" ContentType="application/vnd.openxmlformats-officedocument.presentationml.tags+xml"/>
  <Override PartName="/ppt/tags/tag357.xml" ContentType="application/vnd.openxmlformats-officedocument.presentationml.tags+xml"/>
  <Override PartName="/ppt/tags/tag358.xml" ContentType="application/vnd.openxmlformats-officedocument.presentationml.tags+xml"/>
  <Override PartName="/ppt/tags/tag359.xml" ContentType="application/vnd.openxmlformats-officedocument.presentationml.tags+xml"/>
  <Override PartName="/ppt/tags/tag360.xml" ContentType="application/vnd.openxmlformats-officedocument.presentationml.tags+xml"/>
  <Override PartName="/ppt/tags/tag361.xml" ContentType="application/vnd.openxmlformats-officedocument.presentationml.tags+xml"/>
  <Override PartName="/ppt/tags/tag362.xml" ContentType="application/vnd.openxmlformats-officedocument.presentationml.tags+xml"/>
  <Override PartName="/ppt/tags/tag363.xml" ContentType="application/vnd.openxmlformats-officedocument.presentationml.tags+xml"/>
  <Override PartName="/ppt/tags/tag364.xml" ContentType="application/vnd.openxmlformats-officedocument.presentationml.tags+xml"/>
  <Override PartName="/ppt/slideLayouts/slideLayout208.xml" ContentType="application/vnd.openxmlformats-officedocument.presentationml.slideLayout+xml"/>
  <Override PartName="/ppt/slideLayouts/slideLayout209.xml" ContentType="application/vnd.openxmlformats-officedocument.presentationml.slideLayout+xml"/>
  <Override PartName="/ppt/slideLayouts/slideLayout210.xml" ContentType="application/vnd.openxmlformats-officedocument.presentationml.slideLayout+xml"/>
  <Override PartName="/ppt/slideLayouts/slideLayout211.xml" ContentType="application/vnd.openxmlformats-officedocument.presentationml.slideLayout+xml"/>
  <Override PartName="/ppt/slideLayouts/slideLayout212.xml" ContentType="application/vnd.openxmlformats-officedocument.presentationml.slideLayout+xml"/>
  <Override PartName="/ppt/slideLayouts/slideLayout213.xml" ContentType="application/vnd.openxmlformats-officedocument.presentationml.slideLayout+xml"/>
  <Override PartName="/ppt/slideLayouts/slideLayout214.xml" ContentType="application/vnd.openxmlformats-officedocument.presentationml.slideLayout+xml"/>
  <Override PartName="/ppt/slideLayouts/slideLayout215.xml" ContentType="application/vnd.openxmlformats-officedocument.presentationml.slideLayout+xml"/>
  <Override PartName="/ppt/slideLayouts/slideLayout216.xml" ContentType="application/vnd.openxmlformats-officedocument.presentationml.slideLayout+xml"/>
  <Override PartName="/ppt/slideLayouts/slideLayout217.xml" ContentType="application/vnd.openxmlformats-officedocument.presentationml.slideLayout+xml"/>
  <Override PartName="/ppt/slideLayouts/slideLayout218.xml" ContentType="application/vnd.openxmlformats-officedocument.presentationml.slideLayout+xml"/>
  <Override PartName="/ppt/slideLayouts/slideLayout219.xml" ContentType="application/vnd.openxmlformats-officedocument.presentationml.slideLayout+xml"/>
  <Override PartName="/ppt/theme/theme4.xml" ContentType="application/vnd.openxmlformats-officedocument.theme+xml"/>
  <Override PartName="/ppt/slideLayouts/slideLayout220.xml" ContentType="application/vnd.openxmlformats-officedocument.presentationml.slideLayout+xml"/>
  <Override PartName="/ppt/slideLayouts/slideLayout221.xml" ContentType="application/vnd.openxmlformats-officedocument.presentationml.slideLayout+xml"/>
  <Override PartName="/ppt/slideLayouts/slideLayout222.xml" ContentType="application/vnd.openxmlformats-officedocument.presentationml.slideLayout+xml"/>
  <Override PartName="/ppt/slideLayouts/slideLayout223.xml" ContentType="application/vnd.openxmlformats-officedocument.presentationml.slideLayout+xml"/>
  <Override PartName="/ppt/slideLayouts/slideLayout224.xml" ContentType="application/vnd.openxmlformats-officedocument.presentationml.slideLayout+xml"/>
  <Override PartName="/ppt/slideLayouts/slideLayout225.xml" ContentType="application/vnd.openxmlformats-officedocument.presentationml.slideLayout+xml"/>
  <Override PartName="/ppt/slideLayouts/slideLayout226.xml" ContentType="application/vnd.openxmlformats-officedocument.presentationml.slideLayout+xml"/>
  <Override PartName="/ppt/slideLayouts/slideLayout227.xml" ContentType="application/vnd.openxmlformats-officedocument.presentationml.slideLayout+xml"/>
  <Override PartName="/ppt/slideLayouts/slideLayout228.xml" ContentType="application/vnd.openxmlformats-officedocument.presentationml.slideLayout+xml"/>
  <Override PartName="/ppt/slideLayouts/slideLayout229.xml" ContentType="application/vnd.openxmlformats-officedocument.presentationml.slideLayout+xml"/>
  <Override PartName="/ppt/slideLayouts/slideLayout230.xml" ContentType="application/vnd.openxmlformats-officedocument.presentationml.slideLayout+xml"/>
  <Override PartName="/ppt/slideLayouts/slideLayout231.xml" ContentType="application/vnd.openxmlformats-officedocument.presentationml.slideLayout+xml"/>
  <Override PartName="/ppt/slideLayouts/slideLayout232.xml" ContentType="application/vnd.openxmlformats-officedocument.presentationml.slideLayout+xml"/>
  <Override PartName="/ppt/slideLayouts/slideLayout233.xml" ContentType="application/vnd.openxmlformats-officedocument.presentationml.slideLayout+xml"/>
  <Override PartName="/ppt/slideLayouts/slideLayout234.xml" ContentType="application/vnd.openxmlformats-officedocument.presentationml.slideLayout+xml"/>
  <Override PartName="/ppt/slideLayouts/slideLayout235.xml" ContentType="application/vnd.openxmlformats-officedocument.presentationml.slideLayout+xml"/>
  <Override PartName="/ppt/slideLayouts/slideLayout236.xml" ContentType="application/vnd.openxmlformats-officedocument.presentationml.slideLayout+xml"/>
  <Override PartName="/ppt/slideLayouts/slideLayout237.xml" ContentType="application/vnd.openxmlformats-officedocument.presentationml.slideLayout+xml"/>
  <Override PartName="/ppt/slideLayouts/slideLayout238.xml" ContentType="application/vnd.openxmlformats-officedocument.presentationml.slideLayout+xml"/>
  <Override PartName="/ppt/slideLayouts/slideLayout239.xml" ContentType="application/vnd.openxmlformats-officedocument.presentationml.slideLayout+xml"/>
  <Override PartName="/ppt/slideLayouts/slideLayout240.xml" ContentType="application/vnd.openxmlformats-officedocument.presentationml.slideLayout+xml"/>
  <Override PartName="/ppt/slideLayouts/slideLayout241.xml" ContentType="application/vnd.openxmlformats-officedocument.presentationml.slideLayout+xml"/>
  <Override PartName="/ppt/slideLayouts/slideLayout242.xml" ContentType="application/vnd.openxmlformats-officedocument.presentationml.slideLayout+xml"/>
  <Override PartName="/ppt/slideLayouts/slideLayout243.xml" ContentType="application/vnd.openxmlformats-officedocument.presentationml.slideLayout+xml"/>
  <Override PartName="/ppt/slideLayouts/slideLayout244.xml" ContentType="application/vnd.openxmlformats-officedocument.presentationml.slideLayout+xml"/>
  <Override PartName="/ppt/slideLayouts/slideLayout245.xml" ContentType="application/vnd.openxmlformats-officedocument.presentationml.slideLayout+xml"/>
  <Override PartName="/ppt/slideLayouts/slideLayout246.xml" ContentType="application/vnd.openxmlformats-officedocument.presentationml.slideLayout+xml"/>
  <Override PartName="/ppt/slideLayouts/slideLayout247.xml" ContentType="application/vnd.openxmlformats-officedocument.presentationml.slideLayout+xml"/>
  <Override PartName="/ppt/slideLayouts/slideLayout248.xml" ContentType="application/vnd.openxmlformats-officedocument.presentationml.slideLayout+xml"/>
  <Override PartName="/ppt/slideLayouts/slideLayout249.xml" ContentType="application/vnd.openxmlformats-officedocument.presentationml.slideLayout+xml"/>
  <Override PartName="/ppt/slideLayouts/slideLayout250.xml" ContentType="application/vnd.openxmlformats-officedocument.presentationml.slideLayout+xml"/>
  <Override PartName="/ppt/slideLayouts/slideLayout251.xml" ContentType="application/vnd.openxmlformats-officedocument.presentationml.slideLayout+xml"/>
  <Override PartName="/ppt/slideLayouts/slideLayout252.xml" ContentType="application/vnd.openxmlformats-officedocument.presentationml.slideLayout+xml"/>
  <Override PartName="/ppt/slideLayouts/slideLayout253.xml" ContentType="application/vnd.openxmlformats-officedocument.presentationml.slideLayout+xml"/>
  <Override PartName="/ppt/slideLayouts/slideLayout254.xml" ContentType="application/vnd.openxmlformats-officedocument.presentationml.slideLayout+xml"/>
  <Override PartName="/ppt/slideLayouts/slideLayout255.xml" ContentType="application/vnd.openxmlformats-officedocument.presentationml.slideLayout+xml"/>
  <Override PartName="/ppt/slideLayouts/slideLayout256.xml" ContentType="application/vnd.openxmlformats-officedocument.presentationml.slideLayout+xml"/>
  <Override PartName="/ppt/slideLayouts/slideLayout257.xml" ContentType="application/vnd.openxmlformats-officedocument.presentationml.slideLayout+xml"/>
  <Override PartName="/ppt/slideLayouts/slideLayout258.xml" ContentType="application/vnd.openxmlformats-officedocument.presentationml.slideLayout+xml"/>
  <Override PartName="/ppt/slideLayouts/slideLayout259.xml" ContentType="application/vnd.openxmlformats-officedocument.presentationml.slideLayout+xml"/>
  <Override PartName="/ppt/slideLayouts/slideLayout260.xml" ContentType="application/vnd.openxmlformats-officedocument.presentationml.slideLayout+xml"/>
  <Override PartName="/ppt/slideLayouts/slideLayout261.xml" ContentType="application/vnd.openxmlformats-officedocument.presentationml.slideLayout+xml"/>
  <Override PartName="/ppt/slideLayouts/slideLayout262.xml" ContentType="application/vnd.openxmlformats-officedocument.presentationml.slideLayout+xml"/>
  <Override PartName="/ppt/slideLayouts/slideLayout263.xml" ContentType="application/vnd.openxmlformats-officedocument.presentationml.slideLayout+xml"/>
  <Override PartName="/ppt/slideLayouts/slideLayout264.xml" ContentType="application/vnd.openxmlformats-officedocument.presentationml.slideLayout+xml"/>
  <Override PartName="/ppt/slideLayouts/slideLayout265.xml" ContentType="application/vnd.openxmlformats-officedocument.presentationml.slideLayout+xml"/>
  <Override PartName="/ppt/slideLayouts/slideLayout266.xml" ContentType="application/vnd.openxmlformats-officedocument.presentationml.slideLayout+xml"/>
  <Override PartName="/ppt/slideLayouts/slideLayout267.xml" ContentType="application/vnd.openxmlformats-officedocument.presentationml.slideLayout+xml"/>
  <Override PartName="/ppt/slideLayouts/slideLayout268.xml" ContentType="application/vnd.openxmlformats-officedocument.presentationml.slideLayout+xml"/>
  <Override PartName="/ppt/slideLayouts/slideLayout269.xml" ContentType="application/vnd.openxmlformats-officedocument.presentationml.slideLayout+xml"/>
  <Override PartName="/ppt/slideLayouts/slideLayout270.xml" ContentType="application/vnd.openxmlformats-officedocument.presentationml.slideLayout+xml"/>
  <Override PartName="/ppt/slideLayouts/slideLayout271.xml" ContentType="application/vnd.openxmlformats-officedocument.presentationml.slideLayout+xml"/>
  <Override PartName="/ppt/slideLayouts/slideLayout272.xml" ContentType="application/vnd.openxmlformats-officedocument.presentationml.slideLayout+xml"/>
  <Override PartName="/ppt/slideLayouts/slideLayout273.xml" ContentType="application/vnd.openxmlformats-officedocument.presentationml.slideLayout+xml"/>
  <Override PartName="/ppt/slideLayouts/slideLayout274.xml" ContentType="application/vnd.openxmlformats-officedocument.presentationml.slideLayout+xml"/>
  <Override PartName="/ppt/slideLayouts/slideLayout275.xml" ContentType="application/vnd.openxmlformats-officedocument.presentationml.slideLayout+xml"/>
  <Override PartName="/ppt/slideLayouts/slideLayout276.xml" ContentType="application/vnd.openxmlformats-officedocument.presentationml.slideLayout+xml"/>
  <Override PartName="/ppt/slideLayouts/slideLayout277.xml" ContentType="application/vnd.openxmlformats-officedocument.presentationml.slideLayout+xml"/>
  <Override PartName="/ppt/slideLayouts/slideLayout278.xml" ContentType="application/vnd.openxmlformats-officedocument.presentationml.slideLayout+xml"/>
  <Override PartName="/ppt/slideLayouts/slideLayout279.xml" ContentType="application/vnd.openxmlformats-officedocument.presentationml.slideLayout+xml"/>
  <Override PartName="/ppt/slideLayouts/slideLayout280.xml" ContentType="application/vnd.openxmlformats-officedocument.presentationml.slideLayout+xml"/>
  <Override PartName="/ppt/slideLayouts/slideLayout281.xml" ContentType="application/vnd.openxmlformats-officedocument.presentationml.slideLayout+xml"/>
  <Override PartName="/ppt/slideLayouts/slideLayout282.xml" ContentType="application/vnd.openxmlformats-officedocument.presentationml.slideLayout+xml"/>
  <Override PartName="/ppt/slideLayouts/slideLayout283.xml" ContentType="application/vnd.openxmlformats-officedocument.presentationml.slideLayout+xml"/>
  <Override PartName="/ppt/slideLayouts/slideLayout284.xml" ContentType="application/vnd.openxmlformats-officedocument.presentationml.slideLayout+xml"/>
  <Override PartName="/ppt/slideLayouts/slideLayout285.xml" ContentType="application/vnd.openxmlformats-officedocument.presentationml.slideLayout+xml"/>
  <Override PartName="/ppt/theme/theme5.xml" ContentType="application/vnd.openxmlformats-officedocument.theme+xml"/>
  <Override PartName="/ppt/tags/tag365.xml" ContentType="application/vnd.openxmlformats-officedocument.presentationml.tags+xml"/>
  <Override PartName="/ppt/tags/tag366.xml" ContentType="application/vnd.openxmlformats-officedocument.presentationml.tags+xml"/>
  <Override PartName="/ppt/tags/tag367.xml" ContentType="application/vnd.openxmlformats-officedocument.presentationml.tags+xml"/>
  <Override PartName="/ppt/tags/tag368.xml" ContentType="application/vnd.openxmlformats-officedocument.presentationml.tags+xml"/>
  <Override PartName="/ppt/tags/tag369.xml" ContentType="application/vnd.openxmlformats-officedocument.presentationml.tags+xml"/>
  <Override PartName="/ppt/tags/tag370.xml" ContentType="application/vnd.openxmlformats-officedocument.presentationml.tags+xml"/>
  <Override PartName="/ppt/tags/tag371.xml" ContentType="application/vnd.openxmlformats-officedocument.presentationml.tags+xml"/>
  <Override PartName="/ppt/tags/tag372.xml" ContentType="application/vnd.openxmlformats-officedocument.presentationml.tags+xml"/>
  <Override PartName="/ppt/tags/tag373.xml" ContentType="application/vnd.openxmlformats-officedocument.presentationml.tags+xml"/>
  <Override PartName="/ppt/tags/tag374.xml" ContentType="application/vnd.openxmlformats-officedocument.presentationml.tags+xml"/>
  <Override PartName="/ppt/tags/tag375.xml" ContentType="application/vnd.openxmlformats-officedocument.presentationml.tags+xml"/>
  <Override PartName="/ppt/tags/tag376.xml" ContentType="application/vnd.openxmlformats-officedocument.presentationml.tags+xml"/>
  <Override PartName="/ppt/tags/tag377.xml" ContentType="application/vnd.openxmlformats-officedocument.presentationml.tags+xml"/>
  <Override PartName="/ppt/tags/tag378.xml" ContentType="application/vnd.openxmlformats-officedocument.presentationml.tags+xml"/>
  <Override PartName="/ppt/tags/tag379.xml" ContentType="application/vnd.openxmlformats-officedocument.presentationml.tags+xml"/>
  <Override PartName="/ppt/tags/tag380.xml" ContentType="application/vnd.openxmlformats-officedocument.presentationml.tags+xml"/>
  <Override PartName="/ppt/tags/tag381.xml" ContentType="application/vnd.openxmlformats-officedocument.presentationml.tags+xml"/>
  <Override PartName="/ppt/tags/tag382.xml" ContentType="application/vnd.openxmlformats-officedocument.presentationml.tags+xml"/>
  <Override PartName="/ppt/tags/tag383.xml" ContentType="application/vnd.openxmlformats-officedocument.presentationml.tags+xml"/>
  <Override PartName="/ppt/tags/tag384.xml" ContentType="application/vnd.openxmlformats-officedocument.presentationml.tags+xml"/>
  <Override PartName="/ppt/tags/tag385.xml" ContentType="application/vnd.openxmlformats-officedocument.presentationml.tags+xml"/>
  <Override PartName="/ppt/tags/tag386.xml" ContentType="application/vnd.openxmlformats-officedocument.presentationml.tags+xml"/>
  <Override PartName="/ppt/tags/tag387.xml" ContentType="application/vnd.openxmlformats-officedocument.presentationml.tags+xml"/>
  <Override PartName="/ppt/tags/tag388.xml" ContentType="application/vnd.openxmlformats-officedocument.presentationml.tags+xml"/>
  <Override PartName="/ppt/tags/tag389.xml" ContentType="application/vnd.openxmlformats-officedocument.presentationml.tags+xml"/>
  <Override PartName="/ppt/tags/tag390.xml" ContentType="application/vnd.openxmlformats-officedocument.presentationml.tags+xml"/>
  <Override PartName="/ppt/tags/tag391.xml" ContentType="application/vnd.openxmlformats-officedocument.presentationml.tags+xml"/>
  <Override PartName="/ppt/tags/tag392.xml" ContentType="application/vnd.openxmlformats-officedocument.presentationml.tags+xml"/>
  <Override PartName="/ppt/tags/tag393.xml" ContentType="application/vnd.openxmlformats-officedocument.presentationml.tags+xml"/>
  <Override PartName="/ppt/tags/tag394.xml" ContentType="application/vnd.openxmlformats-officedocument.presentationml.tags+xml"/>
  <Override PartName="/ppt/tags/tag395.xml" ContentType="application/vnd.openxmlformats-officedocument.presentationml.tags+xml"/>
  <Override PartName="/ppt/tags/tag396.xml" ContentType="application/vnd.openxmlformats-officedocument.presentationml.tags+xml"/>
  <Override PartName="/ppt/tags/tag397.xml" ContentType="application/vnd.openxmlformats-officedocument.presentationml.tags+xml"/>
  <Override PartName="/ppt/tags/tag398.xml" ContentType="application/vnd.openxmlformats-officedocument.presentationml.tags+xml"/>
  <Override PartName="/ppt/tags/tag399.xml" ContentType="application/vnd.openxmlformats-officedocument.presentationml.tags+xml"/>
  <Override PartName="/ppt/tags/tag400.xml" ContentType="application/vnd.openxmlformats-officedocument.presentationml.tags+xml"/>
  <Override PartName="/ppt/tags/tag401.xml" ContentType="application/vnd.openxmlformats-officedocument.presentationml.tags+xml"/>
  <Override PartName="/ppt/tags/tag402.xml" ContentType="application/vnd.openxmlformats-officedocument.presentationml.tags+xml"/>
  <Override PartName="/ppt/tags/tag403.xml" ContentType="application/vnd.openxmlformats-officedocument.presentationml.tags+xml"/>
  <Override PartName="/ppt/tags/tag404.xml" ContentType="application/vnd.openxmlformats-officedocument.presentationml.tags+xml"/>
  <Override PartName="/ppt/tags/tag405.xml" ContentType="application/vnd.openxmlformats-officedocument.presentationml.tags+xml"/>
  <Override PartName="/ppt/tags/tag406.xml" ContentType="application/vnd.openxmlformats-officedocument.presentationml.tags+xml"/>
  <Override PartName="/ppt/tags/tag407.xml" ContentType="application/vnd.openxmlformats-officedocument.presentationml.tags+xml"/>
  <Override PartName="/ppt/tags/tag408.xml" ContentType="application/vnd.openxmlformats-officedocument.presentationml.tags+xml"/>
  <Override PartName="/ppt/tags/tag409.xml" ContentType="application/vnd.openxmlformats-officedocument.presentationml.tags+xml"/>
  <Override PartName="/ppt/tags/tag410.xml" ContentType="application/vnd.openxmlformats-officedocument.presentationml.tags+xml"/>
  <Override PartName="/ppt/tags/tag411.xml" ContentType="application/vnd.openxmlformats-officedocument.presentationml.tags+xml"/>
  <Override PartName="/ppt/tags/tag412.xml" ContentType="application/vnd.openxmlformats-officedocument.presentationml.tags+xml"/>
  <Override PartName="/ppt/tags/tag413.xml" ContentType="application/vnd.openxmlformats-officedocument.presentationml.tags+xml"/>
  <Override PartName="/ppt/tags/tag414.xml" ContentType="application/vnd.openxmlformats-officedocument.presentationml.tags+xml"/>
  <Override PartName="/ppt/tags/tag415.xml" ContentType="application/vnd.openxmlformats-officedocument.presentationml.tags+xml"/>
  <Override PartName="/ppt/tags/tag416.xml" ContentType="application/vnd.openxmlformats-officedocument.presentationml.tags+xml"/>
  <Override PartName="/ppt/tags/tag417.xml" ContentType="application/vnd.openxmlformats-officedocument.presentationml.tags+xml"/>
  <Override PartName="/ppt/tags/tag418.xml" ContentType="application/vnd.openxmlformats-officedocument.presentationml.tags+xml"/>
  <Override PartName="/ppt/tags/tag419.xml" ContentType="application/vnd.openxmlformats-officedocument.presentationml.tags+xml"/>
  <Override PartName="/ppt/tags/tag420.xml" ContentType="application/vnd.openxmlformats-officedocument.presentationml.tags+xml"/>
  <Override PartName="/ppt/tags/tag421.xml" ContentType="application/vnd.openxmlformats-officedocument.presentationml.tags+xml"/>
  <Override PartName="/ppt/tags/tag422.xml" ContentType="application/vnd.openxmlformats-officedocument.presentationml.tags+xml"/>
  <Override PartName="/ppt/tags/tag423.xml" ContentType="application/vnd.openxmlformats-officedocument.presentationml.tags+xml"/>
  <Override PartName="/ppt/tags/tag424.xml" ContentType="application/vnd.openxmlformats-officedocument.presentationml.tags+xml"/>
  <Override PartName="/ppt/tags/tag425.xml" ContentType="application/vnd.openxmlformats-officedocument.presentationml.tags+xml"/>
  <Override PartName="/ppt/tags/tag426.xml" ContentType="application/vnd.openxmlformats-officedocument.presentationml.tags+xml"/>
  <Override PartName="/ppt/tags/tag427.xml" ContentType="application/vnd.openxmlformats-officedocument.presentationml.tags+xml"/>
  <Override PartName="/ppt/tags/tag428.xml" ContentType="application/vnd.openxmlformats-officedocument.presentationml.tags+xml"/>
  <Override PartName="/ppt/tags/tag429.xml" ContentType="application/vnd.openxmlformats-officedocument.presentationml.tags+xml"/>
  <Override PartName="/ppt/tags/tag430.xml" ContentType="application/vnd.openxmlformats-officedocument.presentationml.tags+xml"/>
  <Override PartName="/ppt/tags/tag431.xml" ContentType="application/vnd.openxmlformats-officedocument.presentationml.tags+xml"/>
  <Override PartName="/ppt/tags/tag432.xml" ContentType="application/vnd.openxmlformats-officedocument.presentationml.tags+xml"/>
  <Override PartName="/ppt/tags/tag433.xml" ContentType="application/vnd.openxmlformats-officedocument.presentationml.tags+xml"/>
  <Override PartName="/ppt/tags/tag434.xml" ContentType="application/vnd.openxmlformats-officedocument.presentationml.tags+xml"/>
  <Override PartName="/ppt/tags/tag435.xml" ContentType="application/vnd.openxmlformats-officedocument.presentationml.tags+xml"/>
  <Override PartName="/ppt/tags/tag436.xml" ContentType="application/vnd.openxmlformats-officedocument.presentationml.tags+xml"/>
  <Override PartName="/ppt/tags/tag437.xml" ContentType="application/vnd.openxmlformats-officedocument.presentationml.tags+xml"/>
  <Override PartName="/ppt/tags/tag438.xml" ContentType="application/vnd.openxmlformats-officedocument.presentationml.tags+xml"/>
  <Override PartName="/ppt/tags/tag439.xml" ContentType="application/vnd.openxmlformats-officedocument.presentationml.tags+xml"/>
  <Override PartName="/ppt/tags/tag440.xml" ContentType="application/vnd.openxmlformats-officedocument.presentationml.tags+xml"/>
  <Override PartName="/ppt/tags/tag441.xml" ContentType="application/vnd.openxmlformats-officedocument.presentationml.tags+xml"/>
  <Override PartName="/ppt/tags/tag442.xml" ContentType="application/vnd.openxmlformats-officedocument.presentationml.tags+xml"/>
  <Override PartName="/ppt/tags/tag443.xml" ContentType="application/vnd.openxmlformats-officedocument.presentationml.tags+xml"/>
  <Override PartName="/ppt/tags/tag444.xml" ContentType="application/vnd.openxmlformats-officedocument.presentationml.tags+xml"/>
  <Override PartName="/ppt/tags/tag445.xml" ContentType="application/vnd.openxmlformats-officedocument.presentationml.tags+xml"/>
  <Override PartName="/ppt/tags/tag446.xml" ContentType="application/vnd.openxmlformats-officedocument.presentationml.tags+xml"/>
  <Override PartName="/ppt/tags/tag447.xml" ContentType="application/vnd.openxmlformats-officedocument.presentationml.tags+xml"/>
  <Override PartName="/ppt/tags/tag448.xml" ContentType="application/vnd.openxmlformats-officedocument.presentationml.tags+xml"/>
  <Override PartName="/ppt/tags/tag449.xml" ContentType="application/vnd.openxmlformats-officedocument.presentationml.tags+xml"/>
  <Override PartName="/ppt/tags/tag450.xml" ContentType="application/vnd.openxmlformats-officedocument.presentationml.tags+xml"/>
  <Override PartName="/ppt/tags/tag451.xml" ContentType="application/vnd.openxmlformats-officedocument.presentationml.tags+xml"/>
  <Override PartName="/ppt/tags/tag452.xml" ContentType="application/vnd.openxmlformats-officedocument.presentationml.tags+xml"/>
  <Override PartName="/ppt/tags/tag453.xml" ContentType="application/vnd.openxmlformats-officedocument.presentationml.tags+xml"/>
  <Override PartName="/ppt/tags/tag454.xml" ContentType="application/vnd.openxmlformats-officedocument.presentationml.tags+xml"/>
  <Override PartName="/ppt/tags/tag455.xml" ContentType="application/vnd.openxmlformats-officedocument.presentationml.tags+xml"/>
  <Override PartName="/ppt/tags/tag456.xml" ContentType="application/vnd.openxmlformats-officedocument.presentationml.tags+xml"/>
  <Override PartName="/ppt/tags/tag457.xml" ContentType="application/vnd.openxmlformats-officedocument.presentationml.tags+xml"/>
  <Override PartName="/ppt/tags/tag458.xml" ContentType="application/vnd.openxmlformats-officedocument.presentationml.tags+xml"/>
  <Override PartName="/ppt/tags/tag459.xml" ContentType="application/vnd.openxmlformats-officedocument.presentationml.tags+xml"/>
  <Override PartName="/ppt/tags/tag460.xml" ContentType="application/vnd.openxmlformats-officedocument.presentationml.tags+xml"/>
  <Override PartName="/ppt/tags/tag461.xml" ContentType="application/vnd.openxmlformats-officedocument.presentationml.tags+xml"/>
  <Override PartName="/ppt/tags/tag462.xml" ContentType="application/vnd.openxmlformats-officedocument.presentationml.tags+xml"/>
  <Override PartName="/ppt/tags/tag463.xml" ContentType="application/vnd.openxmlformats-officedocument.presentationml.tags+xml"/>
  <Override PartName="/ppt/tags/tag464.xml" ContentType="application/vnd.openxmlformats-officedocument.presentationml.tags+xml"/>
  <Override PartName="/ppt/tags/tag465.xml" ContentType="application/vnd.openxmlformats-officedocument.presentationml.tags+xml"/>
  <Override PartName="/ppt/tags/tag466.xml" ContentType="application/vnd.openxmlformats-officedocument.presentationml.tags+xml"/>
  <Override PartName="/ppt/tags/tag467.xml" ContentType="application/vnd.openxmlformats-officedocument.presentationml.tags+xml"/>
  <Override PartName="/ppt/tags/tag468.xml" ContentType="application/vnd.openxmlformats-officedocument.presentationml.tags+xml"/>
  <Override PartName="/ppt/tags/tag469.xml" ContentType="application/vnd.openxmlformats-officedocument.presentationml.tags+xml"/>
  <Override PartName="/ppt/tags/tag470.xml" ContentType="application/vnd.openxmlformats-officedocument.presentationml.tags+xml"/>
  <Override PartName="/ppt/tags/tag471.xml" ContentType="application/vnd.openxmlformats-officedocument.presentationml.tags+xml"/>
  <Override PartName="/ppt/tags/tag472.xml" ContentType="application/vnd.openxmlformats-officedocument.presentationml.tags+xml"/>
  <Override PartName="/ppt/tags/tag473.xml" ContentType="application/vnd.openxmlformats-officedocument.presentationml.tags+xml"/>
  <Override PartName="/ppt/tags/tag474.xml" ContentType="application/vnd.openxmlformats-officedocument.presentationml.tags+xml"/>
  <Override PartName="/ppt/tags/tag475.xml" ContentType="application/vnd.openxmlformats-officedocument.presentationml.tags+xml"/>
  <Override PartName="/ppt/tags/tag476.xml" ContentType="application/vnd.openxmlformats-officedocument.presentationml.tags+xml"/>
  <Override PartName="/ppt/tags/tag477.xml" ContentType="application/vnd.openxmlformats-officedocument.presentationml.tags+xml"/>
  <Override PartName="/ppt/tags/tag478.xml" ContentType="application/vnd.openxmlformats-officedocument.presentationml.tags+xml"/>
  <Override PartName="/ppt/tags/tag479.xml" ContentType="application/vnd.openxmlformats-officedocument.presentationml.tags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92" r:id="rId1"/>
    <p:sldMasterId id="2147483856" r:id="rId2"/>
    <p:sldMasterId id="2147483938" r:id="rId3"/>
    <p:sldMasterId id="2147484013" r:id="rId4"/>
    <p:sldMasterId id="2147484028" r:id="rId5"/>
  </p:sldMasterIdLst>
  <p:notesMasterIdLst>
    <p:notesMasterId r:id="rId12"/>
  </p:notesMasterIdLst>
  <p:sldIdLst>
    <p:sldId id="2145707060" r:id="rId6"/>
    <p:sldId id="2145707040" r:id="rId7"/>
    <p:sldId id="2145707023" r:id="rId8"/>
    <p:sldId id="2145707065" r:id="rId9"/>
    <p:sldId id="2145707049" r:id="rId10"/>
    <p:sldId id="2145707066" r:id="rId11"/>
  </p:sldIdLst>
  <p:sldSz cx="12192000" cy="6858000"/>
  <p:notesSz cx="6797675" cy="9926638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defTabSz="457200" rtl="0" fontAlgn="base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defTabSz="457200" rtl="0" fontAlgn="base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defTabSz="457200" rtl="0" fontAlgn="base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defTabSz="457200" rtl="0" fontAlgn="base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600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1600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1600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1600"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935" userDrawn="1">
          <p15:clr>
            <a:srgbClr val="A4A3A4"/>
          </p15:clr>
        </p15:guide>
        <p15:guide id="2" pos="3840" userDrawn="1">
          <p15:clr>
            <a:srgbClr val="A4A3A4"/>
          </p15:clr>
        </p15:guide>
        <p15:guide id="3" pos="52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88FFB"/>
    <a:srgbClr val="ECF3FA"/>
    <a:srgbClr val="17A229"/>
    <a:srgbClr val="2D93FF"/>
    <a:srgbClr val="5B9BD5"/>
    <a:srgbClr val="188F97"/>
    <a:srgbClr val="0272AC"/>
    <a:srgbClr val="50A55D"/>
    <a:srgbClr val="3E7EBD"/>
    <a:srgbClr val="AAD09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68D230F3-CF80-4859-8CE7-A43EE81993B5}" styleName="Светлый стиль 1 — акцент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5FD0F851-EC5A-4D38-B0AD-8093EC10F338}" styleName="Светлый стиль 1 — акцент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912C8C85-51F0-491E-9774-3900AFEF0FD7}" styleName="Светлый стиль 2 — акцент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  <a:tblStyle styleId="{E8B1032C-EA38-4F05-BA0D-38AFFFC7BED3}" styleName="Светлый стиль 3 — акцент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10A1B5D5-9B99-4C35-A422-299274C87663}" styleName="Средний стиль 1 — акцент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16D9F66E-5EB9-4882-86FB-DCBF35E3C3E4}" styleName="Средний стиль 4 — акцент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22838BEF-8BB2-4498-84A7-C5851F593DF1}" styleName="Средний стиль 4 — акцент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7DF18680-E054-41AD-8BC1-D1AEF772440D}" styleName="Средний стиль 2 —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0505E3EF-67EA-436B-97B2-0124C06EBD24}" styleName="Средний стиль 4 — акцент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69CF1AB2-1976-4502-BF36-3FF5EA218861}" styleName="Средний стиль 4 —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1FECB4D8-DB02-4DC6-A0A2-4F2EBAE1DC90}" styleName="Средний стиль 1 — акцент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B301B821-A1FF-4177-AEE7-76D212191A09}" styleName="Средний стиль 1 —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793D81CF-94F2-401A-BA57-92F5A7B2D0C5}" styleName="Средний стиль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2A488322-F2BA-4B5B-9748-0D474271808F}" styleName="Средний стиль 3 — акцент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EB344D84-9AFB-497E-A393-DC336BA19D2E}" styleName="Средний стиль 3 — акцент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6E25E649-3F16-4E02-A733-19D2CDBF48F0}" styleName="Средний стиль 3 — акцент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EC20E35-A176-4012-BC5E-935CFFF8708E}" styleName="Средний стиль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EB9631B5-78F2-41C9-869B-9F39066F8104}" styleName="Средний стиль 3 — акцент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4C1A8A3-306A-4EB7-A6B1-4F7E0EB9C5D6}" styleName="Средний стиль 3 — акцент 5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3296810-A885-4BE3-A3E7-6D5BEEA58F35}" styleName="Средний стиль 2 —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BC89EF96-8CEA-46FF-86C4-4CE0E7609802}" styleName="Светлый стиль 3 — акцент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3B4B98B0-60AC-42C2-AFA5-B58CD77FA1E5}" styleName="Светлый стиль 1 — акцент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5A111915-BE36-4E01-A7E5-04B1672EAD32}" styleName="Светлый стиль 2 — акцент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  <a:tblStyle styleId="{BDBED569-4797-4DF1-A0F4-6AAB3CD982D8}" styleName="Светлый стиль 3 — акцент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FABFCF23-3B69-468F-B69F-88F6DE6A72F2}" styleName="Средний стиль 1 — акцент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1E4AEA4-8DFA-4A89-87EB-49C32662AFE0}" styleName="Средний стиль 2 —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Средний стиль 2 —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Средний стиль 2 — акцент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46F890A9-2807-4EBB-B81D-B2AA78EC7F39}" styleName="Темный стиль 2 — акцент 5/акцент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91EBBBCC-DAD2-459C-BE2E-F6DE35CF9A28}" styleName="Темный стиль 2 — акцент 3/акцент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0660B408-B3CF-4A94-85FC-2B1E0A45F4A2}" styleName="Темный стиль 2 — акцент 1/акцент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5202B0CA-FC54-4496-8BCA-5EF66A818D29}" styleName="Темный стиль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515" autoAdjust="0"/>
    <p:restoredTop sz="85606" autoAdjust="0"/>
  </p:normalViewPr>
  <p:slideViewPr>
    <p:cSldViewPr snapToGrid="0" snapToObjects="1">
      <p:cViewPr varScale="1">
        <p:scale>
          <a:sx n="109" d="100"/>
          <a:sy n="109" d="100"/>
        </p:scale>
        <p:origin x="270" y="78"/>
      </p:cViewPr>
      <p:guideLst>
        <p:guide orient="horz" pos="935"/>
        <p:guide pos="3840"/>
        <p:guide pos="52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2.xml"/><Relationship Id="rId12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5.xml"/><Relationship Id="rId15" Type="http://schemas.openxmlformats.org/officeDocument/2006/relationships/theme" Target="theme/theme1.xml"/><Relationship Id="rId10" Type="http://schemas.openxmlformats.org/officeDocument/2006/relationships/slide" Target="slides/slide5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100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10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102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103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104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105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106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107.v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image" Target="../media/image1.emf"/></Relationships>
</file>

<file path=ppt/drawings/_rels/vmlDrawing108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10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1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1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1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13.v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image" Target="../media/image1.emf"/></Relationships>
</file>

<file path=ppt/drawings/_rels/vmlDrawing114.v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image" Target="../media/image1.emf"/></Relationships>
</file>

<file path=ppt/drawings/_rels/vmlDrawing115.v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image" Target="../media/image1.emf"/></Relationships>
</file>

<file path=ppt/drawings/_rels/vmlDrawing11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1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18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119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120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12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122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12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24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125.v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image" Target="../media/image1.emf"/></Relationships>
</file>

<file path=ppt/drawings/_rels/vmlDrawing12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2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2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2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3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130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3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3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3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3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3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3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3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3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3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4.v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image" Target="../media/image1.emf"/></Relationships>
</file>

<file path=ppt/drawings/_rels/vmlDrawing140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4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42.vml.rels><?xml version="1.0" encoding="UTF-8" standalone="yes"?>
<Relationships xmlns="http://schemas.openxmlformats.org/package/2006/relationships"><Relationship Id="rId2" Type="http://schemas.openxmlformats.org/officeDocument/2006/relationships/image" Target="../media/image20.emf"/><Relationship Id="rId1" Type="http://schemas.openxmlformats.org/officeDocument/2006/relationships/image" Target="../media/image1.emf"/></Relationships>
</file>

<file path=ppt/drawings/_rels/vmlDrawing14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44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145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146.v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image" Target="../media/image1.emf"/></Relationships>
</file>

<file path=ppt/drawings/_rels/vmlDrawing147.v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image" Target="../media/image1.emf"/></Relationships>
</file>

<file path=ppt/drawings/_rels/vmlDrawing148.v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image" Target="../media/image1.emf"/></Relationships>
</file>

<file path=ppt/drawings/_rels/vmlDrawing149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drawings/_rels/vmlDrawing15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150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15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152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153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154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155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156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157.v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image" Target="../media/image1.emf"/></Relationships>
</file>

<file path=ppt/drawings/_rels/vmlDrawing158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15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60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16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16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63.v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image" Target="../media/image1.emf"/></Relationships>
</file>

<file path=ppt/drawings/_rels/vmlDrawing164.v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image" Target="../media/image1.emf"/></Relationships>
</file>

<file path=ppt/drawings/_rels/vmlDrawing165.v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image" Target="../media/image1.emf"/></Relationships>
</file>

<file path=ppt/drawings/_rels/vmlDrawing16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6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68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169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17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170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17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172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17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74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175.v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image" Target="../media/image1.emf"/></Relationships>
</file>

<file path=ppt/drawings/_rels/vmlDrawing17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7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7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7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80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8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8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8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8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8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8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8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9.v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image" Target="../media/image1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20.v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image" Target="../media/image1.emf"/></Relationships>
</file>

<file path=ppt/drawings/_rels/vmlDrawing21.v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image" Target="../media/image1.emf"/></Relationships>
</file>

<file path=ppt/drawings/_rels/vmlDrawing2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4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25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26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27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28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2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3.v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image" Target="../media/image1.emf"/></Relationships>
</file>

<file path=ppt/drawings/_rels/vmlDrawing30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31.v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image" Target="../media/image1.emf"/></Relationships>
</file>

<file path=ppt/drawings/_rels/vmlDrawing3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3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3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3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3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3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3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3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4.v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image" Target="../media/image1.emf"/></Relationships>
</file>

<file path=ppt/drawings/_rels/vmlDrawing40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4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4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4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44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45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46.v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image" Target="../media/image1.emf"/></Relationships>
</file>

<file path=ppt/drawings/_rels/vmlDrawing47.v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image" Target="../media/image1.emf"/></Relationships>
</file>

<file path=ppt/drawings/_rels/vmlDrawing48.v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image" Target="../media/image1.emf"/></Relationships>
</file>

<file path=ppt/drawings/_rels/vmlDrawing49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drawings/_rels/vmlDrawing5.v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image" Target="../media/image1.emf"/></Relationships>
</file>

<file path=ppt/drawings/_rels/vmlDrawing50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5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52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53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54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55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56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57.v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image" Target="../media/image1.emf"/></Relationships>
</file>

<file path=ppt/drawings/_rels/vmlDrawing58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5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drawings/_rels/vmlDrawing60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6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6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63.v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image" Target="../media/image1.emf"/></Relationships>
</file>

<file path=ppt/drawings/_rels/vmlDrawing64.v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image" Target="../media/image1.emf"/></Relationships>
</file>

<file path=ppt/drawings/_rels/vmlDrawing65.v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image" Target="../media/image1.emf"/></Relationships>
</file>

<file path=ppt/drawings/_rels/vmlDrawing6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6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68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69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70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7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72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7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74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75.v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image" Target="../media/image1.emf"/></Relationships>
</file>

<file path=ppt/drawings/_rels/vmlDrawing7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7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7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7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80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8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8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8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8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8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8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8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8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8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90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9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92.vml.rels><?xml version="1.0" encoding="UTF-8" standalone="yes"?>
<Relationships xmlns="http://schemas.openxmlformats.org/package/2006/relationships"><Relationship Id="rId2" Type="http://schemas.openxmlformats.org/officeDocument/2006/relationships/image" Target="../media/image20.emf"/><Relationship Id="rId1" Type="http://schemas.openxmlformats.org/officeDocument/2006/relationships/image" Target="../media/image1.emf"/></Relationships>
</file>

<file path=ppt/drawings/_rels/vmlDrawing9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94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95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96.v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image" Target="../media/image1.emf"/></Relationships>
</file>

<file path=ppt/drawings/_rels/vmlDrawing97.v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image" Target="../media/image1.emf"/></Relationships>
</file>

<file path=ppt/drawings/_rels/vmlDrawing98.v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image" Target="../media/image1.emf"/></Relationships>
</file>

<file path=ppt/drawings/_rels/vmlDrawing99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8475"/>
          </a:xfrm>
          <a:prstGeom prst="rect">
            <a:avLst/>
          </a:prstGeom>
        </p:spPr>
        <p:txBody>
          <a:bodyPr vert="horz" lIns="91428" tIns="45715" rIns="91428" bIns="45715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8475"/>
          </a:xfrm>
          <a:prstGeom prst="rect">
            <a:avLst/>
          </a:prstGeom>
        </p:spPr>
        <p:txBody>
          <a:bodyPr vert="horz" lIns="91428" tIns="45715" rIns="91428" bIns="45715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80EBBCEB-1F52-4946-9A18-CC3C57EAC402}" type="datetimeFigureOut">
              <a:rPr lang="ru-RU"/>
              <a:pPr>
                <a:defRPr/>
              </a:pPr>
              <a:t>18.04.2023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423863" y="1241425"/>
            <a:ext cx="5949950" cy="334803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28" tIns="45715" rIns="91428" bIns="45715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450" y="4776788"/>
            <a:ext cx="5438775" cy="3910012"/>
          </a:xfrm>
          <a:prstGeom prst="rect">
            <a:avLst/>
          </a:prstGeom>
        </p:spPr>
        <p:txBody>
          <a:bodyPr vert="horz" lIns="91428" tIns="45715" rIns="91428" bIns="45715" rtlCol="0"/>
          <a:lstStyle/>
          <a:p>
            <a:pPr lvl="0"/>
            <a:r>
              <a:rPr lang="ru-RU" noProof="0"/>
              <a:t>Образец текста</a:t>
            </a:r>
          </a:p>
          <a:p>
            <a:pPr lvl="1"/>
            <a:r>
              <a:rPr lang="ru-RU" noProof="0"/>
              <a:t>Второй уровень</a:t>
            </a:r>
          </a:p>
          <a:p>
            <a:pPr lvl="2"/>
            <a:r>
              <a:rPr lang="ru-RU" noProof="0"/>
              <a:t>Третий уровень</a:t>
            </a:r>
          </a:p>
          <a:p>
            <a:pPr lvl="3"/>
            <a:r>
              <a:rPr lang="ru-RU" noProof="0"/>
              <a:t>Четвертый уровень</a:t>
            </a:r>
          </a:p>
          <a:p>
            <a:pPr lvl="4"/>
            <a:r>
              <a:rPr lang="ru-RU" noProof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28163"/>
            <a:ext cx="2946400" cy="498475"/>
          </a:xfrm>
          <a:prstGeom prst="rect">
            <a:avLst/>
          </a:prstGeom>
        </p:spPr>
        <p:txBody>
          <a:bodyPr vert="horz" lIns="91428" tIns="45715" rIns="91428" bIns="45715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49688" y="9428163"/>
            <a:ext cx="2946400" cy="498475"/>
          </a:xfrm>
          <a:prstGeom prst="rect">
            <a:avLst/>
          </a:prstGeom>
        </p:spPr>
        <p:txBody>
          <a:bodyPr vert="horz" lIns="91428" tIns="45715" rIns="91428" bIns="45715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41354CB5-03CD-4BA9-8E16-EFA523E9219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0923829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1354CB5-03CD-4BA9-8E16-EFA523E92196}" type="slidenum">
              <a:rPr lang="ru-RU" smtClean="0"/>
              <a:pPr>
                <a:defRPr/>
              </a:pPr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716277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1354CB5-03CD-4BA9-8E16-EFA523E92196}" type="slidenum">
              <a:rPr lang="ru-RU" smtClean="0"/>
              <a:pPr>
                <a:defRPr/>
              </a:pPr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7929502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1354CB5-03CD-4BA9-8E16-EFA523E92196}" type="slidenum">
              <a:rPr lang="ru-RU" smtClean="0"/>
              <a:pPr>
                <a:defRPr/>
              </a:pPr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5579635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6721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606722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dirty="0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4EC4B346-D41F-467F-BF10-FD761C4A0CB8}" type="slidenum">
              <a:rPr lang="ru-RU" smtClean="0">
                <a:solidFill>
                  <a:prstClr val="black"/>
                </a:solidFill>
              </a:rPr>
              <a:pPr>
                <a:defRPr/>
              </a:pPr>
              <a:t>4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893551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6721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606722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dirty="0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4EC4B346-D41F-467F-BF10-FD761C4A0CB8}" type="slidenum">
              <a:rPr lang="ru-RU" smtClean="0"/>
              <a:pPr>
                <a:defRPr/>
              </a:pPr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5215693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6721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606722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dirty="0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4EC4B346-D41F-467F-BF10-FD761C4A0CB8}" type="slidenum">
              <a:rPr lang="ru-RU" smtClean="0"/>
              <a:pPr>
                <a:defRPr/>
              </a:pPr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2654077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tags" Target="../tags/tag4.xml"/><Relationship Id="rId7" Type="http://schemas.openxmlformats.org/officeDocument/2006/relationships/image" Target="../media/image3.jpeg"/><Relationship Id="rId2" Type="http://schemas.openxmlformats.org/officeDocument/2006/relationships/tags" Target="../tags/tag3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2.emf"/><Relationship Id="rId5" Type="http://schemas.openxmlformats.org/officeDocument/2006/relationships/oleObject" Target="../embeddings/oleObject2.bin"/><Relationship Id="rId4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10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10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103.xml.rels><?xml version="1.0" encoding="UTF-8" standalone="yes"?>
<Relationships xmlns="http://schemas.openxmlformats.org/package/2006/relationships"><Relationship Id="rId3" Type="http://schemas.openxmlformats.org/officeDocument/2006/relationships/tags" Target="../tags/tag180.xml"/><Relationship Id="rId7" Type="http://schemas.openxmlformats.org/officeDocument/2006/relationships/image" Target="../media/image8.png"/><Relationship Id="rId2" Type="http://schemas.openxmlformats.org/officeDocument/2006/relationships/tags" Target="../tags/tag179.xml"/><Relationship Id="rId1" Type="http://schemas.openxmlformats.org/officeDocument/2006/relationships/vmlDrawing" Target="../drawings/vmlDrawing71.vml"/><Relationship Id="rId6" Type="http://schemas.openxmlformats.org/officeDocument/2006/relationships/image" Target="../media/image4.emf"/><Relationship Id="rId5" Type="http://schemas.openxmlformats.org/officeDocument/2006/relationships/oleObject" Target="../embeddings/oleObject89.bin"/><Relationship Id="rId4" Type="http://schemas.openxmlformats.org/officeDocument/2006/relationships/slideMaster" Target="../slideMasters/slideMaster2.xml"/></Relationships>
</file>

<file path=ppt/slideLayouts/_rels/slideLayout10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2.xml"/></Relationships>
</file>

<file path=ppt/slideLayouts/_rels/slideLayout105.xml.rels><?xml version="1.0" encoding="UTF-8" standalone="yes"?>
<Relationships xmlns="http://schemas.openxmlformats.org/package/2006/relationships"><Relationship Id="rId3" Type="http://schemas.openxmlformats.org/officeDocument/2006/relationships/tags" Target="../tags/tag182.xml"/><Relationship Id="rId7" Type="http://schemas.openxmlformats.org/officeDocument/2006/relationships/image" Target="../media/image10.png"/><Relationship Id="rId2" Type="http://schemas.openxmlformats.org/officeDocument/2006/relationships/tags" Target="../tags/tag181.xml"/><Relationship Id="rId1" Type="http://schemas.openxmlformats.org/officeDocument/2006/relationships/vmlDrawing" Target="../drawings/vmlDrawing72.vml"/><Relationship Id="rId6" Type="http://schemas.openxmlformats.org/officeDocument/2006/relationships/image" Target="../media/image4.emf"/><Relationship Id="rId5" Type="http://schemas.openxmlformats.org/officeDocument/2006/relationships/oleObject" Target="../embeddings/oleObject90.bin"/><Relationship Id="rId4" Type="http://schemas.openxmlformats.org/officeDocument/2006/relationships/slideMaster" Target="../slideMasters/slideMaster2.xml"/></Relationships>
</file>

<file path=ppt/slideLayouts/_rels/slideLayout10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2.xml"/></Relationships>
</file>

<file path=ppt/slideLayouts/_rels/slideLayout107.xml.rels><?xml version="1.0" encoding="UTF-8" standalone="yes"?>
<Relationships xmlns="http://schemas.openxmlformats.org/package/2006/relationships"><Relationship Id="rId3" Type="http://schemas.openxmlformats.org/officeDocument/2006/relationships/tags" Target="../tags/tag184.xml"/><Relationship Id="rId7" Type="http://schemas.openxmlformats.org/officeDocument/2006/relationships/image" Target="../media/image8.png"/><Relationship Id="rId2" Type="http://schemas.openxmlformats.org/officeDocument/2006/relationships/tags" Target="../tags/tag183.xml"/><Relationship Id="rId1" Type="http://schemas.openxmlformats.org/officeDocument/2006/relationships/vmlDrawing" Target="../drawings/vmlDrawing73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91.bin"/><Relationship Id="rId4" Type="http://schemas.openxmlformats.org/officeDocument/2006/relationships/slideMaster" Target="../slideMasters/slideMaster2.xml"/></Relationships>
</file>

<file path=ppt/slideLayouts/_rels/slideLayout10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2.xml"/></Relationships>
</file>

<file path=ppt/slideLayouts/_rels/slideLayout109.xml.rels><?xml version="1.0" encoding="UTF-8" standalone="yes"?>
<Relationships xmlns="http://schemas.openxmlformats.org/package/2006/relationships"><Relationship Id="rId3" Type="http://schemas.openxmlformats.org/officeDocument/2006/relationships/tags" Target="../tags/tag186.xml"/><Relationship Id="rId7" Type="http://schemas.openxmlformats.org/officeDocument/2006/relationships/image" Target="../media/image8.png"/><Relationship Id="rId2" Type="http://schemas.openxmlformats.org/officeDocument/2006/relationships/tags" Target="../tags/tag185.xml"/><Relationship Id="rId1" Type="http://schemas.openxmlformats.org/officeDocument/2006/relationships/vmlDrawing" Target="../drawings/vmlDrawing74.vml"/><Relationship Id="rId6" Type="http://schemas.openxmlformats.org/officeDocument/2006/relationships/image" Target="../media/image4.emf"/><Relationship Id="rId5" Type="http://schemas.openxmlformats.org/officeDocument/2006/relationships/oleObject" Target="../embeddings/oleObject92.bin"/><Relationship Id="rId4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2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emf"/><Relationship Id="rId3" Type="http://schemas.openxmlformats.org/officeDocument/2006/relationships/tags" Target="../tags/tag188.xml"/><Relationship Id="rId7" Type="http://schemas.openxmlformats.org/officeDocument/2006/relationships/oleObject" Target="../embeddings/oleObject93.bin"/><Relationship Id="rId2" Type="http://schemas.openxmlformats.org/officeDocument/2006/relationships/tags" Target="../tags/tag187.xml"/><Relationship Id="rId1" Type="http://schemas.openxmlformats.org/officeDocument/2006/relationships/vmlDrawing" Target="../drawings/vmlDrawing75.vml"/><Relationship Id="rId6" Type="http://schemas.openxmlformats.org/officeDocument/2006/relationships/slideMaster" Target="../slideMasters/slideMaster2.xml"/><Relationship Id="rId5" Type="http://schemas.openxmlformats.org/officeDocument/2006/relationships/tags" Target="../tags/tag190.xml"/><Relationship Id="rId10" Type="http://schemas.openxmlformats.org/officeDocument/2006/relationships/image" Target="../media/image4.emf"/><Relationship Id="rId4" Type="http://schemas.openxmlformats.org/officeDocument/2006/relationships/tags" Target="../tags/tag189.xml"/><Relationship Id="rId9" Type="http://schemas.openxmlformats.org/officeDocument/2006/relationships/oleObject" Target="../embeddings/oleObject94.bin"/></Relationships>
</file>

<file path=ppt/slideLayouts/_rels/slideLayout1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2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7.xml.rels><?xml version="1.0" encoding="UTF-8" standalone="yes"?>
<Relationships xmlns="http://schemas.openxmlformats.org/package/2006/relationships"><Relationship Id="rId3" Type="http://schemas.openxmlformats.org/officeDocument/2006/relationships/tags" Target="../tags/tag192.xml"/><Relationship Id="rId7" Type="http://schemas.openxmlformats.org/officeDocument/2006/relationships/image" Target="http://D4AD938DC65031E21AF9EE0463C292AD.dms.sberbank.ru/D4AD938DC65031E21AF9EE0463C292AD-45FDCC9C7560CF35DA88EEE9435DF9FE-059EB227FE4DBB45BC02484443552864/1.png" TargetMode="External"/><Relationship Id="rId2" Type="http://schemas.openxmlformats.org/officeDocument/2006/relationships/tags" Target="../tags/tag191.xml"/><Relationship Id="rId1" Type="http://schemas.openxmlformats.org/officeDocument/2006/relationships/vmlDrawing" Target="../drawings/vmlDrawing76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95.bin"/><Relationship Id="rId4" Type="http://schemas.openxmlformats.org/officeDocument/2006/relationships/slideMaster" Target="../slideMasters/slideMaster2.xml"/></Relationships>
</file>

<file path=ppt/slideLayouts/_rels/slideLayout118.xml.rels><?xml version="1.0" encoding="UTF-8" standalone="yes"?>
<Relationships xmlns="http://schemas.openxmlformats.org/package/2006/relationships"><Relationship Id="rId3" Type="http://schemas.openxmlformats.org/officeDocument/2006/relationships/tags" Target="../tags/tag194.xml"/><Relationship Id="rId2" Type="http://schemas.openxmlformats.org/officeDocument/2006/relationships/tags" Target="../tags/tag193.xml"/><Relationship Id="rId1" Type="http://schemas.openxmlformats.org/officeDocument/2006/relationships/vmlDrawing" Target="../drawings/vmlDrawing77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96.bin"/><Relationship Id="rId4" Type="http://schemas.openxmlformats.org/officeDocument/2006/relationships/slideMaster" Target="../slideMasters/slideMaster2.xml"/></Relationships>
</file>

<file path=ppt/slideLayouts/_rels/slideLayout1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emf"/><Relationship Id="rId3" Type="http://schemas.openxmlformats.org/officeDocument/2006/relationships/tags" Target="../tags/tag196.xml"/><Relationship Id="rId7" Type="http://schemas.openxmlformats.org/officeDocument/2006/relationships/oleObject" Target="../embeddings/oleObject97.bin"/><Relationship Id="rId2" Type="http://schemas.openxmlformats.org/officeDocument/2006/relationships/tags" Target="../tags/tag195.xml"/><Relationship Id="rId1" Type="http://schemas.openxmlformats.org/officeDocument/2006/relationships/vmlDrawing" Target="../drawings/vmlDrawing78.vml"/><Relationship Id="rId6" Type="http://schemas.openxmlformats.org/officeDocument/2006/relationships/slideMaster" Target="../slideMasters/slideMaster2.xml"/><Relationship Id="rId5" Type="http://schemas.openxmlformats.org/officeDocument/2006/relationships/tags" Target="../tags/tag198.xml"/><Relationship Id="rId4" Type="http://schemas.openxmlformats.org/officeDocument/2006/relationships/tags" Target="../tags/tag197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tags" Target="../tags/tag22.xml"/><Relationship Id="rId7" Type="http://schemas.openxmlformats.org/officeDocument/2006/relationships/image" Target="../media/image8.png"/><Relationship Id="rId2" Type="http://schemas.openxmlformats.org/officeDocument/2006/relationships/tags" Target="../tags/tag21.xml"/><Relationship Id="rId1" Type="http://schemas.openxmlformats.org/officeDocument/2006/relationships/vmlDrawing" Target="../drawings/vmlDrawing8.vml"/><Relationship Id="rId6" Type="http://schemas.openxmlformats.org/officeDocument/2006/relationships/image" Target="../media/image4.emf"/><Relationship Id="rId5" Type="http://schemas.openxmlformats.org/officeDocument/2006/relationships/oleObject" Target="../embeddings/oleObject11.bin"/><Relationship Id="rId4" Type="http://schemas.openxmlformats.org/officeDocument/2006/relationships/slideMaster" Target="../slideMasters/slideMaster1.xml"/></Relationships>
</file>

<file path=ppt/slideLayouts/_rels/slideLayout120.xml.rels><?xml version="1.0" encoding="UTF-8" standalone="yes"?>
<Relationships xmlns="http://schemas.openxmlformats.org/package/2006/relationships"><Relationship Id="rId3" Type="http://schemas.openxmlformats.org/officeDocument/2006/relationships/tags" Target="../tags/tag200.xml"/><Relationship Id="rId7" Type="http://schemas.openxmlformats.org/officeDocument/2006/relationships/image" Target="../media/image1.emf"/><Relationship Id="rId2" Type="http://schemas.openxmlformats.org/officeDocument/2006/relationships/tags" Target="../tags/tag199.xml"/><Relationship Id="rId1" Type="http://schemas.openxmlformats.org/officeDocument/2006/relationships/vmlDrawing" Target="../drawings/vmlDrawing79.vml"/><Relationship Id="rId6" Type="http://schemas.openxmlformats.org/officeDocument/2006/relationships/oleObject" Target="../embeddings/oleObject98.bin"/><Relationship Id="rId5" Type="http://schemas.openxmlformats.org/officeDocument/2006/relationships/slideMaster" Target="../slideMasters/slideMaster2.xml"/><Relationship Id="rId4" Type="http://schemas.openxmlformats.org/officeDocument/2006/relationships/tags" Target="../tags/tag201.xml"/></Relationships>
</file>

<file path=ppt/slideLayouts/_rels/slideLayout121.xml.rels><?xml version="1.0" encoding="UTF-8" standalone="yes"?>
<Relationships xmlns="http://schemas.openxmlformats.org/package/2006/relationships"><Relationship Id="rId3" Type="http://schemas.openxmlformats.org/officeDocument/2006/relationships/tags" Target="../tags/tag203.xml"/><Relationship Id="rId7" Type="http://schemas.openxmlformats.org/officeDocument/2006/relationships/image" Target="../media/image1.emf"/><Relationship Id="rId2" Type="http://schemas.openxmlformats.org/officeDocument/2006/relationships/tags" Target="../tags/tag202.xml"/><Relationship Id="rId1" Type="http://schemas.openxmlformats.org/officeDocument/2006/relationships/vmlDrawing" Target="../drawings/vmlDrawing80.vml"/><Relationship Id="rId6" Type="http://schemas.openxmlformats.org/officeDocument/2006/relationships/oleObject" Target="../embeddings/oleObject99.bin"/><Relationship Id="rId5" Type="http://schemas.openxmlformats.org/officeDocument/2006/relationships/slideMaster" Target="../slideMasters/slideMaster2.xml"/><Relationship Id="rId4" Type="http://schemas.openxmlformats.org/officeDocument/2006/relationships/tags" Target="../tags/tag204.xml"/></Relationships>
</file>

<file path=ppt/slideLayouts/_rels/slideLayout122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.xml"/><Relationship Id="rId2" Type="http://schemas.openxmlformats.org/officeDocument/2006/relationships/tags" Target="../tags/tag205.xml"/><Relationship Id="rId1" Type="http://schemas.openxmlformats.org/officeDocument/2006/relationships/vmlDrawing" Target="../drawings/vmlDrawing81.vml"/><Relationship Id="rId6" Type="http://schemas.openxmlformats.org/officeDocument/2006/relationships/image" Target="../media/image7.png"/><Relationship Id="rId5" Type="http://schemas.openxmlformats.org/officeDocument/2006/relationships/image" Target="../media/image1.emf"/><Relationship Id="rId4" Type="http://schemas.openxmlformats.org/officeDocument/2006/relationships/oleObject" Target="../embeddings/oleObject100.bin"/></Relationships>
</file>

<file path=ppt/slideLayouts/_rels/slideLayout123.xml.rels><?xml version="1.0" encoding="UTF-8" standalone="yes"?>
<Relationships xmlns="http://schemas.openxmlformats.org/package/2006/relationships"><Relationship Id="rId8" Type="http://schemas.openxmlformats.org/officeDocument/2006/relationships/slideMaster" Target="../slideMasters/slideMaster2.xml"/><Relationship Id="rId3" Type="http://schemas.openxmlformats.org/officeDocument/2006/relationships/tags" Target="../tags/tag207.xml"/><Relationship Id="rId7" Type="http://schemas.openxmlformats.org/officeDocument/2006/relationships/tags" Target="../tags/tag211.xml"/><Relationship Id="rId2" Type="http://schemas.openxmlformats.org/officeDocument/2006/relationships/tags" Target="../tags/tag206.xml"/><Relationship Id="rId1" Type="http://schemas.openxmlformats.org/officeDocument/2006/relationships/vmlDrawing" Target="../drawings/vmlDrawing82.vml"/><Relationship Id="rId6" Type="http://schemas.openxmlformats.org/officeDocument/2006/relationships/tags" Target="../tags/tag210.xml"/><Relationship Id="rId11" Type="http://schemas.openxmlformats.org/officeDocument/2006/relationships/oleObject" Target="../embeddings/oleObject102.bin"/><Relationship Id="rId5" Type="http://schemas.openxmlformats.org/officeDocument/2006/relationships/tags" Target="../tags/tag209.xml"/><Relationship Id="rId10" Type="http://schemas.openxmlformats.org/officeDocument/2006/relationships/image" Target="../media/image1.emf"/><Relationship Id="rId4" Type="http://schemas.openxmlformats.org/officeDocument/2006/relationships/tags" Target="../tags/tag208.xml"/><Relationship Id="rId9" Type="http://schemas.openxmlformats.org/officeDocument/2006/relationships/oleObject" Target="../embeddings/oleObject101.bin"/></Relationships>
</file>

<file path=ppt/slideLayouts/_rels/slideLayout124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03.bin"/><Relationship Id="rId3" Type="http://schemas.openxmlformats.org/officeDocument/2006/relationships/tags" Target="../tags/tag213.xml"/><Relationship Id="rId7" Type="http://schemas.openxmlformats.org/officeDocument/2006/relationships/slideMaster" Target="../slideMasters/slideMaster2.xml"/><Relationship Id="rId2" Type="http://schemas.openxmlformats.org/officeDocument/2006/relationships/tags" Target="../tags/tag212.xml"/><Relationship Id="rId1" Type="http://schemas.openxmlformats.org/officeDocument/2006/relationships/vmlDrawing" Target="../drawings/vmlDrawing83.vml"/><Relationship Id="rId6" Type="http://schemas.openxmlformats.org/officeDocument/2006/relationships/tags" Target="../tags/tag216.xml"/><Relationship Id="rId5" Type="http://schemas.openxmlformats.org/officeDocument/2006/relationships/tags" Target="../tags/tag215.xml"/><Relationship Id="rId10" Type="http://schemas.openxmlformats.org/officeDocument/2006/relationships/oleObject" Target="../embeddings/oleObject104.bin"/><Relationship Id="rId4" Type="http://schemas.openxmlformats.org/officeDocument/2006/relationships/tags" Target="../tags/tag214.xml"/><Relationship Id="rId9" Type="http://schemas.openxmlformats.org/officeDocument/2006/relationships/image" Target="../media/image1.emf"/></Relationships>
</file>

<file path=ppt/slideLayouts/_rels/slideLayout125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05.bin"/><Relationship Id="rId3" Type="http://schemas.openxmlformats.org/officeDocument/2006/relationships/tags" Target="../tags/tag218.xml"/><Relationship Id="rId7" Type="http://schemas.openxmlformats.org/officeDocument/2006/relationships/slideMaster" Target="../slideMasters/slideMaster2.xml"/><Relationship Id="rId2" Type="http://schemas.openxmlformats.org/officeDocument/2006/relationships/tags" Target="../tags/tag217.xml"/><Relationship Id="rId1" Type="http://schemas.openxmlformats.org/officeDocument/2006/relationships/vmlDrawing" Target="../drawings/vmlDrawing84.vml"/><Relationship Id="rId6" Type="http://schemas.openxmlformats.org/officeDocument/2006/relationships/tags" Target="../tags/tag221.xml"/><Relationship Id="rId5" Type="http://schemas.openxmlformats.org/officeDocument/2006/relationships/tags" Target="../tags/tag220.xml"/><Relationship Id="rId10" Type="http://schemas.openxmlformats.org/officeDocument/2006/relationships/oleObject" Target="../embeddings/oleObject106.bin"/><Relationship Id="rId4" Type="http://schemas.openxmlformats.org/officeDocument/2006/relationships/tags" Target="../tags/tag219.xml"/><Relationship Id="rId9" Type="http://schemas.openxmlformats.org/officeDocument/2006/relationships/image" Target="../media/image1.emf"/></Relationships>
</file>

<file path=ppt/slideLayouts/_rels/slideLayout126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.xml"/><Relationship Id="rId2" Type="http://schemas.openxmlformats.org/officeDocument/2006/relationships/tags" Target="../tags/tag222.xml"/><Relationship Id="rId1" Type="http://schemas.openxmlformats.org/officeDocument/2006/relationships/vmlDrawing" Target="../drawings/vmlDrawing85.vml"/><Relationship Id="rId6" Type="http://schemas.openxmlformats.org/officeDocument/2006/relationships/image" Target="../media/image7.png"/><Relationship Id="rId5" Type="http://schemas.openxmlformats.org/officeDocument/2006/relationships/image" Target="../media/image1.emf"/><Relationship Id="rId4" Type="http://schemas.openxmlformats.org/officeDocument/2006/relationships/oleObject" Target="../embeddings/oleObject107.bin"/></Relationships>
</file>

<file path=ppt/slideLayouts/_rels/slideLayout127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.xml"/><Relationship Id="rId2" Type="http://schemas.openxmlformats.org/officeDocument/2006/relationships/tags" Target="../tags/tag223.xml"/><Relationship Id="rId1" Type="http://schemas.openxmlformats.org/officeDocument/2006/relationships/vmlDrawing" Target="../drawings/vmlDrawing86.vml"/><Relationship Id="rId6" Type="http://schemas.openxmlformats.org/officeDocument/2006/relationships/image" Target="../media/image8.png"/><Relationship Id="rId5" Type="http://schemas.openxmlformats.org/officeDocument/2006/relationships/image" Target="../media/image1.emf"/><Relationship Id="rId4" Type="http://schemas.openxmlformats.org/officeDocument/2006/relationships/oleObject" Target="../embeddings/oleObject108.bin"/></Relationships>
</file>

<file path=ppt/slideLayouts/_rels/slideLayout128.xml.rels><?xml version="1.0" encoding="UTF-8" standalone="yes"?>
<Relationships xmlns="http://schemas.openxmlformats.org/package/2006/relationships"><Relationship Id="rId3" Type="http://schemas.openxmlformats.org/officeDocument/2006/relationships/tags" Target="../tags/tag225.xml"/><Relationship Id="rId2" Type="http://schemas.openxmlformats.org/officeDocument/2006/relationships/tags" Target="../tags/tag224.xml"/><Relationship Id="rId1" Type="http://schemas.openxmlformats.org/officeDocument/2006/relationships/vmlDrawing" Target="../drawings/vmlDrawing87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109.bin"/><Relationship Id="rId4" Type="http://schemas.openxmlformats.org/officeDocument/2006/relationships/slideMaster" Target="../slideMasters/slideMaster2.xml"/></Relationships>
</file>

<file path=ppt/slideLayouts/_rels/slideLayout129.xml.rels><?xml version="1.0" encoding="UTF-8" standalone="yes"?>
<Relationships xmlns="http://schemas.openxmlformats.org/package/2006/relationships"><Relationship Id="rId3" Type="http://schemas.openxmlformats.org/officeDocument/2006/relationships/tags" Target="../tags/tag227.xml"/><Relationship Id="rId2" Type="http://schemas.openxmlformats.org/officeDocument/2006/relationships/tags" Target="../tags/tag226.xml"/><Relationship Id="rId1" Type="http://schemas.openxmlformats.org/officeDocument/2006/relationships/vmlDrawing" Target="../drawings/vmlDrawing88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110.bin"/><Relationship Id="rId4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2.xml.rels><?xml version="1.0" encoding="UTF-8" standalone="yes"?>
<Relationships xmlns="http://schemas.openxmlformats.org/package/2006/relationships"><Relationship Id="rId3" Type="http://schemas.openxmlformats.org/officeDocument/2006/relationships/tags" Target="../tags/tag229.xml"/><Relationship Id="rId2" Type="http://schemas.openxmlformats.org/officeDocument/2006/relationships/tags" Target="../tags/tag228.xml"/><Relationship Id="rId1" Type="http://schemas.openxmlformats.org/officeDocument/2006/relationships/vmlDrawing" Target="../drawings/vmlDrawing89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111.bin"/><Relationship Id="rId4" Type="http://schemas.openxmlformats.org/officeDocument/2006/relationships/slideMaster" Target="../slideMasters/slideMaster2.xml"/></Relationships>
</file>

<file path=ppt/slideLayouts/_rels/slideLayout133.xml.rels><?xml version="1.0" encoding="UTF-8" standalone="yes"?>
<Relationships xmlns="http://schemas.openxmlformats.org/package/2006/relationships"><Relationship Id="rId3" Type="http://schemas.openxmlformats.org/officeDocument/2006/relationships/tags" Target="../tags/tag231.xml"/><Relationship Id="rId2" Type="http://schemas.openxmlformats.org/officeDocument/2006/relationships/tags" Target="../tags/tag230.xml"/><Relationship Id="rId1" Type="http://schemas.openxmlformats.org/officeDocument/2006/relationships/vmlDrawing" Target="../drawings/vmlDrawing90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112.bin"/><Relationship Id="rId4" Type="http://schemas.openxmlformats.org/officeDocument/2006/relationships/slideMaster" Target="../slideMasters/slideMaster2.xml"/></Relationships>
</file>

<file path=ppt/slideLayouts/_rels/slideLayout134.xml.rels><?xml version="1.0" encoding="UTF-8" standalone="yes"?>
<Relationships xmlns="http://schemas.openxmlformats.org/package/2006/relationships"><Relationship Id="rId3" Type="http://schemas.openxmlformats.org/officeDocument/2006/relationships/tags" Target="../tags/tag233.xml"/><Relationship Id="rId2" Type="http://schemas.openxmlformats.org/officeDocument/2006/relationships/tags" Target="../tags/tag232.xml"/><Relationship Id="rId1" Type="http://schemas.openxmlformats.org/officeDocument/2006/relationships/vmlDrawing" Target="../drawings/vmlDrawing91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113.bin"/><Relationship Id="rId4" Type="http://schemas.openxmlformats.org/officeDocument/2006/relationships/slideMaster" Target="../slideMasters/slideMaster2.xml"/></Relationships>
</file>

<file path=ppt/slideLayouts/_rels/slideLayout13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emf"/><Relationship Id="rId3" Type="http://schemas.openxmlformats.org/officeDocument/2006/relationships/tags" Target="../tags/tag235.xml"/><Relationship Id="rId7" Type="http://schemas.openxmlformats.org/officeDocument/2006/relationships/oleObject" Target="../embeddings/oleObject114.bin"/><Relationship Id="rId12" Type="http://schemas.openxmlformats.org/officeDocument/2006/relationships/image" Target="http://9F3003E25B23DB80664C183C444E2D54.dms.sberbank.ru/9F3003E25B23DB80664C183C444E2D54-45FDCC9C7560CF35DA88EEE9435DF9FE-DCE4E40318B1612E3940FE82ED48B2DA/1.png" TargetMode="External"/><Relationship Id="rId2" Type="http://schemas.openxmlformats.org/officeDocument/2006/relationships/tags" Target="../tags/tag234.xml"/><Relationship Id="rId1" Type="http://schemas.openxmlformats.org/officeDocument/2006/relationships/vmlDrawing" Target="../drawings/vmlDrawing92.vml"/><Relationship Id="rId6" Type="http://schemas.openxmlformats.org/officeDocument/2006/relationships/slideMaster" Target="../slideMasters/slideMaster2.xml"/><Relationship Id="rId11" Type="http://schemas.openxmlformats.org/officeDocument/2006/relationships/image" Target="http://9F3003E25B23DB80664C183C444E2D54.dms.sberbank.ru/9F3003E25B23DB80664C183C444E2D54-45FDCC9C7560CF35DA88EEE9435DF9FE-9B41346CF31F689632F0AD7F963FED2D/1.png" TargetMode="External"/><Relationship Id="rId5" Type="http://schemas.openxmlformats.org/officeDocument/2006/relationships/tags" Target="../tags/tag237.xml"/><Relationship Id="rId10" Type="http://schemas.openxmlformats.org/officeDocument/2006/relationships/image" Target="../media/image20.emf"/><Relationship Id="rId4" Type="http://schemas.openxmlformats.org/officeDocument/2006/relationships/tags" Target="../tags/tag236.xml"/><Relationship Id="rId9" Type="http://schemas.openxmlformats.org/officeDocument/2006/relationships/oleObject" Target="../embeddings/oleObject115.bin"/></Relationships>
</file>

<file path=ppt/slideLayouts/_rels/slideLayout136.xml.rels><?xml version="1.0" encoding="UTF-8" standalone="yes"?>
<Relationships xmlns="http://schemas.openxmlformats.org/package/2006/relationships"><Relationship Id="rId8" Type="http://schemas.openxmlformats.org/officeDocument/2006/relationships/image" Target="http://D4AD938DC65031E21AF9EE0463C292AD.dms.sberbank.ru/D4AD938DC65031E21AF9EE0463C292AD-45FDCC9C7560CF35DA88EEE9435DF9FE-059EB227FE4DBB45BC02484443552864/1.png" TargetMode="External"/><Relationship Id="rId3" Type="http://schemas.openxmlformats.org/officeDocument/2006/relationships/tags" Target="../tags/tag241.xml"/><Relationship Id="rId7" Type="http://schemas.openxmlformats.org/officeDocument/2006/relationships/image" Target="../media/image12.jpeg"/><Relationship Id="rId2" Type="http://schemas.openxmlformats.org/officeDocument/2006/relationships/tags" Target="../tags/tag240.xml"/><Relationship Id="rId1" Type="http://schemas.openxmlformats.org/officeDocument/2006/relationships/vmlDrawing" Target="../drawings/vmlDrawing94.vml"/><Relationship Id="rId6" Type="http://schemas.openxmlformats.org/officeDocument/2006/relationships/image" Target="../media/image2.emf"/><Relationship Id="rId5" Type="http://schemas.openxmlformats.org/officeDocument/2006/relationships/oleObject" Target="../embeddings/oleObject117.bin"/><Relationship Id="rId4" Type="http://schemas.openxmlformats.org/officeDocument/2006/relationships/slideMaster" Target="../slideMasters/slideMaster3.xml"/><Relationship Id="rId9" Type="http://schemas.openxmlformats.org/officeDocument/2006/relationships/image" Target="../media/image13.png"/></Relationships>
</file>

<file path=ppt/slideLayouts/_rels/slideLayout137.xml.rels><?xml version="1.0" encoding="UTF-8" standalone="yes"?>
<Relationships xmlns="http://schemas.openxmlformats.org/package/2006/relationships"><Relationship Id="rId8" Type="http://schemas.openxmlformats.org/officeDocument/2006/relationships/image" Target="http://D4AD938DC65031E21AF9EE0463C292AD.dms.sberbank.ru/D4AD938DC65031E21AF9EE0463C292AD-45FDCC9C7560CF35DA88EEE9435DF9FE-059EB227FE4DBB45BC02484443552864/1.png" TargetMode="External"/><Relationship Id="rId3" Type="http://schemas.openxmlformats.org/officeDocument/2006/relationships/tags" Target="../tags/tag243.xml"/><Relationship Id="rId7" Type="http://schemas.openxmlformats.org/officeDocument/2006/relationships/image" Target="../media/image12.jpeg"/><Relationship Id="rId2" Type="http://schemas.openxmlformats.org/officeDocument/2006/relationships/tags" Target="../tags/tag242.xml"/><Relationship Id="rId1" Type="http://schemas.openxmlformats.org/officeDocument/2006/relationships/vmlDrawing" Target="../drawings/vmlDrawing95.vml"/><Relationship Id="rId6" Type="http://schemas.openxmlformats.org/officeDocument/2006/relationships/image" Target="../media/image2.emf"/><Relationship Id="rId5" Type="http://schemas.openxmlformats.org/officeDocument/2006/relationships/oleObject" Target="../embeddings/oleObject118.bin"/><Relationship Id="rId4" Type="http://schemas.openxmlformats.org/officeDocument/2006/relationships/slideMaster" Target="../slideMasters/slideMaster3.xml"/></Relationships>
</file>

<file path=ppt/slideLayouts/_rels/slideLayout13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emf"/><Relationship Id="rId3" Type="http://schemas.openxmlformats.org/officeDocument/2006/relationships/tags" Target="../tags/tag245.xml"/><Relationship Id="rId7" Type="http://schemas.openxmlformats.org/officeDocument/2006/relationships/oleObject" Target="../embeddings/oleObject119.bin"/><Relationship Id="rId2" Type="http://schemas.openxmlformats.org/officeDocument/2006/relationships/tags" Target="../tags/tag244.xml"/><Relationship Id="rId1" Type="http://schemas.openxmlformats.org/officeDocument/2006/relationships/vmlDrawing" Target="../drawings/vmlDrawing96.vml"/><Relationship Id="rId6" Type="http://schemas.openxmlformats.org/officeDocument/2006/relationships/slideMaster" Target="../slideMasters/slideMaster3.xml"/><Relationship Id="rId5" Type="http://schemas.openxmlformats.org/officeDocument/2006/relationships/tags" Target="../tags/tag247.xml"/><Relationship Id="rId10" Type="http://schemas.openxmlformats.org/officeDocument/2006/relationships/image" Target="../media/image4.emf"/><Relationship Id="rId4" Type="http://schemas.openxmlformats.org/officeDocument/2006/relationships/tags" Target="../tags/tag246.xml"/><Relationship Id="rId9" Type="http://schemas.openxmlformats.org/officeDocument/2006/relationships/oleObject" Target="../embeddings/oleObject120.bin"/></Relationships>
</file>

<file path=ppt/slideLayouts/_rels/slideLayout13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emf"/><Relationship Id="rId3" Type="http://schemas.openxmlformats.org/officeDocument/2006/relationships/tags" Target="../tags/tag249.xml"/><Relationship Id="rId7" Type="http://schemas.openxmlformats.org/officeDocument/2006/relationships/oleObject" Target="../embeddings/oleObject121.bin"/><Relationship Id="rId2" Type="http://schemas.openxmlformats.org/officeDocument/2006/relationships/tags" Target="../tags/tag248.xml"/><Relationship Id="rId1" Type="http://schemas.openxmlformats.org/officeDocument/2006/relationships/vmlDrawing" Target="../drawings/vmlDrawing97.vml"/><Relationship Id="rId6" Type="http://schemas.openxmlformats.org/officeDocument/2006/relationships/slideMaster" Target="../slideMasters/slideMaster3.xml"/><Relationship Id="rId5" Type="http://schemas.openxmlformats.org/officeDocument/2006/relationships/tags" Target="../tags/tag251.xml"/><Relationship Id="rId10" Type="http://schemas.openxmlformats.org/officeDocument/2006/relationships/image" Target="../media/image4.emf"/><Relationship Id="rId4" Type="http://schemas.openxmlformats.org/officeDocument/2006/relationships/tags" Target="../tags/tag250.xml"/><Relationship Id="rId9" Type="http://schemas.openxmlformats.org/officeDocument/2006/relationships/oleObject" Target="../embeddings/oleObject122.bin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tags" Target="../tags/tag24.xml"/><Relationship Id="rId7" Type="http://schemas.openxmlformats.org/officeDocument/2006/relationships/image" Target="../media/image10.png"/><Relationship Id="rId2" Type="http://schemas.openxmlformats.org/officeDocument/2006/relationships/tags" Target="../tags/tag23.xml"/><Relationship Id="rId1" Type="http://schemas.openxmlformats.org/officeDocument/2006/relationships/vmlDrawing" Target="../drawings/vmlDrawing9.vml"/><Relationship Id="rId6" Type="http://schemas.openxmlformats.org/officeDocument/2006/relationships/image" Target="../media/image4.emf"/><Relationship Id="rId5" Type="http://schemas.openxmlformats.org/officeDocument/2006/relationships/oleObject" Target="../embeddings/oleObject12.bin"/><Relationship Id="rId4" Type="http://schemas.openxmlformats.org/officeDocument/2006/relationships/slideMaster" Target="../slideMasters/slideMaster1.xml"/></Relationships>
</file>

<file path=ppt/slideLayouts/_rels/slideLayout14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emf"/><Relationship Id="rId3" Type="http://schemas.openxmlformats.org/officeDocument/2006/relationships/tags" Target="../tags/tag253.xml"/><Relationship Id="rId7" Type="http://schemas.openxmlformats.org/officeDocument/2006/relationships/oleObject" Target="../embeddings/oleObject123.bin"/><Relationship Id="rId2" Type="http://schemas.openxmlformats.org/officeDocument/2006/relationships/tags" Target="../tags/tag252.xml"/><Relationship Id="rId1" Type="http://schemas.openxmlformats.org/officeDocument/2006/relationships/vmlDrawing" Target="../drawings/vmlDrawing98.vml"/><Relationship Id="rId6" Type="http://schemas.openxmlformats.org/officeDocument/2006/relationships/slideMaster" Target="../slideMasters/slideMaster3.xml"/><Relationship Id="rId11" Type="http://schemas.openxmlformats.org/officeDocument/2006/relationships/image" Target="http://D4AD938DC65031E21AF9EE0463C292AD.dms.sberbank.ru/D4AD938DC65031E21AF9EE0463C292AD-45FDCC9C7560CF35DA88EEE9435DF9FE-059EB227FE4DBB45BC02484443552864/1.png" TargetMode="External"/><Relationship Id="rId5" Type="http://schemas.openxmlformats.org/officeDocument/2006/relationships/tags" Target="../tags/tag255.xml"/><Relationship Id="rId10" Type="http://schemas.openxmlformats.org/officeDocument/2006/relationships/image" Target="../media/image4.emf"/><Relationship Id="rId4" Type="http://schemas.openxmlformats.org/officeDocument/2006/relationships/tags" Target="../tags/tag254.xml"/><Relationship Id="rId9" Type="http://schemas.openxmlformats.org/officeDocument/2006/relationships/oleObject" Target="../embeddings/oleObject124.bin"/></Relationships>
</file>

<file path=ppt/slideLayouts/_rels/slideLayout1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2.xml.rels><?xml version="1.0" encoding="UTF-8" standalone="yes"?>
<Relationships xmlns="http://schemas.openxmlformats.org/package/2006/relationships"><Relationship Id="rId2" Type="http://schemas.openxmlformats.org/officeDocument/2006/relationships/image" Target="http://D4AD938DC65031E21AF9EE0463C292AD.dms.sberbank.ru/D4AD938DC65031E21AF9EE0463C292AD-45FDCC9C7560CF35DA88EEE9435DF9FE-059EB227FE4DBB45BC02484443552864/1.png" TargetMode="External"/><Relationship Id="rId1" Type="http://schemas.openxmlformats.org/officeDocument/2006/relationships/slideMaster" Target="../slideMasters/slideMaster3.xml"/></Relationships>
</file>

<file path=ppt/slideLayouts/_rels/slideLayout143.xml.rels><?xml version="1.0" encoding="UTF-8" standalone="yes"?>
<Relationships xmlns="http://schemas.openxmlformats.org/package/2006/relationships"><Relationship Id="rId3" Type="http://schemas.openxmlformats.org/officeDocument/2006/relationships/tags" Target="../tags/tag257.xml"/><Relationship Id="rId7" Type="http://schemas.openxmlformats.org/officeDocument/2006/relationships/image" Target="../media/image6.png"/><Relationship Id="rId2" Type="http://schemas.openxmlformats.org/officeDocument/2006/relationships/tags" Target="../tags/tag256.xml"/><Relationship Id="rId1" Type="http://schemas.openxmlformats.org/officeDocument/2006/relationships/vmlDrawing" Target="../drawings/vmlDrawing99.vml"/><Relationship Id="rId6" Type="http://schemas.openxmlformats.org/officeDocument/2006/relationships/image" Target="../media/image5.emf"/><Relationship Id="rId5" Type="http://schemas.openxmlformats.org/officeDocument/2006/relationships/oleObject" Target="../embeddings/oleObject125.bin"/><Relationship Id="rId4" Type="http://schemas.openxmlformats.org/officeDocument/2006/relationships/slideMaster" Target="../slideMasters/slideMaster3.xml"/></Relationships>
</file>

<file path=ppt/slideLayouts/_rels/slideLayout144.xml.rels><?xml version="1.0" encoding="UTF-8" standalone="yes"?>
<Relationships xmlns="http://schemas.openxmlformats.org/package/2006/relationships"><Relationship Id="rId3" Type="http://schemas.openxmlformats.org/officeDocument/2006/relationships/tags" Target="../tags/tag259.xml"/><Relationship Id="rId7" Type="http://schemas.openxmlformats.org/officeDocument/2006/relationships/image" Target="../media/image6.png"/><Relationship Id="rId2" Type="http://schemas.openxmlformats.org/officeDocument/2006/relationships/tags" Target="../tags/tag258.xml"/><Relationship Id="rId1" Type="http://schemas.openxmlformats.org/officeDocument/2006/relationships/vmlDrawing" Target="../drawings/vmlDrawing100.vml"/><Relationship Id="rId6" Type="http://schemas.openxmlformats.org/officeDocument/2006/relationships/image" Target="../media/image4.emf"/><Relationship Id="rId5" Type="http://schemas.openxmlformats.org/officeDocument/2006/relationships/oleObject" Target="../embeddings/oleObject126.bin"/><Relationship Id="rId4" Type="http://schemas.openxmlformats.org/officeDocument/2006/relationships/slideMaster" Target="../slideMasters/slideMaster3.xml"/></Relationships>
</file>

<file path=ppt/slideLayouts/_rels/slideLayout1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3.xml"/></Relationships>
</file>

<file path=ppt/slideLayouts/_rels/slideLayout1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3.xml"/></Relationships>
</file>

<file path=ppt/slideLayouts/_rels/slideLayout147.xml.rels><?xml version="1.0" encoding="UTF-8" standalone="yes"?>
<Relationships xmlns="http://schemas.openxmlformats.org/package/2006/relationships"><Relationship Id="rId3" Type="http://schemas.openxmlformats.org/officeDocument/2006/relationships/tags" Target="../tags/tag261.xml"/><Relationship Id="rId7" Type="http://schemas.openxmlformats.org/officeDocument/2006/relationships/image" Target="../media/image8.png"/><Relationship Id="rId2" Type="http://schemas.openxmlformats.org/officeDocument/2006/relationships/tags" Target="../tags/tag260.xml"/><Relationship Id="rId1" Type="http://schemas.openxmlformats.org/officeDocument/2006/relationships/vmlDrawing" Target="../drawings/vmlDrawing101.vml"/><Relationship Id="rId6" Type="http://schemas.openxmlformats.org/officeDocument/2006/relationships/image" Target="../media/image4.emf"/><Relationship Id="rId5" Type="http://schemas.openxmlformats.org/officeDocument/2006/relationships/oleObject" Target="../embeddings/oleObject127.bin"/><Relationship Id="rId4" Type="http://schemas.openxmlformats.org/officeDocument/2006/relationships/slideMaster" Target="../slideMasters/slideMaster3.xml"/></Relationships>
</file>

<file path=ppt/slideLayouts/_rels/slideLayout1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3.xml"/></Relationships>
</file>

<file path=ppt/slideLayouts/_rels/slideLayout149.xml.rels><?xml version="1.0" encoding="UTF-8" standalone="yes"?>
<Relationships xmlns="http://schemas.openxmlformats.org/package/2006/relationships"><Relationship Id="rId3" Type="http://schemas.openxmlformats.org/officeDocument/2006/relationships/tags" Target="../tags/tag263.xml"/><Relationship Id="rId7" Type="http://schemas.openxmlformats.org/officeDocument/2006/relationships/image" Target="../media/image10.png"/><Relationship Id="rId2" Type="http://schemas.openxmlformats.org/officeDocument/2006/relationships/tags" Target="../tags/tag262.xml"/><Relationship Id="rId1" Type="http://schemas.openxmlformats.org/officeDocument/2006/relationships/vmlDrawing" Target="../drawings/vmlDrawing102.vml"/><Relationship Id="rId6" Type="http://schemas.openxmlformats.org/officeDocument/2006/relationships/image" Target="../media/image4.emf"/><Relationship Id="rId5" Type="http://schemas.openxmlformats.org/officeDocument/2006/relationships/oleObject" Target="../embeddings/oleObject128.bin"/><Relationship Id="rId4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1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3.xml"/></Relationships>
</file>

<file path=ppt/slideLayouts/_rels/slideLayout151.xml.rels><?xml version="1.0" encoding="UTF-8" standalone="yes"?>
<Relationships xmlns="http://schemas.openxmlformats.org/package/2006/relationships"><Relationship Id="rId3" Type="http://schemas.openxmlformats.org/officeDocument/2006/relationships/tags" Target="../tags/tag265.xml"/><Relationship Id="rId7" Type="http://schemas.openxmlformats.org/officeDocument/2006/relationships/image" Target="../media/image8.png"/><Relationship Id="rId2" Type="http://schemas.openxmlformats.org/officeDocument/2006/relationships/tags" Target="../tags/tag264.xml"/><Relationship Id="rId1" Type="http://schemas.openxmlformats.org/officeDocument/2006/relationships/vmlDrawing" Target="../drawings/vmlDrawing103.vml"/><Relationship Id="rId6" Type="http://schemas.openxmlformats.org/officeDocument/2006/relationships/image" Target="../media/image4.emf"/><Relationship Id="rId5" Type="http://schemas.openxmlformats.org/officeDocument/2006/relationships/oleObject" Target="../embeddings/oleObject129.bin"/><Relationship Id="rId4" Type="http://schemas.openxmlformats.org/officeDocument/2006/relationships/slideMaster" Target="../slideMasters/slideMaster3.xml"/></Relationships>
</file>

<file path=ppt/slideLayouts/_rels/slideLayout152.xml.rels><?xml version="1.0" encoding="UTF-8" standalone="yes"?>
<Relationships xmlns="http://schemas.openxmlformats.org/package/2006/relationships"><Relationship Id="rId3" Type="http://schemas.openxmlformats.org/officeDocument/2006/relationships/tags" Target="../tags/tag267.xml"/><Relationship Id="rId7" Type="http://schemas.openxmlformats.org/officeDocument/2006/relationships/image" Target="../media/image16.png"/><Relationship Id="rId2" Type="http://schemas.openxmlformats.org/officeDocument/2006/relationships/tags" Target="../tags/tag266.xml"/><Relationship Id="rId1" Type="http://schemas.openxmlformats.org/officeDocument/2006/relationships/vmlDrawing" Target="../drawings/vmlDrawing104.vml"/><Relationship Id="rId6" Type="http://schemas.openxmlformats.org/officeDocument/2006/relationships/image" Target="../media/image4.emf"/><Relationship Id="rId5" Type="http://schemas.openxmlformats.org/officeDocument/2006/relationships/oleObject" Target="../embeddings/oleObject130.bin"/><Relationship Id="rId4" Type="http://schemas.openxmlformats.org/officeDocument/2006/relationships/slideMaster" Target="../slideMasters/slideMaster3.xml"/></Relationships>
</file>

<file path=ppt/slideLayouts/_rels/slideLayout153.xml.rels><?xml version="1.0" encoding="UTF-8" standalone="yes"?>
<Relationships xmlns="http://schemas.openxmlformats.org/package/2006/relationships"><Relationship Id="rId3" Type="http://schemas.openxmlformats.org/officeDocument/2006/relationships/tags" Target="../tags/tag269.xml"/><Relationship Id="rId7" Type="http://schemas.openxmlformats.org/officeDocument/2006/relationships/image" Target="../media/image8.png"/><Relationship Id="rId2" Type="http://schemas.openxmlformats.org/officeDocument/2006/relationships/tags" Target="../tags/tag268.xml"/><Relationship Id="rId1" Type="http://schemas.openxmlformats.org/officeDocument/2006/relationships/vmlDrawing" Target="../drawings/vmlDrawing105.vml"/><Relationship Id="rId6" Type="http://schemas.openxmlformats.org/officeDocument/2006/relationships/image" Target="../media/image4.emf"/><Relationship Id="rId5" Type="http://schemas.openxmlformats.org/officeDocument/2006/relationships/oleObject" Target="../embeddings/oleObject131.bin"/><Relationship Id="rId4" Type="http://schemas.openxmlformats.org/officeDocument/2006/relationships/slideMaster" Target="../slideMasters/slideMaster3.xml"/></Relationships>
</file>

<file path=ppt/slideLayouts/_rels/slideLayout154.xml.rels><?xml version="1.0" encoding="UTF-8" standalone="yes"?>
<Relationships xmlns="http://schemas.openxmlformats.org/package/2006/relationships"><Relationship Id="rId3" Type="http://schemas.openxmlformats.org/officeDocument/2006/relationships/tags" Target="../tags/tag271.xml"/><Relationship Id="rId7" Type="http://schemas.openxmlformats.org/officeDocument/2006/relationships/image" Target="../media/image16.png"/><Relationship Id="rId2" Type="http://schemas.openxmlformats.org/officeDocument/2006/relationships/tags" Target="../tags/tag270.xml"/><Relationship Id="rId1" Type="http://schemas.openxmlformats.org/officeDocument/2006/relationships/vmlDrawing" Target="../drawings/vmlDrawing106.vml"/><Relationship Id="rId6" Type="http://schemas.openxmlformats.org/officeDocument/2006/relationships/image" Target="../media/image4.emf"/><Relationship Id="rId5" Type="http://schemas.openxmlformats.org/officeDocument/2006/relationships/oleObject" Target="../embeddings/oleObject132.bin"/><Relationship Id="rId4" Type="http://schemas.openxmlformats.org/officeDocument/2006/relationships/slideMaster" Target="../slideMasters/slideMaster3.xml"/></Relationships>
</file>

<file path=ppt/slideLayouts/_rels/slideLayout1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emf"/><Relationship Id="rId3" Type="http://schemas.openxmlformats.org/officeDocument/2006/relationships/tags" Target="../tags/tag273.xml"/><Relationship Id="rId7" Type="http://schemas.openxmlformats.org/officeDocument/2006/relationships/oleObject" Target="../embeddings/oleObject133.bin"/><Relationship Id="rId2" Type="http://schemas.openxmlformats.org/officeDocument/2006/relationships/tags" Target="../tags/tag272.xml"/><Relationship Id="rId1" Type="http://schemas.openxmlformats.org/officeDocument/2006/relationships/vmlDrawing" Target="../drawings/vmlDrawing107.vml"/><Relationship Id="rId6" Type="http://schemas.openxmlformats.org/officeDocument/2006/relationships/slideMaster" Target="../slideMasters/slideMaster3.xml"/><Relationship Id="rId5" Type="http://schemas.openxmlformats.org/officeDocument/2006/relationships/tags" Target="../tags/tag275.xml"/><Relationship Id="rId10" Type="http://schemas.openxmlformats.org/officeDocument/2006/relationships/image" Target="../media/image4.emf"/><Relationship Id="rId4" Type="http://schemas.openxmlformats.org/officeDocument/2006/relationships/tags" Target="../tags/tag274.xml"/><Relationship Id="rId9" Type="http://schemas.openxmlformats.org/officeDocument/2006/relationships/oleObject" Target="../embeddings/oleObject134.bin"/></Relationships>
</file>

<file path=ppt/slideLayouts/_rels/slideLayout1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3.xml"/></Relationships>
</file>

<file path=ppt/slideLayouts/_rels/slideLayout158.xml.rels><?xml version="1.0" encoding="UTF-8" standalone="yes"?>
<Relationships xmlns="http://schemas.openxmlformats.org/package/2006/relationships"><Relationship Id="rId3" Type="http://schemas.openxmlformats.org/officeDocument/2006/relationships/tags" Target="../tags/tag277.xml"/><Relationship Id="rId2" Type="http://schemas.openxmlformats.org/officeDocument/2006/relationships/tags" Target="../tags/tag276.xml"/><Relationship Id="rId1" Type="http://schemas.openxmlformats.org/officeDocument/2006/relationships/vmlDrawing" Target="../drawings/vmlDrawing108.vml"/><Relationship Id="rId6" Type="http://schemas.openxmlformats.org/officeDocument/2006/relationships/image" Target="../media/image4.emf"/><Relationship Id="rId5" Type="http://schemas.openxmlformats.org/officeDocument/2006/relationships/oleObject" Target="../embeddings/oleObject135.bin"/><Relationship Id="rId4" Type="http://schemas.openxmlformats.org/officeDocument/2006/relationships/slideMaster" Target="../slideMasters/slideMaster3.xml"/></Relationships>
</file>

<file path=ppt/slideLayouts/_rels/slideLayout159.xml.rels><?xml version="1.0" encoding="UTF-8" standalone="yes"?>
<Relationships xmlns="http://schemas.openxmlformats.org/package/2006/relationships"><Relationship Id="rId3" Type="http://schemas.openxmlformats.org/officeDocument/2006/relationships/tags" Target="../tags/tag279.xml"/><Relationship Id="rId2" Type="http://schemas.openxmlformats.org/officeDocument/2006/relationships/tags" Target="../tags/tag278.xml"/><Relationship Id="rId1" Type="http://schemas.openxmlformats.org/officeDocument/2006/relationships/vmlDrawing" Target="../drawings/vmlDrawing109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136.bin"/><Relationship Id="rId4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tags" Target="../tags/tag26.xml"/><Relationship Id="rId7" Type="http://schemas.openxmlformats.org/officeDocument/2006/relationships/image" Target="../media/image8.png"/><Relationship Id="rId2" Type="http://schemas.openxmlformats.org/officeDocument/2006/relationships/tags" Target="../tags/tag25.xml"/><Relationship Id="rId1" Type="http://schemas.openxmlformats.org/officeDocument/2006/relationships/vmlDrawing" Target="../drawings/vmlDrawing10.vml"/><Relationship Id="rId6" Type="http://schemas.openxmlformats.org/officeDocument/2006/relationships/image" Target="../media/image4.emf"/><Relationship Id="rId5" Type="http://schemas.openxmlformats.org/officeDocument/2006/relationships/oleObject" Target="../embeddings/oleObject13.bin"/><Relationship Id="rId4" Type="http://schemas.openxmlformats.org/officeDocument/2006/relationships/slideMaster" Target="../slideMasters/slideMaster1.xml"/></Relationships>
</file>

<file path=ppt/slideLayouts/_rels/slideLayout1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slideMaster" Target="../slideMasters/slideMaster3.xml"/><Relationship Id="rId7" Type="http://schemas.openxmlformats.org/officeDocument/2006/relationships/image" Target="http://D4AD938DC65031E21AF9EE0463C292AD.dms.sberbank.ru/D4AD938DC65031E21AF9EE0463C292AD-45FDCC9C7560CF35DA88EEE9435DF9FE-059EB227FE4DBB45BC02484443552864/1.png" TargetMode="External"/><Relationship Id="rId2" Type="http://schemas.openxmlformats.org/officeDocument/2006/relationships/tags" Target="../tags/tag280.xml"/><Relationship Id="rId1" Type="http://schemas.openxmlformats.org/officeDocument/2006/relationships/vmlDrawing" Target="../drawings/vmlDrawing110.vml"/><Relationship Id="rId6" Type="http://schemas.openxmlformats.org/officeDocument/2006/relationships/image" Target="../media/image17.jpeg"/><Relationship Id="rId5" Type="http://schemas.openxmlformats.org/officeDocument/2006/relationships/image" Target="../media/image2.emf"/><Relationship Id="rId4" Type="http://schemas.openxmlformats.org/officeDocument/2006/relationships/oleObject" Target="../embeddings/oleObject137.bin"/></Relationships>
</file>

<file path=ppt/slideLayouts/_rels/slideLayout16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slideMaster" Target="../slideMasters/slideMaster3.xml"/><Relationship Id="rId7" Type="http://schemas.openxmlformats.org/officeDocument/2006/relationships/image" Target="http://D4AD938DC65031E21AF9EE0463C292AD.dms.sberbank.ru/D4AD938DC65031E21AF9EE0463C292AD-45FDCC9C7560CF35DA88EEE9435DF9FE-059EB227FE4DBB45BC02484443552864/1.png" TargetMode="External"/><Relationship Id="rId2" Type="http://schemas.openxmlformats.org/officeDocument/2006/relationships/tags" Target="../tags/tag281.xml"/><Relationship Id="rId1" Type="http://schemas.openxmlformats.org/officeDocument/2006/relationships/vmlDrawing" Target="../drawings/vmlDrawing111.vml"/><Relationship Id="rId6" Type="http://schemas.openxmlformats.org/officeDocument/2006/relationships/image" Target="../media/image17.jpeg"/><Relationship Id="rId5" Type="http://schemas.openxmlformats.org/officeDocument/2006/relationships/image" Target="../media/image2.emf"/><Relationship Id="rId4" Type="http://schemas.openxmlformats.org/officeDocument/2006/relationships/oleObject" Target="../embeddings/oleObject138.bin"/><Relationship Id="rId9" Type="http://schemas.openxmlformats.org/officeDocument/2006/relationships/image" Target="../media/image19.jpeg"/></Relationships>
</file>

<file path=ppt/slideLayouts/_rels/slideLayout163.xml.rels><?xml version="1.0" encoding="UTF-8" standalone="yes"?>
<Relationships xmlns="http://schemas.openxmlformats.org/package/2006/relationships"><Relationship Id="rId3" Type="http://schemas.openxmlformats.org/officeDocument/2006/relationships/tags" Target="../tags/tag283.xml"/><Relationship Id="rId2" Type="http://schemas.openxmlformats.org/officeDocument/2006/relationships/tags" Target="../tags/tag282.xml"/><Relationship Id="rId1" Type="http://schemas.openxmlformats.org/officeDocument/2006/relationships/vmlDrawing" Target="../drawings/vmlDrawing112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139.bin"/><Relationship Id="rId4" Type="http://schemas.openxmlformats.org/officeDocument/2006/relationships/slideMaster" Target="../slideMasters/slideMaster3.xml"/></Relationships>
</file>

<file path=ppt/slideLayouts/_rels/slideLayout16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emf"/><Relationship Id="rId3" Type="http://schemas.openxmlformats.org/officeDocument/2006/relationships/tags" Target="../tags/tag285.xml"/><Relationship Id="rId7" Type="http://schemas.openxmlformats.org/officeDocument/2006/relationships/oleObject" Target="../embeddings/oleObject140.bin"/><Relationship Id="rId2" Type="http://schemas.openxmlformats.org/officeDocument/2006/relationships/tags" Target="../tags/tag284.xml"/><Relationship Id="rId1" Type="http://schemas.openxmlformats.org/officeDocument/2006/relationships/vmlDrawing" Target="../drawings/vmlDrawing113.vml"/><Relationship Id="rId6" Type="http://schemas.openxmlformats.org/officeDocument/2006/relationships/slideMaster" Target="../slideMasters/slideMaster3.xml"/><Relationship Id="rId11" Type="http://schemas.openxmlformats.org/officeDocument/2006/relationships/image" Target="http://D4AD938DC65031E21AF9EE0463C292AD.dms.sberbank.ru/D4AD938DC65031E21AF9EE0463C292AD-45FDCC9C7560CF35DA88EEE9435DF9FE-059EB227FE4DBB45BC02484443552864/1.png" TargetMode="External"/><Relationship Id="rId5" Type="http://schemas.openxmlformats.org/officeDocument/2006/relationships/tags" Target="../tags/tag287.xml"/><Relationship Id="rId10" Type="http://schemas.openxmlformats.org/officeDocument/2006/relationships/image" Target="../media/image5.emf"/><Relationship Id="rId4" Type="http://schemas.openxmlformats.org/officeDocument/2006/relationships/tags" Target="../tags/tag286.xml"/><Relationship Id="rId9" Type="http://schemas.openxmlformats.org/officeDocument/2006/relationships/oleObject" Target="../embeddings/oleObject141.bin"/></Relationships>
</file>

<file path=ppt/slideLayouts/_rels/slideLayout16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emf"/><Relationship Id="rId3" Type="http://schemas.openxmlformats.org/officeDocument/2006/relationships/tags" Target="../tags/tag289.xml"/><Relationship Id="rId7" Type="http://schemas.openxmlformats.org/officeDocument/2006/relationships/oleObject" Target="../embeddings/oleObject142.bin"/><Relationship Id="rId2" Type="http://schemas.openxmlformats.org/officeDocument/2006/relationships/tags" Target="../tags/tag288.xml"/><Relationship Id="rId1" Type="http://schemas.openxmlformats.org/officeDocument/2006/relationships/vmlDrawing" Target="../drawings/vmlDrawing114.vml"/><Relationship Id="rId6" Type="http://schemas.openxmlformats.org/officeDocument/2006/relationships/slideMaster" Target="../slideMasters/slideMaster3.xml"/><Relationship Id="rId5" Type="http://schemas.openxmlformats.org/officeDocument/2006/relationships/tags" Target="../tags/tag291.xml"/><Relationship Id="rId10" Type="http://schemas.openxmlformats.org/officeDocument/2006/relationships/image" Target="../media/image4.emf"/><Relationship Id="rId4" Type="http://schemas.openxmlformats.org/officeDocument/2006/relationships/tags" Target="../tags/tag290.xml"/><Relationship Id="rId9" Type="http://schemas.openxmlformats.org/officeDocument/2006/relationships/oleObject" Target="../embeddings/oleObject143.bin"/></Relationships>
</file>

<file path=ppt/slideLayouts/_rels/slideLayout16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emf"/><Relationship Id="rId3" Type="http://schemas.openxmlformats.org/officeDocument/2006/relationships/tags" Target="../tags/tag293.xml"/><Relationship Id="rId7" Type="http://schemas.openxmlformats.org/officeDocument/2006/relationships/oleObject" Target="../embeddings/oleObject144.bin"/><Relationship Id="rId2" Type="http://schemas.openxmlformats.org/officeDocument/2006/relationships/tags" Target="../tags/tag292.xml"/><Relationship Id="rId1" Type="http://schemas.openxmlformats.org/officeDocument/2006/relationships/vmlDrawing" Target="../drawings/vmlDrawing115.vml"/><Relationship Id="rId6" Type="http://schemas.openxmlformats.org/officeDocument/2006/relationships/slideMaster" Target="../slideMasters/slideMaster3.xml"/><Relationship Id="rId5" Type="http://schemas.openxmlformats.org/officeDocument/2006/relationships/tags" Target="../tags/tag295.xml"/><Relationship Id="rId10" Type="http://schemas.openxmlformats.org/officeDocument/2006/relationships/image" Target="../media/image4.emf"/><Relationship Id="rId4" Type="http://schemas.openxmlformats.org/officeDocument/2006/relationships/tags" Target="../tags/tag294.xml"/><Relationship Id="rId9" Type="http://schemas.openxmlformats.org/officeDocument/2006/relationships/oleObject" Target="../embeddings/oleObject145.bin"/></Relationships>
</file>

<file path=ppt/slideLayouts/_rels/slideLayout167.xml.rels><?xml version="1.0" encoding="UTF-8" standalone="yes"?>
<Relationships xmlns="http://schemas.openxmlformats.org/package/2006/relationships"><Relationship Id="rId3" Type="http://schemas.openxmlformats.org/officeDocument/2006/relationships/tags" Target="../tags/tag297.xml"/><Relationship Id="rId2" Type="http://schemas.openxmlformats.org/officeDocument/2006/relationships/tags" Target="../tags/tag296.xml"/><Relationship Id="rId1" Type="http://schemas.openxmlformats.org/officeDocument/2006/relationships/vmlDrawing" Target="../drawings/vmlDrawing116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146.bin"/><Relationship Id="rId4" Type="http://schemas.openxmlformats.org/officeDocument/2006/relationships/slideMaster" Target="../slideMasters/slideMaster3.xml"/></Relationships>
</file>

<file path=ppt/slideLayouts/_rels/slideLayout168.xml.rels><?xml version="1.0" encoding="UTF-8" standalone="yes"?>
<Relationships xmlns="http://schemas.openxmlformats.org/package/2006/relationships"><Relationship Id="rId3" Type="http://schemas.openxmlformats.org/officeDocument/2006/relationships/tags" Target="../tags/tag299.xml"/><Relationship Id="rId2" Type="http://schemas.openxmlformats.org/officeDocument/2006/relationships/tags" Target="../tags/tag298.xml"/><Relationship Id="rId1" Type="http://schemas.openxmlformats.org/officeDocument/2006/relationships/vmlDrawing" Target="../drawings/vmlDrawing117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147.bin"/><Relationship Id="rId4" Type="http://schemas.openxmlformats.org/officeDocument/2006/relationships/slideMaster" Target="../slideMasters/slideMaster3.xml"/></Relationships>
</file>

<file path=ppt/slideLayouts/_rels/slideLayout169.xml.rels><?xml version="1.0" encoding="UTF-8" standalone="yes"?>
<Relationships xmlns="http://schemas.openxmlformats.org/package/2006/relationships"><Relationship Id="rId3" Type="http://schemas.openxmlformats.org/officeDocument/2006/relationships/tags" Target="../tags/tag301.xml"/><Relationship Id="rId7" Type="http://schemas.openxmlformats.org/officeDocument/2006/relationships/image" Target="../media/image6.png"/><Relationship Id="rId2" Type="http://schemas.openxmlformats.org/officeDocument/2006/relationships/tags" Target="../tags/tag300.xml"/><Relationship Id="rId1" Type="http://schemas.openxmlformats.org/officeDocument/2006/relationships/vmlDrawing" Target="../drawings/vmlDrawing118.vml"/><Relationship Id="rId6" Type="http://schemas.openxmlformats.org/officeDocument/2006/relationships/image" Target="../media/image4.emf"/><Relationship Id="rId5" Type="http://schemas.openxmlformats.org/officeDocument/2006/relationships/oleObject" Target="../embeddings/oleObject148.bin"/><Relationship Id="rId4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tags" Target="../tags/tag28.xml"/><Relationship Id="rId7" Type="http://schemas.openxmlformats.org/officeDocument/2006/relationships/image" Target="../media/image9.png"/><Relationship Id="rId2" Type="http://schemas.openxmlformats.org/officeDocument/2006/relationships/tags" Target="../tags/tag27.xml"/><Relationship Id="rId1" Type="http://schemas.openxmlformats.org/officeDocument/2006/relationships/vmlDrawing" Target="../drawings/vmlDrawing11.vml"/><Relationship Id="rId6" Type="http://schemas.openxmlformats.org/officeDocument/2006/relationships/image" Target="../media/image4.emf"/><Relationship Id="rId5" Type="http://schemas.openxmlformats.org/officeDocument/2006/relationships/oleObject" Target="../embeddings/oleObject14.bin"/><Relationship Id="rId4" Type="http://schemas.openxmlformats.org/officeDocument/2006/relationships/slideMaster" Target="../slideMasters/slideMaster1.xml"/></Relationships>
</file>

<file path=ppt/slideLayouts/_rels/slideLayout170.xml.rels><?xml version="1.0" encoding="UTF-8" standalone="yes"?>
<Relationships xmlns="http://schemas.openxmlformats.org/package/2006/relationships"><Relationship Id="rId3" Type="http://schemas.openxmlformats.org/officeDocument/2006/relationships/tags" Target="../tags/tag303.xml"/><Relationship Id="rId7" Type="http://schemas.openxmlformats.org/officeDocument/2006/relationships/image" Target="../media/image6.png"/><Relationship Id="rId2" Type="http://schemas.openxmlformats.org/officeDocument/2006/relationships/tags" Target="../tags/tag302.xml"/><Relationship Id="rId1" Type="http://schemas.openxmlformats.org/officeDocument/2006/relationships/vmlDrawing" Target="../drawings/vmlDrawing119.vml"/><Relationship Id="rId6" Type="http://schemas.openxmlformats.org/officeDocument/2006/relationships/image" Target="../media/image4.emf"/><Relationship Id="rId5" Type="http://schemas.openxmlformats.org/officeDocument/2006/relationships/oleObject" Target="../embeddings/oleObject149.bin"/><Relationship Id="rId4" Type="http://schemas.openxmlformats.org/officeDocument/2006/relationships/slideMaster" Target="../slideMasters/slideMaster3.xml"/></Relationships>
</file>

<file path=ppt/slideLayouts/_rels/slideLayout171.xml.rels><?xml version="1.0" encoding="UTF-8" standalone="yes"?>
<Relationships xmlns="http://schemas.openxmlformats.org/package/2006/relationships"><Relationship Id="rId3" Type="http://schemas.openxmlformats.org/officeDocument/2006/relationships/tags" Target="../tags/tag305.xml"/><Relationship Id="rId7" Type="http://schemas.openxmlformats.org/officeDocument/2006/relationships/image" Target="../media/image6.png"/><Relationship Id="rId2" Type="http://schemas.openxmlformats.org/officeDocument/2006/relationships/tags" Target="../tags/tag304.xml"/><Relationship Id="rId1" Type="http://schemas.openxmlformats.org/officeDocument/2006/relationships/vmlDrawing" Target="../drawings/vmlDrawing120.vml"/><Relationship Id="rId6" Type="http://schemas.openxmlformats.org/officeDocument/2006/relationships/image" Target="../media/image4.emf"/><Relationship Id="rId5" Type="http://schemas.openxmlformats.org/officeDocument/2006/relationships/oleObject" Target="../embeddings/oleObject150.bin"/><Relationship Id="rId4" Type="http://schemas.openxmlformats.org/officeDocument/2006/relationships/slideMaster" Target="../slideMasters/slideMaster3.xml"/></Relationships>
</file>

<file path=ppt/slideLayouts/_rels/slideLayout1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3.xml"/></Relationships>
</file>

<file path=ppt/slideLayouts/_rels/slideLayout1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3.xml"/></Relationships>
</file>

<file path=ppt/slideLayouts/_rels/slideLayout1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3.xml"/></Relationships>
</file>

<file path=ppt/slideLayouts/_rels/slideLayout175.xml.rels><?xml version="1.0" encoding="UTF-8" standalone="yes"?>
<Relationships xmlns="http://schemas.openxmlformats.org/package/2006/relationships"><Relationship Id="rId3" Type="http://schemas.openxmlformats.org/officeDocument/2006/relationships/tags" Target="../tags/tag307.xml"/><Relationship Id="rId7" Type="http://schemas.openxmlformats.org/officeDocument/2006/relationships/image" Target="../media/image8.png"/><Relationship Id="rId2" Type="http://schemas.openxmlformats.org/officeDocument/2006/relationships/tags" Target="../tags/tag306.xml"/><Relationship Id="rId1" Type="http://schemas.openxmlformats.org/officeDocument/2006/relationships/vmlDrawing" Target="../drawings/vmlDrawing121.vml"/><Relationship Id="rId6" Type="http://schemas.openxmlformats.org/officeDocument/2006/relationships/image" Target="../media/image4.emf"/><Relationship Id="rId5" Type="http://schemas.openxmlformats.org/officeDocument/2006/relationships/oleObject" Target="../embeddings/oleObject151.bin"/><Relationship Id="rId4" Type="http://schemas.openxmlformats.org/officeDocument/2006/relationships/slideMaster" Target="../slideMasters/slideMaster3.xml"/></Relationships>
</file>

<file path=ppt/slideLayouts/_rels/slideLayout17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3.xml"/></Relationships>
</file>

<file path=ppt/slideLayouts/_rels/slideLayout177.xml.rels><?xml version="1.0" encoding="UTF-8" standalone="yes"?>
<Relationships xmlns="http://schemas.openxmlformats.org/package/2006/relationships"><Relationship Id="rId3" Type="http://schemas.openxmlformats.org/officeDocument/2006/relationships/tags" Target="../tags/tag309.xml"/><Relationship Id="rId7" Type="http://schemas.openxmlformats.org/officeDocument/2006/relationships/image" Target="../media/image10.png"/><Relationship Id="rId2" Type="http://schemas.openxmlformats.org/officeDocument/2006/relationships/tags" Target="../tags/tag308.xml"/><Relationship Id="rId1" Type="http://schemas.openxmlformats.org/officeDocument/2006/relationships/vmlDrawing" Target="../drawings/vmlDrawing122.vml"/><Relationship Id="rId6" Type="http://schemas.openxmlformats.org/officeDocument/2006/relationships/image" Target="../media/image4.emf"/><Relationship Id="rId5" Type="http://schemas.openxmlformats.org/officeDocument/2006/relationships/oleObject" Target="../embeddings/oleObject152.bin"/><Relationship Id="rId4" Type="http://schemas.openxmlformats.org/officeDocument/2006/relationships/slideMaster" Target="../slideMasters/slideMaster3.xml"/></Relationships>
</file>

<file path=ppt/slideLayouts/_rels/slideLayout17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3.xml"/></Relationships>
</file>

<file path=ppt/slideLayouts/_rels/slideLayout179.xml.rels><?xml version="1.0" encoding="UTF-8" standalone="yes"?>
<Relationships xmlns="http://schemas.openxmlformats.org/package/2006/relationships"><Relationship Id="rId3" Type="http://schemas.openxmlformats.org/officeDocument/2006/relationships/tags" Target="../tags/tag311.xml"/><Relationship Id="rId7" Type="http://schemas.openxmlformats.org/officeDocument/2006/relationships/image" Target="../media/image8.png"/><Relationship Id="rId2" Type="http://schemas.openxmlformats.org/officeDocument/2006/relationships/tags" Target="../tags/tag310.xml"/><Relationship Id="rId1" Type="http://schemas.openxmlformats.org/officeDocument/2006/relationships/vmlDrawing" Target="../drawings/vmlDrawing123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153.bin"/><Relationship Id="rId4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tags" Target="../tags/tag30.xml"/><Relationship Id="rId7" Type="http://schemas.openxmlformats.org/officeDocument/2006/relationships/image" Target="../media/image8.png"/><Relationship Id="rId2" Type="http://schemas.openxmlformats.org/officeDocument/2006/relationships/tags" Target="../tags/tag29.xml"/><Relationship Id="rId1" Type="http://schemas.openxmlformats.org/officeDocument/2006/relationships/vmlDrawing" Target="../drawings/vmlDrawing12.vml"/><Relationship Id="rId6" Type="http://schemas.openxmlformats.org/officeDocument/2006/relationships/image" Target="../media/image4.emf"/><Relationship Id="rId5" Type="http://schemas.openxmlformats.org/officeDocument/2006/relationships/oleObject" Target="../embeddings/oleObject15.bin"/><Relationship Id="rId4" Type="http://schemas.openxmlformats.org/officeDocument/2006/relationships/slideMaster" Target="../slideMasters/slideMaster1.xml"/></Relationships>
</file>

<file path=ppt/slideLayouts/_rels/slideLayout18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3.xml"/></Relationships>
</file>

<file path=ppt/slideLayouts/_rels/slideLayout181.xml.rels><?xml version="1.0" encoding="UTF-8" standalone="yes"?>
<Relationships xmlns="http://schemas.openxmlformats.org/package/2006/relationships"><Relationship Id="rId3" Type="http://schemas.openxmlformats.org/officeDocument/2006/relationships/tags" Target="../tags/tag313.xml"/><Relationship Id="rId7" Type="http://schemas.openxmlformats.org/officeDocument/2006/relationships/image" Target="../media/image8.png"/><Relationship Id="rId2" Type="http://schemas.openxmlformats.org/officeDocument/2006/relationships/tags" Target="../tags/tag312.xml"/><Relationship Id="rId1" Type="http://schemas.openxmlformats.org/officeDocument/2006/relationships/vmlDrawing" Target="../drawings/vmlDrawing124.vml"/><Relationship Id="rId6" Type="http://schemas.openxmlformats.org/officeDocument/2006/relationships/image" Target="../media/image4.emf"/><Relationship Id="rId5" Type="http://schemas.openxmlformats.org/officeDocument/2006/relationships/oleObject" Target="../embeddings/oleObject154.bin"/><Relationship Id="rId4" Type="http://schemas.openxmlformats.org/officeDocument/2006/relationships/slideMaster" Target="../slideMasters/slideMaster3.xml"/></Relationships>
</file>

<file path=ppt/slideLayouts/_rels/slideLayout18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3.xml"/></Relationships>
</file>

<file path=ppt/slideLayouts/_rels/slideLayout1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emf"/><Relationship Id="rId3" Type="http://schemas.openxmlformats.org/officeDocument/2006/relationships/tags" Target="../tags/tag315.xml"/><Relationship Id="rId7" Type="http://schemas.openxmlformats.org/officeDocument/2006/relationships/oleObject" Target="../embeddings/oleObject155.bin"/><Relationship Id="rId2" Type="http://schemas.openxmlformats.org/officeDocument/2006/relationships/tags" Target="../tags/tag314.xml"/><Relationship Id="rId1" Type="http://schemas.openxmlformats.org/officeDocument/2006/relationships/vmlDrawing" Target="../drawings/vmlDrawing125.vml"/><Relationship Id="rId6" Type="http://schemas.openxmlformats.org/officeDocument/2006/relationships/slideMaster" Target="../slideMasters/slideMaster3.xml"/><Relationship Id="rId5" Type="http://schemas.openxmlformats.org/officeDocument/2006/relationships/tags" Target="../tags/tag317.xml"/><Relationship Id="rId10" Type="http://schemas.openxmlformats.org/officeDocument/2006/relationships/image" Target="../media/image4.emf"/><Relationship Id="rId4" Type="http://schemas.openxmlformats.org/officeDocument/2006/relationships/tags" Target="../tags/tag316.xml"/><Relationship Id="rId9" Type="http://schemas.openxmlformats.org/officeDocument/2006/relationships/oleObject" Target="../embeddings/oleObject156.bin"/></Relationships>
</file>

<file path=ppt/slideLayouts/_rels/slideLayout18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3.xml"/></Relationships>
</file>

<file path=ppt/slideLayouts/_rels/slideLayout1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3.xml"/></Relationships>
</file>

<file path=ppt/slideLayouts/_rels/slideLayout1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9.xml.rels><?xml version="1.0" encoding="UTF-8" standalone="yes"?>
<Relationships xmlns="http://schemas.openxmlformats.org/package/2006/relationships"><Relationship Id="rId3" Type="http://schemas.openxmlformats.org/officeDocument/2006/relationships/tags" Target="../tags/tag319.xml"/><Relationship Id="rId7" Type="http://schemas.openxmlformats.org/officeDocument/2006/relationships/image" Target="http://D4AD938DC65031E21AF9EE0463C292AD.dms.sberbank.ru/D4AD938DC65031E21AF9EE0463C292AD-45FDCC9C7560CF35DA88EEE9435DF9FE-059EB227FE4DBB45BC02484443552864/1.png" TargetMode="External"/><Relationship Id="rId2" Type="http://schemas.openxmlformats.org/officeDocument/2006/relationships/tags" Target="../tags/tag318.xml"/><Relationship Id="rId1" Type="http://schemas.openxmlformats.org/officeDocument/2006/relationships/vmlDrawing" Target="../drawings/vmlDrawing126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157.bin"/><Relationship Id="rId4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tags" Target="../tags/tag32.xml"/><Relationship Id="rId7" Type="http://schemas.openxmlformats.org/officeDocument/2006/relationships/image" Target="../media/image9.png"/><Relationship Id="rId2" Type="http://schemas.openxmlformats.org/officeDocument/2006/relationships/tags" Target="../tags/tag31.xml"/><Relationship Id="rId1" Type="http://schemas.openxmlformats.org/officeDocument/2006/relationships/vmlDrawing" Target="../drawings/vmlDrawing13.vml"/><Relationship Id="rId6" Type="http://schemas.openxmlformats.org/officeDocument/2006/relationships/image" Target="../media/image4.emf"/><Relationship Id="rId5" Type="http://schemas.openxmlformats.org/officeDocument/2006/relationships/oleObject" Target="../embeddings/oleObject16.bin"/><Relationship Id="rId4" Type="http://schemas.openxmlformats.org/officeDocument/2006/relationships/slideMaster" Target="../slideMasters/slideMaster1.xml"/></Relationships>
</file>

<file path=ppt/slideLayouts/_rels/slideLayout190.xml.rels><?xml version="1.0" encoding="UTF-8" standalone="yes"?>
<Relationships xmlns="http://schemas.openxmlformats.org/package/2006/relationships"><Relationship Id="rId3" Type="http://schemas.openxmlformats.org/officeDocument/2006/relationships/tags" Target="../tags/tag321.xml"/><Relationship Id="rId2" Type="http://schemas.openxmlformats.org/officeDocument/2006/relationships/tags" Target="../tags/tag320.xml"/><Relationship Id="rId1" Type="http://schemas.openxmlformats.org/officeDocument/2006/relationships/vmlDrawing" Target="../drawings/vmlDrawing127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158.bin"/><Relationship Id="rId4" Type="http://schemas.openxmlformats.org/officeDocument/2006/relationships/slideMaster" Target="../slideMasters/slideMaster3.xml"/></Relationships>
</file>

<file path=ppt/slideLayouts/_rels/slideLayout19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emf"/><Relationship Id="rId3" Type="http://schemas.openxmlformats.org/officeDocument/2006/relationships/tags" Target="../tags/tag323.xml"/><Relationship Id="rId7" Type="http://schemas.openxmlformats.org/officeDocument/2006/relationships/oleObject" Target="../embeddings/oleObject159.bin"/><Relationship Id="rId2" Type="http://schemas.openxmlformats.org/officeDocument/2006/relationships/tags" Target="../tags/tag322.xml"/><Relationship Id="rId1" Type="http://schemas.openxmlformats.org/officeDocument/2006/relationships/vmlDrawing" Target="../drawings/vmlDrawing128.vml"/><Relationship Id="rId6" Type="http://schemas.openxmlformats.org/officeDocument/2006/relationships/slideMaster" Target="../slideMasters/slideMaster3.xml"/><Relationship Id="rId5" Type="http://schemas.openxmlformats.org/officeDocument/2006/relationships/tags" Target="../tags/tag325.xml"/><Relationship Id="rId4" Type="http://schemas.openxmlformats.org/officeDocument/2006/relationships/tags" Target="../tags/tag324.xml"/></Relationships>
</file>

<file path=ppt/slideLayouts/_rels/slideLayout192.xml.rels><?xml version="1.0" encoding="UTF-8" standalone="yes"?>
<Relationships xmlns="http://schemas.openxmlformats.org/package/2006/relationships"><Relationship Id="rId3" Type="http://schemas.openxmlformats.org/officeDocument/2006/relationships/tags" Target="../tags/tag327.xml"/><Relationship Id="rId7" Type="http://schemas.openxmlformats.org/officeDocument/2006/relationships/image" Target="../media/image1.emf"/><Relationship Id="rId2" Type="http://schemas.openxmlformats.org/officeDocument/2006/relationships/tags" Target="../tags/tag326.xml"/><Relationship Id="rId1" Type="http://schemas.openxmlformats.org/officeDocument/2006/relationships/vmlDrawing" Target="../drawings/vmlDrawing129.vml"/><Relationship Id="rId6" Type="http://schemas.openxmlformats.org/officeDocument/2006/relationships/oleObject" Target="../embeddings/oleObject160.bin"/><Relationship Id="rId5" Type="http://schemas.openxmlformats.org/officeDocument/2006/relationships/slideMaster" Target="../slideMasters/slideMaster3.xml"/><Relationship Id="rId4" Type="http://schemas.openxmlformats.org/officeDocument/2006/relationships/tags" Target="../tags/tag328.xml"/></Relationships>
</file>

<file path=ppt/slideLayouts/_rels/slideLayout193.xml.rels><?xml version="1.0" encoding="UTF-8" standalone="yes"?>
<Relationships xmlns="http://schemas.openxmlformats.org/package/2006/relationships"><Relationship Id="rId3" Type="http://schemas.openxmlformats.org/officeDocument/2006/relationships/tags" Target="../tags/tag330.xml"/><Relationship Id="rId7" Type="http://schemas.openxmlformats.org/officeDocument/2006/relationships/image" Target="../media/image1.emf"/><Relationship Id="rId2" Type="http://schemas.openxmlformats.org/officeDocument/2006/relationships/tags" Target="../tags/tag329.xml"/><Relationship Id="rId1" Type="http://schemas.openxmlformats.org/officeDocument/2006/relationships/vmlDrawing" Target="../drawings/vmlDrawing130.vml"/><Relationship Id="rId6" Type="http://schemas.openxmlformats.org/officeDocument/2006/relationships/oleObject" Target="../embeddings/oleObject161.bin"/><Relationship Id="rId5" Type="http://schemas.openxmlformats.org/officeDocument/2006/relationships/slideMaster" Target="../slideMasters/slideMaster3.xml"/><Relationship Id="rId4" Type="http://schemas.openxmlformats.org/officeDocument/2006/relationships/tags" Target="../tags/tag331.xml"/></Relationships>
</file>

<file path=ppt/slideLayouts/_rels/slideLayout194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3.xml"/><Relationship Id="rId2" Type="http://schemas.openxmlformats.org/officeDocument/2006/relationships/tags" Target="../tags/tag332.xml"/><Relationship Id="rId1" Type="http://schemas.openxmlformats.org/officeDocument/2006/relationships/vmlDrawing" Target="../drawings/vmlDrawing131.vml"/><Relationship Id="rId6" Type="http://schemas.openxmlformats.org/officeDocument/2006/relationships/image" Target="../media/image7.png"/><Relationship Id="rId5" Type="http://schemas.openxmlformats.org/officeDocument/2006/relationships/image" Target="../media/image1.emf"/><Relationship Id="rId4" Type="http://schemas.openxmlformats.org/officeDocument/2006/relationships/oleObject" Target="../embeddings/oleObject162.bin"/></Relationships>
</file>

<file path=ppt/slideLayouts/_rels/slideLayout195.xml.rels><?xml version="1.0" encoding="UTF-8" standalone="yes"?>
<Relationships xmlns="http://schemas.openxmlformats.org/package/2006/relationships"><Relationship Id="rId8" Type="http://schemas.openxmlformats.org/officeDocument/2006/relationships/slideMaster" Target="../slideMasters/slideMaster3.xml"/><Relationship Id="rId3" Type="http://schemas.openxmlformats.org/officeDocument/2006/relationships/tags" Target="../tags/tag334.xml"/><Relationship Id="rId7" Type="http://schemas.openxmlformats.org/officeDocument/2006/relationships/tags" Target="../tags/tag338.xml"/><Relationship Id="rId2" Type="http://schemas.openxmlformats.org/officeDocument/2006/relationships/tags" Target="../tags/tag333.xml"/><Relationship Id="rId1" Type="http://schemas.openxmlformats.org/officeDocument/2006/relationships/vmlDrawing" Target="../drawings/vmlDrawing132.vml"/><Relationship Id="rId6" Type="http://schemas.openxmlformats.org/officeDocument/2006/relationships/tags" Target="../tags/tag337.xml"/><Relationship Id="rId11" Type="http://schemas.openxmlformats.org/officeDocument/2006/relationships/oleObject" Target="../embeddings/oleObject164.bin"/><Relationship Id="rId5" Type="http://schemas.openxmlformats.org/officeDocument/2006/relationships/tags" Target="../tags/tag336.xml"/><Relationship Id="rId10" Type="http://schemas.openxmlformats.org/officeDocument/2006/relationships/image" Target="../media/image1.emf"/><Relationship Id="rId4" Type="http://schemas.openxmlformats.org/officeDocument/2006/relationships/tags" Target="../tags/tag335.xml"/><Relationship Id="rId9" Type="http://schemas.openxmlformats.org/officeDocument/2006/relationships/oleObject" Target="../embeddings/oleObject163.bin"/></Relationships>
</file>

<file path=ppt/slideLayouts/_rels/slideLayout196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65.bin"/><Relationship Id="rId3" Type="http://schemas.openxmlformats.org/officeDocument/2006/relationships/tags" Target="../tags/tag340.xml"/><Relationship Id="rId7" Type="http://schemas.openxmlformats.org/officeDocument/2006/relationships/slideMaster" Target="../slideMasters/slideMaster3.xml"/><Relationship Id="rId2" Type="http://schemas.openxmlformats.org/officeDocument/2006/relationships/tags" Target="../tags/tag339.xml"/><Relationship Id="rId1" Type="http://schemas.openxmlformats.org/officeDocument/2006/relationships/vmlDrawing" Target="../drawings/vmlDrawing133.vml"/><Relationship Id="rId6" Type="http://schemas.openxmlformats.org/officeDocument/2006/relationships/tags" Target="../tags/tag343.xml"/><Relationship Id="rId5" Type="http://schemas.openxmlformats.org/officeDocument/2006/relationships/tags" Target="../tags/tag342.xml"/><Relationship Id="rId10" Type="http://schemas.openxmlformats.org/officeDocument/2006/relationships/oleObject" Target="../embeddings/oleObject166.bin"/><Relationship Id="rId4" Type="http://schemas.openxmlformats.org/officeDocument/2006/relationships/tags" Target="../tags/tag341.xml"/><Relationship Id="rId9" Type="http://schemas.openxmlformats.org/officeDocument/2006/relationships/image" Target="../media/image1.emf"/></Relationships>
</file>

<file path=ppt/slideLayouts/_rels/slideLayout197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67.bin"/><Relationship Id="rId3" Type="http://schemas.openxmlformats.org/officeDocument/2006/relationships/tags" Target="../tags/tag345.xml"/><Relationship Id="rId7" Type="http://schemas.openxmlformats.org/officeDocument/2006/relationships/slideMaster" Target="../slideMasters/slideMaster3.xml"/><Relationship Id="rId2" Type="http://schemas.openxmlformats.org/officeDocument/2006/relationships/tags" Target="../tags/tag344.xml"/><Relationship Id="rId1" Type="http://schemas.openxmlformats.org/officeDocument/2006/relationships/vmlDrawing" Target="../drawings/vmlDrawing134.vml"/><Relationship Id="rId6" Type="http://schemas.openxmlformats.org/officeDocument/2006/relationships/tags" Target="../tags/tag348.xml"/><Relationship Id="rId5" Type="http://schemas.openxmlformats.org/officeDocument/2006/relationships/tags" Target="../tags/tag347.xml"/><Relationship Id="rId10" Type="http://schemas.openxmlformats.org/officeDocument/2006/relationships/oleObject" Target="../embeddings/oleObject168.bin"/><Relationship Id="rId4" Type="http://schemas.openxmlformats.org/officeDocument/2006/relationships/tags" Target="../tags/tag346.xml"/><Relationship Id="rId9" Type="http://schemas.openxmlformats.org/officeDocument/2006/relationships/image" Target="../media/image1.emf"/></Relationships>
</file>

<file path=ppt/slideLayouts/_rels/slideLayout198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3.xml"/><Relationship Id="rId2" Type="http://schemas.openxmlformats.org/officeDocument/2006/relationships/tags" Target="../tags/tag349.xml"/><Relationship Id="rId1" Type="http://schemas.openxmlformats.org/officeDocument/2006/relationships/vmlDrawing" Target="../drawings/vmlDrawing135.vml"/><Relationship Id="rId6" Type="http://schemas.openxmlformats.org/officeDocument/2006/relationships/image" Target="../media/image7.png"/><Relationship Id="rId5" Type="http://schemas.openxmlformats.org/officeDocument/2006/relationships/image" Target="../media/image1.emf"/><Relationship Id="rId4" Type="http://schemas.openxmlformats.org/officeDocument/2006/relationships/oleObject" Target="../embeddings/oleObject169.bin"/></Relationships>
</file>

<file path=ppt/slideLayouts/_rels/slideLayout199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3.xml"/><Relationship Id="rId2" Type="http://schemas.openxmlformats.org/officeDocument/2006/relationships/tags" Target="../tags/tag350.xml"/><Relationship Id="rId1" Type="http://schemas.openxmlformats.org/officeDocument/2006/relationships/vmlDrawing" Target="../drawings/vmlDrawing136.vml"/><Relationship Id="rId6" Type="http://schemas.openxmlformats.org/officeDocument/2006/relationships/image" Target="../media/image8.png"/><Relationship Id="rId5" Type="http://schemas.openxmlformats.org/officeDocument/2006/relationships/image" Target="../media/image1.emf"/><Relationship Id="rId4" Type="http://schemas.openxmlformats.org/officeDocument/2006/relationships/oleObject" Target="../embeddings/oleObject170.bin"/></Relationships>
</file>

<file path=ppt/slideLayouts/_rels/slideLayout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emf"/><Relationship Id="rId3" Type="http://schemas.openxmlformats.org/officeDocument/2006/relationships/tags" Target="../tags/tag6.xml"/><Relationship Id="rId7" Type="http://schemas.openxmlformats.org/officeDocument/2006/relationships/oleObject" Target="../embeddings/oleObject3.bin"/><Relationship Id="rId2" Type="http://schemas.openxmlformats.org/officeDocument/2006/relationships/tags" Target="../tags/tag5.xml"/><Relationship Id="rId1" Type="http://schemas.openxmlformats.org/officeDocument/2006/relationships/vmlDrawing" Target="../drawings/vmlDrawing3.vml"/><Relationship Id="rId6" Type="http://schemas.openxmlformats.org/officeDocument/2006/relationships/slideMaster" Target="../slideMasters/slideMaster1.xml"/><Relationship Id="rId5" Type="http://schemas.openxmlformats.org/officeDocument/2006/relationships/tags" Target="../tags/tag8.xml"/><Relationship Id="rId10" Type="http://schemas.openxmlformats.org/officeDocument/2006/relationships/image" Target="../media/image4.emf"/><Relationship Id="rId4" Type="http://schemas.openxmlformats.org/officeDocument/2006/relationships/tags" Target="../tags/tag7.xml"/><Relationship Id="rId9" Type="http://schemas.openxmlformats.org/officeDocument/2006/relationships/oleObject" Target="../embeddings/oleObject4.bin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0.xml.rels><?xml version="1.0" encoding="UTF-8" standalone="yes"?>
<Relationships xmlns="http://schemas.openxmlformats.org/package/2006/relationships"><Relationship Id="rId3" Type="http://schemas.openxmlformats.org/officeDocument/2006/relationships/tags" Target="../tags/tag352.xml"/><Relationship Id="rId2" Type="http://schemas.openxmlformats.org/officeDocument/2006/relationships/tags" Target="../tags/tag351.xml"/><Relationship Id="rId1" Type="http://schemas.openxmlformats.org/officeDocument/2006/relationships/vmlDrawing" Target="../drawings/vmlDrawing137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171.bin"/><Relationship Id="rId4" Type="http://schemas.openxmlformats.org/officeDocument/2006/relationships/slideMaster" Target="../slideMasters/slideMaster3.xml"/></Relationships>
</file>

<file path=ppt/slideLayouts/_rels/slideLayout201.xml.rels><?xml version="1.0" encoding="UTF-8" standalone="yes"?>
<Relationships xmlns="http://schemas.openxmlformats.org/package/2006/relationships"><Relationship Id="rId3" Type="http://schemas.openxmlformats.org/officeDocument/2006/relationships/tags" Target="../tags/tag354.xml"/><Relationship Id="rId2" Type="http://schemas.openxmlformats.org/officeDocument/2006/relationships/tags" Target="../tags/tag353.xml"/><Relationship Id="rId1" Type="http://schemas.openxmlformats.org/officeDocument/2006/relationships/vmlDrawing" Target="../drawings/vmlDrawing138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172.bin"/><Relationship Id="rId4" Type="http://schemas.openxmlformats.org/officeDocument/2006/relationships/slideMaster" Target="../slideMasters/slideMaster3.xml"/></Relationships>
</file>

<file path=ppt/slideLayouts/_rels/slideLayout2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04.xml.rels><?xml version="1.0" encoding="UTF-8" standalone="yes"?>
<Relationships xmlns="http://schemas.openxmlformats.org/package/2006/relationships"><Relationship Id="rId3" Type="http://schemas.openxmlformats.org/officeDocument/2006/relationships/tags" Target="../tags/tag356.xml"/><Relationship Id="rId2" Type="http://schemas.openxmlformats.org/officeDocument/2006/relationships/tags" Target="../tags/tag355.xml"/><Relationship Id="rId1" Type="http://schemas.openxmlformats.org/officeDocument/2006/relationships/vmlDrawing" Target="../drawings/vmlDrawing139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173.bin"/><Relationship Id="rId4" Type="http://schemas.openxmlformats.org/officeDocument/2006/relationships/slideMaster" Target="../slideMasters/slideMaster3.xml"/></Relationships>
</file>

<file path=ppt/slideLayouts/_rels/slideLayout205.xml.rels><?xml version="1.0" encoding="UTF-8" standalone="yes"?>
<Relationships xmlns="http://schemas.openxmlformats.org/package/2006/relationships"><Relationship Id="rId3" Type="http://schemas.openxmlformats.org/officeDocument/2006/relationships/tags" Target="../tags/tag358.xml"/><Relationship Id="rId2" Type="http://schemas.openxmlformats.org/officeDocument/2006/relationships/tags" Target="../tags/tag357.xml"/><Relationship Id="rId1" Type="http://schemas.openxmlformats.org/officeDocument/2006/relationships/vmlDrawing" Target="../drawings/vmlDrawing140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174.bin"/><Relationship Id="rId4" Type="http://schemas.openxmlformats.org/officeDocument/2006/relationships/slideMaster" Target="../slideMasters/slideMaster3.xml"/></Relationships>
</file>

<file path=ppt/slideLayouts/_rels/slideLayout206.xml.rels><?xml version="1.0" encoding="UTF-8" standalone="yes"?>
<Relationships xmlns="http://schemas.openxmlformats.org/package/2006/relationships"><Relationship Id="rId3" Type="http://schemas.openxmlformats.org/officeDocument/2006/relationships/tags" Target="../tags/tag360.xml"/><Relationship Id="rId2" Type="http://schemas.openxmlformats.org/officeDocument/2006/relationships/tags" Target="../tags/tag359.xml"/><Relationship Id="rId1" Type="http://schemas.openxmlformats.org/officeDocument/2006/relationships/vmlDrawing" Target="../drawings/vmlDrawing141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175.bin"/><Relationship Id="rId4" Type="http://schemas.openxmlformats.org/officeDocument/2006/relationships/slideMaster" Target="../slideMasters/slideMaster3.xml"/></Relationships>
</file>

<file path=ppt/slideLayouts/_rels/slideLayout20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emf"/><Relationship Id="rId3" Type="http://schemas.openxmlformats.org/officeDocument/2006/relationships/tags" Target="../tags/tag362.xml"/><Relationship Id="rId7" Type="http://schemas.openxmlformats.org/officeDocument/2006/relationships/oleObject" Target="../embeddings/oleObject176.bin"/><Relationship Id="rId12" Type="http://schemas.openxmlformats.org/officeDocument/2006/relationships/image" Target="http://9F3003E25B23DB80664C183C444E2D54.dms.sberbank.ru/9F3003E25B23DB80664C183C444E2D54-45FDCC9C7560CF35DA88EEE9435DF9FE-DCE4E40318B1612E3940FE82ED48B2DA/1.png" TargetMode="External"/><Relationship Id="rId2" Type="http://schemas.openxmlformats.org/officeDocument/2006/relationships/tags" Target="../tags/tag361.xml"/><Relationship Id="rId1" Type="http://schemas.openxmlformats.org/officeDocument/2006/relationships/vmlDrawing" Target="../drawings/vmlDrawing142.vml"/><Relationship Id="rId6" Type="http://schemas.openxmlformats.org/officeDocument/2006/relationships/slideMaster" Target="../slideMasters/slideMaster3.xml"/><Relationship Id="rId11" Type="http://schemas.openxmlformats.org/officeDocument/2006/relationships/image" Target="http://9F3003E25B23DB80664C183C444E2D54.dms.sberbank.ru/9F3003E25B23DB80664C183C444E2D54-45FDCC9C7560CF35DA88EEE9435DF9FE-9B41346CF31F689632F0AD7F963FED2D/1.png" TargetMode="External"/><Relationship Id="rId5" Type="http://schemas.openxmlformats.org/officeDocument/2006/relationships/tags" Target="../tags/tag364.xml"/><Relationship Id="rId10" Type="http://schemas.openxmlformats.org/officeDocument/2006/relationships/image" Target="../media/image20.emf"/><Relationship Id="rId4" Type="http://schemas.openxmlformats.org/officeDocument/2006/relationships/tags" Target="../tags/tag363.xml"/><Relationship Id="rId9" Type="http://schemas.openxmlformats.org/officeDocument/2006/relationships/oleObject" Target="../embeddings/oleObject177.bin"/></Relationships>
</file>

<file path=ppt/slideLayouts/_rels/slideLayout2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emf"/><Relationship Id="rId3" Type="http://schemas.openxmlformats.org/officeDocument/2006/relationships/tags" Target="../tags/tag34.xml"/><Relationship Id="rId7" Type="http://schemas.openxmlformats.org/officeDocument/2006/relationships/oleObject" Target="../embeddings/oleObject17.bin"/><Relationship Id="rId2" Type="http://schemas.openxmlformats.org/officeDocument/2006/relationships/tags" Target="../tags/tag33.xml"/><Relationship Id="rId1" Type="http://schemas.openxmlformats.org/officeDocument/2006/relationships/vmlDrawing" Target="../drawings/vmlDrawing14.vml"/><Relationship Id="rId6" Type="http://schemas.openxmlformats.org/officeDocument/2006/relationships/slideMaster" Target="../slideMasters/slideMaster1.xml"/><Relationship Id="rId5" Type="http://schemas.openxmlformats.org/officeDocument/2006/relationships/tags" Target="../tags/tag36.xml"/><Relationship Id="rId10" Type="http://schemas.openxmlformats.org/officeDocument/2006/relationships/image" Target="../media/image4.emf"/><Relationship Id="rId4" Type="http://schemas.openxmlformats.org/officeDocument/2006/relationships/tags" Target="../tags/tag35.xml"/><Relationship Id="rId9" Type="http://schemas.openxmlformats.org/officeDocument/2006/relationships/oleObject" Target="../embeddings/oleObject18.bin"/></Relationships>
</file>

<file path=ppt/slideLayouts/_rels/slideLayout2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220.xml.rels><?xml version="1.0" encoding="UTF-8" standalone="yes"?>
<Relationships xmlns="http://schemas.openxmlformats.org/package/2006/relationships"><Relationship Id="rId8" Type="http://schemas.openxmlformats.org/officeDocument/2006/relationships/image" Target="http://D4AD938DC65031E21AF9EE0463C292AD.dms.sberbank.ru/D4AD938DC65031E21AF9EE0463C292AD-45FDCC9C7560CF35DA88EEE9435DF9FE-059EB227FE4DBB45BC02484443552864/1.png" TargetMode="External"/><Relationship Id="rId3" Type="http://schemas.openxmlformats.org/officeDocument/2006/relationships/tags" Target="../tags/tag368.xml"/><Relationship Id="rId7" Type="http://schemas.openxmlformats.org/officeDocument/2006/relationships/image" Target="../media/image12.jpeg"/><Relationship Id="rId2" Type="http://schemas.openxmlformats.org/officeDocument/2006/relationships/tags" Target="../tags/tag367.xml"/><Relationship Id="rId1" Type="http://schemas.openxmlformats.org/officeDocument/2006/relationships/vmlDrawing" Target="../drawings/vmlDrawing144.vml"/><Relationship Id="rId6" Type="http://schemas.openxmlformats.org/officeDocument/2006/relationships/image" Target="../media/image2.emf"/><Relationship Id="rId5" Type="http://schemas.openxmlformats.org/officeDocument/2006/relationships/oleObject" Target="../embeddings/oleObject179.bin"/><Relationship Id="rId4" Type="http://schemas.openxmlformats.org/officeDocument/2006/relationships/slideMaster" Target="../slideMasters/slideMaster5.xml"/><Relationship Id="rId9" Type="http://schemas.openxmlformats.org/officeDocument/2006/relationships/image" Target="../media/image13.png"/></Relationships>
</file>

<file path=ppt/slideLayouts/_rels/slideLayout221.xml.rels><?xml version="1.0" encoding="UTF-8" standalone="yes"?>
<Relationships xmlns="http://schemas.openxmlformats.org/package/2006/relationships"><Relationship Id="rId8" Type="http://schemas.openxmlformats.org/officeDocument/2006/relationships/image" Target="http://D4AD938DC65031E21AF9EE0463C292AD.dms.sberbank.ru/D4AD938DC65031E21AF9EE0463C292AD-45FDCC9C7560CF35DA88EEE9435DF9FE-059EB227FE4DBB45BC02484443552864/1.png" TargetMode="External"/><Relationship Id="rId3" Type="http://schemas.openxmlformats.org/officeDocument/2006/relationships/tags" Target="../tags/tag370.xml"/><Relationship Id="rId7" Type="http://schemas.openxmlformats.org/officeDocument/2006/relationships/image" Target="../media/image12.jpeg"/><Relationship Id="rId2" Type="http://schemas.openxmlformats.org/officeDocument/2006/relationships/tags" Target="../tags/tag369.xml"/><Relationship Id="rId1" Type="http://schemas.openxmlformats.org/officeDocument/2006/relationships/vmlDrawing" Target="../drawings/vmlDrawing145.vml"/><Relationship Id="rId6" Type="http://schemas.openxmlformats.org/officeDocument/2006/relationships/image" Target="../media/image2.emf"/><Relationship Id="rId5" Type="http://schemas.openxmlformats.org/officeDocument/2006/relationships/oleObject" Target="../embeddings/oleObject180.bin"/><Relationship Id="rId4" Type="http://schemas.openxmlformats.org/officeDocument/2006/relationships/slideMaster" Target="../slideMasters/slideMaster5.xml"/></Relationships>
</file>

<file path=ppt/slideLayouts/_rels/slideLayout2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emf"/><Relationship Id="rId3" Type="http://schemas.openxmlformats.org/officeDocument/2006/relationships/tags" Target="../tags/tag372.xml"/><Relationship Id="rId7" Type="http://schemas.openxmlformats.org/officeDocument/2006/relationships/oleObject" Target="../embeddings/oleObject181.bin"/><Relationship Id="rId2" Type="http://schemas.openxmlformats.org/officeDocument/2006/relationships/tags" Target="../tags/tag371.xml"/><Relationship Id="rId1" Type="http://schemas.openxmlformats.org/officeDocument/2006/relationships/vmlDrawing" Target="../drawings/vmlDrawing146.vml"/><Relationship Id="rId6" Type="http://schemas.openxmlformats.org/officeDocument/2006/relationships/slideMaster" Target="../slideMasters/slideMaster5.xml"/><Relationship Id="rId5" Type="http://schemas.openxmlformats.org/officeDocument/2006/relationships/tags" Target="../tags/tag374.xml"/><Relationship Id="rId10" Type="http://schemas.openxmlformats.org/officeDocument/2006/relationships/image" Target="../media/image4.emf"/><Relationship Id="rId4" Type="http://schemas.openxmlformats.org/officeDocument/2006/relationships/tags" Target="../tags/tag373.xml"/><Relationship Id="rId9" Type="http://schemas.openxmlformats.org/officeDocument/2006/relationships/oleObject" Target="../embeddings/oleObject182.bin"/></Relationships>
</file>

<file path=ppt/slideLayouts/_rels/slideLayout2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emf"/><Relationship Id="rId3" Type="http://schemas.openxmlformats.org/officeDocument/2006/relationships/tags" Target="../tags/tag376.xml"/><Relationship Id="rId7" Type="http://schemas.openxmlformats.org/officeDocument/2006/relationships/oleObject" Target="../embeddings/oleObject183.bin"/><Relationship Id="rId2" Type="http://schemas.openxmlformats.org/officeDocument/2006/relationships/tags" Target="../tags/tag375.xml"/><Relationship Id="rId1" Type="http://schemas.openxmlformats.org/officeDocument/2006/relationships/vmlDrawing" Target="../drawings/vmlDrawing147.vml"/><Relationship Id="rId6" Type="http://schemas.openxmlformats.org/officeDocument/2006/relationships/slideMaster" Target="../slideMasters/slideMaster5.xml"/><Relationship Id="rId5" Type="http://schemas.openxmlformats.org/officeDocument/2006/relationships/tags" Target="../tags/tag378.xml"/><Relationship Id="rId10" Type="http://schemas.openxmlformats.org/officeDocument/2006/relationships/image" Target="../media/image4.emf"/><Relationship Id="rId4" Type="http://schemas.openxmlformats.org/officeDocument/2006/relationships/tags" Target="../tags/tag377.xml"/><Relationship Id="rId9" Type="http://schemas.openxmlformats.org/officeDocument/2006/relationships/oleObject" Target="../embeddings/oleObject184.bin"/></Relationships>
</file>

<file path=ppt/slideLayouts/_rels/slideLayout2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emf"/><Relationship Id="rId3" Type="http://schemas.openxmlformats.org/officeDocument/2006/relationships/tags" Target="../tags/tag380.xml"/><Relationship Id="rId7" Type="http://schemas.openxmlformats.org/officeDocument/2006/relationships/oleObject" Target="../embeddings/oleObject185.bin"/><Relationship Id="rId2" Type="http://schemas.openxmlformats.org/officeDocument/2006/relationships/tags" Target="../tags/tag379.xml"/><Relationship Id="rId1" Type="http://schemas.openxmlformats.org/officeDocument/2006/relationships/vmlDrawing" Target="../drawings/vmlDrawing148.vml"/><Relationship Id="rId6" Type="http://schemas.openxmlformats.org/officeDocument/2006/relationships/slideMaster" Target="../slideMasters/slideMaster5.xml"/><Relationship Id="rId11" Type="http://schemas.openxmlformats.org/officeDocument/2006/relationships/image" Target="http://D4AD938DC65031E21AF9EE0463C292AD.dms.sberbank.ru/D4AD938DC65031E21AF9EE0463C292AD-45FDCC9C7560CF35DA88EEE9435DF9FE-059EB227FE4DBB45BC02484443552864/1.png" TargetMode="External"/><Relationship Id="rId5" Type="http://schemas.openxmlformats.org/officeDocument/2006/relationships/tags" Target="../tags/tag382.xml"/><Relationship Id="rId10" Type="http://schemas.openxmlformats.org/officeDocument/2006/relationships/image" Target="../media/image4.emf"/><Relationship Id="rId4" Type="http://schemas.openxmlformats.org/officeDocument/2006/relationships/tags" Target="../tags/tag381.xml"/><Relationship Id="rId9" Type="http://schemas.openxmlformats.org/officeDocument/2006/relationships/oleObject" Target="../embeddings/oleObject186.bin"/></Relationships>
</file>

<file path=ppt/slideLayouts/_rels/slideLayout2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26.xml.rels><?xml version="1.0" encoding="UTF-8" standalone="yes"?>
<Relationships xmlns="http://schemas.openxmlformats.org/package/2006/relationships"><Relationship Id="rId2" Type="http://schemas.openxmlformats.org/officeDocument/2006/relationships/image" Target="http://D4AD938DC65031E21AF9EE0463C292AD.dms.sberbank.ru/D4AD938DC65031E21AF9EE0463C292AD-45FDCC9C7560CF35DA88EEE9435DF9FE-059EB227FE4DBB45BC02484443552864/1.png" TargetMode="External"/><Relationship Id="rId1" Type="http://schemas.openxmlformats.org/officeDocument/2006/relationships/slideMaster" Target="../slideMasters/slideMaster5.xml"/></Relationships>
</file>

<file path=ppt/slideLayouts/_rels/slideLayout227.xml.rels><?xml version="1.0" encoding="UTF-8" standalone="yes"?>
<Relationships xmlns="http://schemas.openxmlformats.org/package/2006/relationships"><Relationship Id="rId3" Type="http://schemas.openxmlformats.org/officeDocument/2006/relationships/tags" Target="../tags/tag384.xml"/><Relationship Id="rId7" Type="http://schemas.openxmlformats.org/officeDocument/2006/relationships/image" Target="../media/image6.png"/><Relationship Id="rId2" Type="http://schemas.openxmlformats.org/officeDocument/2006/relationships/tags" Target="../tags/tag383.xml"/><Relationship Id="rId1" Type="http://schemas.openxmlformats.org/officeDocument/2006/relationships/vmlDrawing" Target="../drawings/vmlDrawing149.vml"/><Relationship Id="rId6" Type="http://schemas.openxmlformats.org/officeDocument/2006/relationships/image" Target="../media/image5.emf"/><Relationship Id="rId5" Type="http://schemas.openxmlformats.org/officeDocument/2006/relationships/oleObject" Target="../embeddings/oleObject187.bin"/><Relationship Id="rId4" Type="http://schemas.openxmlformats.org/officeDocument/2006/relationships/slideMaster" Target="../slideMasters/slideMaster5.xml"/></Relationships>
</file>

<file path=ppt/slideLayouts/_rels/slideLayout228.xml.rels><?xml version="1.0" encoding="UTF-8" standalone="yes"?>
<Relationships xmlns="http://schemas.openxmlformats.org/package/2006/relationships"><Relationship Id="rId3" Type="http://schemas.openxmlformats.org/officeDocument/2006/relationships/tags" Target="../tags/tag386.xml"/><Relationship Id="rId7" Type="http://schemas.openxmlformats.org/officeDocument/2006/relationships/image" Target="../media/image6.png"/><Relationship Id="rId2" Type="http://schemas.openxmlformats.org/officeDocument/2006/relationships/tags" Target="../tags/tag385.xml"/><Relationship Id="rId1" Type="http://schemas.openxmlformats.org/officeDocument/2006/relationships/vmlDrawing" Target="../drawings/vmlDrawing150.vml"/><Relationship Id="rId6" Type="http://schemas.openxmlformats.org/officeDocument/2006/relationships/image" Target="../media/image4.emf"/><Relationship Id="rId5" Type="http://schemas.openxmlformats.org/officeDocument/2006/relationships/oleObject" Target="../embeddings/oleObject188.bin"/><Relationship Id="rId4" Type="http://schemas.openxmlformats.org/officeDocument/2006/relationships/slideMaster" Target="../slideMasters/slideMaster5.xml"/></Relationships>
</file>

<file path=ppt/slideLayouts/_rels/slideLayout2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5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tags" Target="../tags/tag38.xml"/><Relationship Id="rId2" Type="http://schemas.openxmlformats.org/officeDocument/2006/relationships/tags" Target="../tags/tag37.xml"/><Relationship Id="rId1" Type="http://schemas.openxmlformats.org/officeDocument/2006/relationships/vmlDrawing" Target="../drawings/vmlDrawing15.vml"/><Relationship Id="rId6" Type="http://schemas.openxmlformats.org/officeDocument/2006/relationships/image" Target="../media/image4.emf"/><Relationship Id="rId5" Type="http://schemas.openxmlformats.org/officeDocument/2006/relationships/oleObject" Target="../embeddings/oleObject19.bin"/><Relationship Id="rId4" Type="http://schemas.openxmlformats.org/officeDocument/2006/relationships/slideMaster" Target="../slideMasters/slideMaster1.xml"/></Relationships>
</file>

<file path=ppt/slideLayouts/_rels/slideLayout2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5.xml"/></Relationships>
</file>

<file path=ppt/slideLayouts/_rels/slideLayout231.xml.rels><?xml version="1.0" encoding="UTF-8" standalone="yes"?>
<Relationships xmlns="http://schemas.openxmlformats.org/package/2006/relationships"><Relationship Id="rId3" Type="http://schemas.openxmlformats.org/officeDocument/2006/relationships/tags" Target="../tags/tag388.xml"/><Relationship Id="rId7" Type="http://schemas.openxmlformats.org/officeDocument/2006/relationships/image" Target="../media/image8.png"/><Relationship Id="rId2" Type="http://schemas.openxmlformats.org/officeDocument/2006/relationships/tags" Target="../tags/tag387.xml"/><Relationship Id="rId1" Type="http://schemas.openxmlformats.org/officeDocument/2006/relationships/vmlDrawing" Target="../drawings/vmlDrawing151.vml"/><Relationship Id="rId6" Type="http://schemas.openxmlformats.org/officeDocument/2006/relationships/image" Target="../media/image4.emf"/><Relationship Id="rId5" Type="http://schemas.openxmlformats.org/officeDocument/2006/relationships/oleObject" Target="../embeddings/oleObject189.bin"/><Relationship Id="rId4" Type="http://schemas.openxmlformats.org/officeDocument/2006/relationships/slideMaster" Target="../slideMasters/slideMaster5.xml"/></Relationships>
</file>

<file path=ppt/slideLayouts/_rels/slideLayout2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5.xml"/></Relationships>
</file>

<file path=ppt/slideLayouts/_rels/slideLayout233.xml.rels><?xml version="1.0" encoding="UTF-8" standalone="yes"?>
<Relationships xmlns="http://schemas.openxmlformats.org/package/2006/relationships"><Relationship Id="rId3" Type="http://schemas.openxmlformats.org/officeDocument/2006/relationships/tags" Target="../tags/tag390.xml"/><Relationship Id="rId7" Type="http://schemas.openxmlformats.org/officeDocument/2006/relationships/image" Target="../media/image10.png"/><Relationship Id="rId2" Type="http://schemas.openxmlformats.org/officeDocument/2006/relationships/tags" Target="../tags/tag389.xml"/><Relationship Id="rId1" Type="http://schemas.openxmlformats.org/officeDocument/2006/relationships/vmlDrawing" Target="../drawings/vmlDrawing152.vml"/><Relationship Id="rId6" Type="http://schemas.openxmlformats.org/officeDocument/2006/relationships/image" Target="../media/image4.emf"/><Relationship Id="rId5" Type="http://schemas.openxmlformats.org/officeDocument/2006/relationships/oleObject" Target="../embeddings/oleObject190.bin"/><Relationship Id="rId4" Type="http://schemas.openxmlformats.org/officeDocument/2006/relationships/slideMaster" Target="../slideMasters/slideMaster5.xml"/></Relationships>
</file>

<file path=ppt/slideLayouts/_rels/slideLayout2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5.xml"/></Relationships>
</file>

<file path=ppt/slideLayouts/_rels/slideLayout235.xml.rels><?xml version="1.0" encoding="UTF-8" standalone="yes"?>
<Relationships xmlns="http://schemas.openxmlformats.org/package/2006/relationships"><Relationship Id="rId3" Type="http://schemas.openxmlformats.org/officeDocument/2006/relationships/tags" Target="../tags/tag392.xml"/><Relationship Id="rId7" Type="http://schemas.openxmlformats.org/officeDocument/2006/relationships/image" Target="../media/image8.png"/><Relationship Id="rId2" Type="http://schemas.openxmlformats.org/officeDocument/2006/relationships/tags" Target="../tags/tag391.xml"/><Relationship Id="rId1" Type="http://schemas.openxmlformats.org/officeDocument/2006/relationships/vmlDrawing" Target="../drawings/vmlDrawing153.vml"/><Relationship Id="rId6" Type="http://schemas.openxmlformats.org/officeDocument/2006/relationships/image" Target="../media/image4.emf"/><Relationship Id="rId5" Type="http://schemas.openxmlformats.org/officeDocument/2006/relationships/oleObject" Target="../embeddings/oleObject191.bin"/><Relationship Id="rId4" Type="http://schemas.openxmlformats.org/officeDocument/2006/relationships/slideMaster" Target="../slideMasters/slideMaster5.xml"/></Relationships>
</file>

<file path=ppt/slideLayouts/_rels/slideLayout236.xml.rels><?xml version="1.0" encoding="UTF-8" standalone="yes"?>
<Relationships xmlns="http://schemas.openxmlformats.org/package/2006/relationships"><Relationship Id="rId3" Type="http://schemas.openxmlformats.org/officeDocument/2006/relationships/tags" Target="../tags/tag394.xml"/><Relationship Id="rId7" Type="http://schemas.openxmlformats.org/officeDocument/2006/relationships/image" Target="../media/image16.png"/><Relationship Id="rId2" Type="http://schemas.openxmlformats.org/officeDocument/2006/relationships/tags" Target="../tags/tag393.xml"/><Relationship Id="rId1" Type="http://schemas.openxmlformats.org/officeDocument/2006/relationships/vmlDrawing" Target="../drawings/vmlDrawing154.vml"/><Relationship Id="rId6" Type="http://schemas.openxmlformats.org/officeDocument/2006/relationships/image" Target="../media/image4.emf"/><Relationship Id="rId5" Type="http://schemas.openxmlformats.org/officeDocument/2006/relationships/oleObject" Target="../embeddings/oleObject192.bin"/><Relationship Id="rId4" Type="http://schemas.openxmlformats.org/officeDocument/2006/relationships/slideMaster" Target="../slideMasters/slideMaster5.xml"/></Relationships>
</file>

<file path=ppt/slideLayouts/_rels/slideLayout237.xml.rels><?xml version="1.0" encoding="UTF-8" standalone="yes"?>
<Relationships xmlns="http://schemas.openxmlformats.org/package/2006/relationships"><Relationship Id="rId3" Type="http://schemas.openxmlformats.org/officeDocument/2006/relationships/tags" Target="../tags/tag396.xml"/><Relationship Id="rId7" Type="http://schemas.openxmlformats.org/officeDocument/2006/relationships/image" Target="../media/image8.png"/><Relationship Id="rId2" Type="http://schemas.openxmlformats.org/officeDocument/2006/relationships/tags" Target="../tags/tag395.xml"/><Relationship Id="rId1" Type="http://schemas.openxmlformats.org/officeDocument/2006/relationships/vmlDrawing" Target="../drawings/vmlDrawing155.vml"/><Relationship Id="rId6" Type="http://schemas.openxmlformats.org/officeDocument/2006/relationships/image" Target="../media/image4.emf"/><Relationship Id="rId5" Type="http://schemas.openxmlformats.org/officeDocument/2006/relationships/oleObject" Target="../embeddings/oleObject193.bin"/><Relationship Id="rId4" Type="http://schemas.openxmlformats.org/officeDocument/2006/relationships/slideMaster" Target="../slideMasters/slideMaster5.xml"/></Relationships>
</file>

<file path=ppt/slideLayouts/_rels/slideLayout238.xml.rels><?xml version="1.0" encoding="UTF-8" standalone="yes"?>
<Relationships xmlns="http://schemas.openxmlformats.org/package/2006/relationships"><Relationship Id="rId3" Type="http://schemas.openxmlformats.org/officeDocument/2006/relationships/tags" Target="../tags/tag398.xml"/><Relationship Id="rId7" Type="http://schemas.openxmlformats.org/officeDocument/2006/relationships/image" Target="../media/image16.png"/><Relationship Id="rId2" Type="http://schemas.openxmlformats.org/officeDocument/2006/relationships/tags" Target="../tags/tag397.xml"/><Relationship Id="rId1" Type="http://schemas.openxmlformats.org/officeDocument/2006/relationships/vmlDrawing" Target="../drawings/vmlDrawing156.vml"/><Relationship Id="rId6" Type="http://schemas.openxmlformats.org/officeDocument/2006/relationships/image" Target="../media/image4.emf"/><Relationship Id="rId5" Type="http://schemas.openxmlformats.org/officeDocument/2006/relationships/oleObject" Target="../embeddings/oleObject194.bin"/><Relationship Id="rId4" Type="http://schemas.openxmlformats.org/officeDocument/2006/relationships/slideMaster" Target="../slideMasters/slideMaster5.xml"/></Relationships>
</file>

<file path=ppt/slideLayouts/_rels/slideLayout2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tags" Target="../tags/tag40.xml"/><Relationship Id="rId2" Type="http://schemas.openxmlformats.org/officeDocument/2006/relationships/tags" Target="../tags/tag39.xml"/><Relationship Id="rId1" Type="http://schemas.openxmlformats.org/officeDocument/2006/relationships/vmlDrawing" Target="../drawings/vmlDrawing16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20.bin"/><Relationship Id="rId4" Type="http://schemas.openxmlformats.org/officeDocument/2006/relationships/slideMaster" Target="../slideMasters/slideMaster1.xml"/></Relationships>
</file>

<file path=ppt/slideLayouts/_rels/slideLayout24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emf"/><Relationship Id="rId3" Type="http://schemas.openxmlformats.org/officeDocument/2006/relationships/tags" Target="../tags/tag400.xml"/><Relationship Id="rId7" Type="http://schemas.openxmlformats.org/officeDocument/2006/relationships/oleObject" Target="../embeddings/oleObject195.bin"/><Relationship Id="rId2" Type="http://schemas.openxmlformats.org/officeDocument/2006/relationships/tags" Target="../tags/tag399.xml"/><Relationship Id="rId1" Type="http://schemas.openxmlformats.org/officeDocument/2006/relationships/vmlDrawing" Target="../drawings/vmlDrawing157.vml"/><Relationship Id="rId6" Type="http://schemas.openxmlformats.org/officeDocument/2006/relationships/slideMaster" Target="../slideMasters/slideMaster5.xml"/><Relationship Id="rId5" Type="http://schemas.openxmlformats.org/officeDocument/2006/relationships/tags" Target="../tags/tag402.xml"/><Relationship Id="rId10" Type="http://schemas.openxmlformats.org/officeDocument/2006/relationships/image" Target="../media/image4.emf"/><Relationship Id="rId4" Type="http://schemas.openxmlformats.org/officeDocument/2006/relationships/tags" Target="../tags/tag401.xml"/><Relationship Id="rId9" Type="http://schemas.openxmlformats.org/officeDocument/2006/relationships/oleObject" Target="../embeddings/oleObject196.bin"/></Relationships>
</file>

<file path=ppt/slideLayouts/_rels/slideLayout2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5.xml"/></Relationships>
</file>

<file path=ppt/slideLayouts/_rels/slideLayout242.xml.rels><?xml version="1.0" encoding="UTF-8" standalone="yes"?>
<Relationships xmlns="http://schemas.openxmlformats.org/package/2006/relationships"><Relationship Id="rId3" Type="http://schemas.openxmlformats.org/officeDocument/2006/relationships/tags" Target="../tags/tag404.xml"/><Relationship Id="rId2" Type="http://schemas.openxmlformats.org/officeDocument/2006/relationships/tags" Target="../tags/tag403.xml"/><Relationship Id="rId1" Type="http://schemas.openxmlformats.org/officeDocument/2006/relationships/vmlDrawing" Target="../drawings/vmlDrawing158.vml"/><Relationship Id="rId6" Type="http://schemas.openxmlformats.org/officeDocument/2006/relationships/image" Target="../media/image4.emf"/><Relationship Id="rId5" Type="http://schemas.openxmlformats.org/officeDocument/2006/relationships/oleObject" Target="../embeddings/oleObject197.bin"/><Relationship Id="rId4" Type="http://schemas.openxmlformats.org/officeDocument/2006/relationships/slideMaster" Target="../slideMasters/slideMaster5.xml"/></Relationships>
</file>

<file path=ppt/slideLayouts/_rels/slideLayout243.xml.rels><?xml version="1.0" encoding="UTF-8" standalone="yes"?>
<Relationships xmlns="http://schemas.openxmlformats.org/package/2006/relationships"><Relationship Id="rId3" Type="http://schemas.openxmlformats.org/officeDocument/2006/relationships/tags" Target="../tags/tag406.xml"/><Relationship Id="rId2" Type="http://schemas.openxmlformats.org/officeDocument/2006/relationships/tags" Target="../tags/tag405.xml"/><Relationship Id="rId1" Type="http://schemas.openxmlformats.org/officeDocument/2006/relationships/vmlDrawing" Target="../drawings/vmlDrawing159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198.bin"/><Relationship Id="rId4" Type="http://schemas.openxmlformats.org/officeDocument/2006/relationships/slideMaster" Target="../slideMasters/slideMaster5.xml"/></Relationships>
</file>

<file path=ppt/slideLayouts/_rels/slideLayout2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4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slideMaster" Target="../slideMasters/slideMaster5.xml"/><Relationship Id="rId7" Type="http://schemas.openxmlformats.org/officeDocument/2006/relationships/image" Target="http://D4AD938DC65031E21AF9EE0463C292AD.dms.sberbank.ru/D4AD938DC65031E21AF9EE0463C292AD-45FDCC9C7560CF35DA88EEE9435DF9FE-059EB227FE4DBB45BC02484443552864/1.png" TargetMode="External"/><Relationship Id="rId2" Type="http://schemas.openxmlformats.org/officeDocument/2006/relationships/tags" Target="../tags/tag407.xml"/><Relationship Id="rId1" Type="http://schemas.openxmlformats.org/officeDocument/2006/relationships/vmlDrawing" Target="../drawings/vmlDrawing160.vml"/><Relationship Id="rId6" Type="http://schemas.openxmlformats.org/officeDocument/2006/relationships/image" Target="../media/image17.jpeg"/><Relationship Id="rId5" Type="http://schemas.openxmlformats.org/officeDocument/2006/relationships/image" Target="../media/image2.emf"/><Relationship Id="rId4" Type="http://schemas.openxmlformats.org/officeDocument/2006/relationships/oleObject" Target="../embeddings/oleObject199.bin"/></Relationships>
</file>

<file path=ppt/slideLayouts/_rels/slideLayout24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slideMaster" Target="../slideMasters/slideMaster5.xml"/><Relationship Id="rId7" Type="http://schemas.openxmlformats.org/officeDocument/2006/relationships/image" Target="http://D4AD938DC65031E21AF9EE0463C292AD.dms.sberbank.ru/D4AD938DC65031E21AF9EE0463C292AD-45FDCC9C7560CF35DA88EEE9435DF9FE-059EB227FE4DBB45BC02484443552864/1.png" TargetMode="External"/><Relationship Id="rId2" Type="http://schemas.openxmlformats.org/officeDocument/2006/relationships/tags" Target="../tags/tag408.xml"/><Relationship Id="rId1" Type="http://schemas.openxmlformats.org/officeDocument/2006/relationships/vmlDrawing" Target="../drawings/vmlDrawing161.vml"/><Relationship Id="rId6" Type="http://schemas.openxmlformats.org/officeDocument/2006/relationships/image" Target="../media/image17.jpeg"/><Relationship Id="rId5" Type="http://schemas.openxmlformats.org/officeDocument/2006/relationships/image" Target="../media/image2.emf"/><Relationship Id="rId4" Type="http://schemas.openxmlformats.org/officeDocument/2006/relationships/oleObject" Target="../embeddings/oleObject200.bin"/><Relationship Id="rId9" Type="http://schemas.openxmlformats.org/officeDocument/2006/relationships/image" Target="../media/image19.jpeg"/></Relationships>
</file>

<file path=ppt/slideLayouts/_rels/slideLayout247.xml.rels><?xml version="1.0" encoding="UTF-8" standalone="yes"?>
<Relationships xmlns="http://schemas.openxmlformats.org/package/2006/relationships"><Relationship Id="rId3" Type="http://schemas.openxmlformats.org/officeDocument/2006/relationships/tags" Target="../tags/tag410.xml"/><Relationship Id="rId2" Type="http://schemas.openxmlformats.org/officeDocument/2006/relationships/tags" Target="../tags/tag409.xml"/><Relationship Id="rId1" Type="http://schemas.openxmlformats.org/officeDocument/2006/relationships/vmlDrawing" Target="../drawings/vmlDrawing162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201.bin"/><Relationship Id="rId4" Type="http://schemas.openxmlformats.org/officeDocument/2006/relationships/slideMaster" Target="../slideMasters/slideMaster5.xml"/></Relationships>
</file>

<file path=ppt/slideLayouts/_rels/slideLayout24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emf"/><Relationship Id="rId3" Type="http://schemas.openxmlformats.org/officeDocument/2006/relationships/tags" Target="../tags/tag412.xml"/><Relationship Id="rId7" Type="http://schemas.openxmlformats.org/officeDocument/2006/relationships/oleObject" Target="../embeddings/oleObject202.bin"/><Relationship Id="rId2" Type="http://schemas.openxmlformats.org/officeDocument/2006/relationships/tags" Target="../tags/tag411.xml"/><Relationship Id="rId1" Type="http://schemas.openxmlformats.org/officeDocument/2006/relationships/vmlDrawing" Target="../drawings/vmlDrawing163.vml"/><Relationship Id="rId6" Type="http://schemas.openxmlformats.org/officeDocument/2006/relationships/slideMaster" Target="../slideMasters/slideMaster5.xml"/><Relationship Id="rId11" Type="http://schemas.openxmlformats.org/officeDocument/2006/relationships/image" Target="http://D4AD938DC65031E21AF9EE0463C292AD.dms.sberbank.ru/D4AD938DC65031E21AF9EE0463C292AD-45FDCC9C7560CF35DA88EEE9435DF9FE-059EB227FE4DBB45BC02484443552864/1.png" TargetMode="External"/><Relationship Id="rId5" Type="http://schemas.openxmlformats.org/officeDocument/2006/relationships/tags" Target="../tags/tag414.xml"/><Relationship Id="rId10" Type="http://schemas.openxmlformats.org/officeDocument/2006/relationships/image" Target="../media/image5.emf"/><Relationship Id="rId4" Type="http://schemas.openxmlformats.org/officeDocument/2006/relationships/tags" Target="../tags/tag413.xml"/><Relationship Id="rId9" Type="http://schemas.openxmlformats.org/officeDocument/2006/relationships/oleObject" Target="../embeddings/oleObject203.bin"/></Relationships>
</file>

<file path=ppt/slideLayouts/_rels/slideLayout24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emf"/><Relationship Id="rId3" Type="http://schemas.openxmlformats.org/officeDocument/2006/relationships/tags" Target="../tags/tag416.xml"/><Relationship Id="rId7" Type="http://schemas.openxmlformats.org/officeDocument/2006/relationships/oleObject" Target="../embeddings/oleObject204.bin"/><Relationship Id="rId2" Type="http://schemas.openxmlformats.org/officeDocument/2006/relationships/tags" Target="../tags/tag415.xml"/><Relationship Id="rId1" Type="http://schemas.openxmlformats.org/officeDocument/2006/relationships/vmlDrawing" Target="../drawings/vmlDrawing164.vml"/><Relationship Id="rId6" Type="http://schemas.openxmlformats.org/officeDocument/2006/relationships/slideMaster" Target="../slideMasters/slideMaster5.xml"/><Relationship Id="rId5" Type="http://schemas.openxmlformats.org/officeDocument/2006/relationships/tags" Target="../tags/tag418.xml"/><Relationship Id="rId10" Type="http://schemas.openxmlformats.org/officeDocument/2006/relationships/image" Target="../media/image4.emf"/><Relationship Id="rId4" Type="http://schemas.openxmlformats.org/officeDocument/2006/relationships/tags" Target="../tags/tag417.xml"/><Relationship Id="rId9" Type="http://schemas.openxmlformats.org/officeDocument/2006/relationships/oleObject" Target="../embeddings/oleObject205.bin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emf"/><Relationship Id="rId3" Type="http://schemas.openxmlformats.org/officeDocument/2006/relationships/tags" Target="../tags/tag420.xml"/><Relationship Id="rId7" Type="http://schemas.openxmlformats.org/officeDocument/2006/relationships/oleObject" Target="../embeddings/oleObject206.bin"/><Relationship Id="rId2" Type="http://schemas.openxmlformats.org/officeDocument/2006/relationships/tags" Target="../tags/tag419.xml"/><Relationship Id="rId1" Type="http://schemas.openxmlformats.org/officeDocument/2006/relationships/vmlDrawing" Target="../drawings/vmlDrawing165.vml"/><Relationship Id="rId6" Type="http://schemas.openxmlformats.org/officeDocument/2006/relationships/slideMaster" Target="../slideMasters/slideMaster5.xml"/><Relationship Id="rId5" Type="http://schemas.openxmlformats.org/officeDocument/2006/relationships/tags" Target="../tags/tag422.xml"/><Relationship Id="rId10" Type="http://schemas.openxmlformats.org/officeDocument/2006/relationships/image" Target="../media/image4.emf"/><Relationship Id="rId4" Type="http://schemas.openxmlformats.org/officeDocument/2006/relationships/tags" Target="../tags/tag421.xml"/><Relationship Id="rId9" Type="http://schemas.openxmlformats.org/officeDocument/2006/relationships/oleObject" Target="../embeddings/oleObject207.bin"/></Relationships>
</file>

<file path=ppt/slideLayouts/_rels/slideLayout251.xml.rels><?xml version="1.0" encoding="UTF-8" standalone="yes"?>
<Relationships xmlns="http://schemas.openxmlformats.org/package/2006/relationships"><Relationship Id="rId3" Type="http://schemas.openxmlformats.org/officeDocument/2006/relationships/tags" Target="../tags/tag424.xml"/><Relationship Id="rId2" Type="http://schemas.openxmlformats.org/officeDocument/2006/relationships/tags" Target="../tags/tag423.xml"/><Relationship Id="rId1" Type="http://schemas.openxmlformats.org/officeDocument/2006/relationships/vmlDrawing" Target="../drawings/vmlDrawing166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208.bin"/><Relationship Id="rId4" Type="http://schemas.openxmlformats.org/officeDocument/2006/relationships/slideMaster" Target="../slideMasters/slideMaster5.xml"/></Relationships>
</file>

<file path=ppt/slideLayouts/_rels/slideLayout252.xml.rels><?xml version="1.0" encoding="UTF-8" standalone="yes"?>
<Relationships xmlns="http://schemas.openxmlformats.org/package/2006/relationships"><Relationship Id="rId3" Type="http://schemas.openxmlformats.org/officeDocument/2006/relationships/tags" Target="../tags/tag426.xml"/><Relationship Id="rId2" Type="http://schemas.openxmlformats.org/officeDocument/2006/relationships/tags" Target="../tags/tag425.xml"/><Relationship Id="rId1" Type="http://schemas.openxmlformats.org/officeDocument/2006/relationships/vmlDrawing" Target="../drawings/vmlDrawing167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209.bin"/><Relationship Id="rId4" Type="http://schemas.openxmlformats.org/officeDocument/2006/relationships/slideMaster" Target="../slideMasters/slideMaster5.xml"/></Relationships>
</file>

<file path=ppt/slideLayouts/_rels/slideLayout253.xml.rels><?xml version="1.0" encoding="UTF-8" standalone="yes"?>
<Relationships xmlns="http://schemas.openxmlformats.org/package/2006/relationships"><Relationship Id="rId3" Type="http://schemas.openxmlformats.org/officeDocument/2006/relationships/tags" Target="../tags/tag428.xml"/><Relationship Id="rId7" Type="http://schemas.openxmlformats.org/officeDocument/2006/relationships/image" Target="../media/image6.png"/><Relationship Id="rId2" Type="http://schemas.openxmlformats.org/officeDocument/2006/relationships/tags" Target="../tags/tag427.xml"/><Relationship Id="rId1" Type="http://schemas.openxmlformats.org/officeDocument/2006/relationships/vmlDrawing" Target="../drawings/vmlDrawing168.vml"/><Relationship Id="rId6" Type="http://schemas.openxmlformats.org/officeDocument/2006/relationships/image" Target="../media/image4.emf"/><Relationship Id="rId5" Type="http://schemas.openxmlformats.org/officeDocument/2006/relationships/oleObject" Target="../embeddings/oleObject210.bin"/><Relationship Id="rId4" Type="http://schemas.openxmlformats.org/officeDocument/2006/relationships/slideMaster" Target="../slideMasters/slideMaster5.xml"/></Relationships>
</file>

<file path=ppt/slideLayouts/_rels/slideLayout254.xml.rels><?xml version="1.0" encoding="UTF-8" standalone="yes"?>
<Relationships xmlns="http://schemas.openxmlformats.org/package/2006/relationships"><Relationship Id="rId3" Type="http://schemas.openxmlformats.org/officeDocument/2006/relationships/tags" Target="../tags/tag430.xml"/><Relationship Id="rId7" Type="http://schemas.openxmlformats.org/officeDocument/2006/relationships/image" Target="../media/image6.png"/><Relationship Id="rId2" Type="http://schemas.openxmlformats.org/officeDocument/2006/relationships/tags" Target="../tags/tag429.xml"/><Relationship Id="rId1" Type="http://schemas.openxmlformats.org/officeDocument/2006/relationships/vmlDrawing" Target="../drawings/vmlDrawing169.vml"/><Relationship Id="rId6" Type="http://schemas.openxmlformats.org/officeDocument/2006/relationships/image" Target="../media/image4.emf"/><Relationship Id="rId5" Type="http://schemas.openxmlformats.org/officeDocument/2006/relationships/oleObject" Target="../embeddings/oleObject211.bin"/><Relationship Id="rId4" Type="http://schemas.openxmlformats.org/officeDocument/2006/relationships/slideMaster" Target="../slideMasters/slideMaster5.xml"/></Relationships>
</file>

<file path=ppt/slideLayouts/_rels/slideLayout255.xml.rels><?xml version="1.0" encoding="UTF-8" standalone="yes"?>
<Relationships xmlns="http://schemas.openxmlformats.org/package/2006/relationships"><Relationship Id="rId3" Type="http://schemas.openxmlformats.org/officeDocument/2006/relationships/tags" Target="../tags/tag432.xml"/><Relationship Id="rId7" Type="http://schemas.openxmlformats.org/officeDocument/2006/relationships/image" Target="../media/image6.png"/><Relationship Id="rId2" Type="http://schemas.openxmlformats.org/officeDocument/2006/relationships/tags" Target="../tags/tag431.xml"/><Relationship Id="rId1" Type="http://schemas.openxmlformats.org/officeDocument/2006/relationships/vmlDrawing" Target="../drawings/vmlDrawing170.vml"/><Relationship Id="rId6" Type="http://schemas.openxmlformats.org/officeDocument/2006/relationships/image" Target="../media/image4.emf"/><Relationship Id="rId5" Type="http://schemas.openxmlformats.org/officeDocument/2006/relationships/oleObject" Target="../embeddings/oleObject212.bin"/><Relationship Id="rId4" Type="http://schemas.openxmlformats.org/officeDocument/2006/relationships/slideMaster" Target="../slideMasters/slideMaster5.xml"/></Relationships>
</file>

<file path=ppt/slideLayouts/_rels/slideLayout2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5.xml"/></Relationships>
</file>

<file path=ppt/slideLayouts/_rels/slideLayout2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5.xml"/></Relationships>
</file>

<file path=ppt/slideLayouts/_rels/slideLayout2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5.xml"/></Relationships>
</file>

<file path=ppt/slideLayouts/_rels/slideLayout259.xml.rels><?xml version="1.0" encoding="UTF-8" standalone="yes"?>
<Relationships xmlns="http://schemas.openxmlformats.org/package/2006/relationships"><Relationship Id="rId3" Type="http://schemas.openxmlformats.org/officeDocument/2006/relationships/tags" Target="../tags/tag434.xml"/><Relationship Id="rId7" Type="http://schemas.openxmlformats.org/officeDocument/2006/relationships/image" Target="../media/image8.png"/><Relationship Id="rId2" Type="http://schemas.openxmlformats.org/officeDocument/2006/relationships/tags" Target="../tags/tag433.xml"/><Relationship Id="rId1" Type="http://schemas.openxmlformats.org/officeDocument/2006/relationships/vmlDrawing" Target="../drawings/vmlDrawing171.vml"/><Relationship Id="rId6" Type="http://schemas.openxmlformats.org/officeDocument/2006/relationships/image" Target="../media/image4.emf"/><Relationship Id="rId5" Type="http://schemas.openxmlformats.org/officeDocument/2006/relationships/oleObject" Target="../embeddings/oleObject213.bin"/><Relationship Id="rId4" Type="http://schemas.openxmlformats.org/officeDocument/2006/relationships/slideMaster" Target="../slideMasters/slideMaster5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41.xml"/><Relationship Id="rId1" Type="http://schemas.openxmlformats.org/officeDocument/2006/relationships/vmlDrawing" Target="../drawings/vmlDrawing17.vml"/><Relationship Id="rId6" Type="http://schemas.openxmlformats.org/officeDocument/2006/relationships/image" Target="../media/image3.jpeg"/><Relationship Id="rId5" Type="http://schemas.openxmlformats.org/officeDocument/2006/relationships/image" Target="../media/image2.emf"/><Relationship Id="rId4" Type="http://schemas.openxmlformats.org/officeDocument/2006/relationships/oleObject" Target="../embeddings/oleObject21.bin"/></Relationships>
</file>

<file path=ppt/slideLayouts/_rels/slideLayout2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5.xml"/></Relationships>
</file>

<file path=ppt/slideLayouts/_rels/slideLayout261.xml.rels><?xml version="1.0" encoding="UTF-8" standalone="yes"?>
<Relationships xmlns="http://schemas.openxmlformats.org/package/2006/relationships"><Relationship Id="rId3" Type="http://schemas.openxmlformats.org/officeDocument/2006/relationships/tags" Target="../tags/tag436.xml"/><Relationship Id="rId7" Type="http://schemas.openxmlformats.org/officeDocument/2006/relationships/image" Target="../media/image10.png"/><Relationship Id="rId2" Type="http://schemas.openxmlformats.org/officeDocument/2006/relationships/tags" Target="../tags/tag435.xml"/><Relationship Id="rId1" Type="http://schemas.openxmlformats.org/officeDocument/2006/relationships/vmlDrawing" Target="../drawings/vmlDrawing172.vml"/><Relationship Id="rId6" Type="http://schemas.openxmlformats.org/officeDocument/2006/relationships/image" Target="../media/image4.emf"/><Relationship Id="rId5" Type="http://schemas.openxmlformats.org/officeDocument/2006/relationships/oleObject" Target="../embeddings/oleObject214.bin"/><Relationship Id="rId4" Type="http://schemas.openxmlformats.org/officeDocument/2006/relationships/slideMaster" Target="../slideMasters/slideMaster5.xml"/></Relationships>
</file>

<file path=ppt/slideLayouts/_rels/slideLayout2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5.xml"/></Relationships>
</file>

<file path=ppt/slideLayouts/_rels/slideLayout263.xml.rels><?xml version="1.0" encoding="UTF-8" standalone="yes"?>
<Relationships xmlns="http://schemas.openxmlformats.org/package/2006/relationships"><Relationship Id="rId3" Type="http://schemas.openxmlformats.org/officeDocument/2006/relationships/tags" Target="../tags/tag438.xml"/><Relationship Id="rId7" Type="http://schemas.openxmlformats.org/officeDocument/2006/relationships/image" Target="../media/image8.png"/><Relationship Id="rId2" Type="http://schemas.openxmlformats.org/officeDocument/2006/relationships/tags" Target="../tags/tag437.xml"/><Relationship Id="rId1" Type="http://schemas.openxmlformats.org/officeDocument/2006/relationships/vmlDrawing" Target="../drawings/vmlDrawing173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215.bin"/><Relationship Id="rId4" Type="http://schemas.openxmlformats.org/officeDocument/2006/relationships/slideMaster" Target="../slideMasters/slideMaster5.xml"/></Relationships>
</file>

<file path=ppt/slideLayouts/_rels/slideLayout2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5.xml"/></Relationships>
</file>

<file path=ppt/slideLayouts/_rels/slideLayout265.xml.rels><?xml version="1.0" encoding="UTF-8" standalone="yes"?>
<Relationships xmlns="http://schemas.openxmlformats.org/package/2006/relationships"><Relationship Id="rId3" Type="http://schemas.openxmlformats.org/officeDocument/2006/relationships/tags" Target="../tags/tag440.xml"/><Relationship Id="rId7" Type="http://schemas.openxmlformats.org/officeDocument/2006/relationships/image" Target="../media/image8.png"/><Relationship Id="rId2" Type="http://schemas.openxmlformats.org/officeDocument/2006/relationships/tags" Target="../tags/tag439.xml"/><Relationship Id="rId1" Type="http://schemas.openxmlformats.org/officeDocument/2006/relationships/vmlDrawing" Target="../drawings/vmlDrawing174.vml"/><Relationship Id="rId6" Type="http://schemas.openxmlformats.org/officeDocument/2006/relationships/image" Target="../media/image4.emf"/><Relationship Id="rId5" Type="http://schemas.openxmlformats.org/officeDocument/2006/relationships/oleObject" Target="../embeddings/oleObject216.bin"/><Relationship Id="rId4" Type="http://schemas.openxmlformats.org/officeDocument/2006/relationships/slideMaster" Target="../slideMasters/slideMaster5.xml"/></Relationships>
</file>

<file path=ppt/slideLayouts/_rels/slideLayout2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5.xml"/></Relationships>
</file>

<file path=ppt/slideLayouts/_rels/slideLayout2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6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emf"/><Relationship Id="rId3" Type="http://schemas.openxmlformats.org/officeDocument/2006/relationships/tags" Target="../tags/tag442.xml"/><Relationship Id="rId7" Type="http://schemas.openxmlformats.org/officeDocument/2006/relationships/oleObject" Target="../embeddings/oleObject217.bin"/><Relationship Id="rId2" Type="http://schemas.openxmlformats.org/officeDocument/2006/relationships/tags" Target="../tags/tag441.xml"/><Relationship Id="rId1" Type="http://schemas.openxmlformats.org/officeDocument/2006/relationships/vmlDrawing" Target="../drawings/vmlDrawing175.vml"/><Relationship Id="rId6" Type="http://schemas.openxmlformats.org/officeDocument/2006/relationships/slideMaster" Target="../slideMasters/slideMaster5.xml"/><Relationship Id="rId5" Type="http://schemas.openxmlformats.org/officeDocument/2006/relationships/tags" Target="../tags/tag444.xml"/><Relationship Id="rId10" Type="http://schemas.openxmlformats.org/officeDocument/2006/relationships/image" Target="../media/image4.emf"/><Relationship Id="rId4" Type="http://schemas.openxmlformats.org/officeDocument/2006/relationships/tags" Target="../tags/tag443.xml"/><Relationship Id="rId9" Type="http://schemas.openxmlformats.org/officeDocument/2006/relationships/oleObject" Target="../embeddings/oleObject218.bin"/></Relationships>
</file>

<file path=ppt/slideLayouts/_rels/slideLayout2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5.xml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tags" Target="../tags/tag43.xml"/><Relationship Id="rId2" Type="http://schemas.openxmlformats.org/officeDocument/2006/relationships/tags" Target="../tags/tag42.xml"/><Relationship Id="rId1" Type="http://schemas.openxmlformats.org/officeDocument/2006/relationships/vmlDrawing" Target="../drawings/vmlDrawing18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22.bin"/><Relationship Id="rId4" Type="http://schemas.openxmlformats.org/officeDocument/2006/relationships/slideMaster" Target="../slideMasters/slideMaster1.xml"/></Relationships>
</file>

<file path=ppt/slideLayouts/_rels/slideLayout2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5.xml"/></Relationships>
</file>

<file path=ppt/slideLayouts/_rels/slideLayout2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73.xml.rels><?xml version="1.0" encoding="UTF-8" standalone="yes"?>
<Relationships xmlns="http://schemas.openxmlformats.org/package/2006/relationships"><Relationship Id="rId3" Type="http://schemas.openxmlformats.org/officeDocument/2006/relationships/tags" Target="../tags/tag446.xml"/><Relationship Id="rId7" Type="http://schemas.openxmlformats.org/officeDocument/2006/relationships/image" Target="http://D4AD938DC65031E21AF9EE0463C292AD.dms.sberbank.ru/D4AD938DC65031E21AF9EE0463C292AD-45FDCC9C7560CF35DA88EEE9435DF9FE-059EB227FE4DBB45BC02484443552864/1.png" TargetMode="External"/><Relationship Id="rId2" Type="http://schemas.openxmlformats.org/officeDocument/2006/relationships/tags" Target="../tags/tag445.xml"/><Relationship Id="rId1" Type="http://schemas.openxmlformats.org/officeDocument/2006/relationships/vmlDrawing" Target="../drawings/vmlDrawing176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219.bin"/><Relationship Id="rId4" Type="http://schemas.openxmlformats.org/officeDocument/2006/relationships/slideMaster" Target="../slideMasters/slideMaster5.xml"/></Relationships>
</file>

<file path=ppt/slideLayouts/_rels/slideLayout274.xml.rels><?xml version="1.0" encoding="UTF-8" standalone="yes"?>
<Relationships xmlns="http://schemas.openxmlformats.org/package/2006/relationships"><Relationship Id="rId3" Type="http://schemas.openxmlformats.org/officeDocument/2006/relationships/tags" Target="../tags/tag448.xml"/><Relationship Id="rId2" Type="http://schemas.openxmlformats.org/officeDocument/2006/relationships/tags" Target="../tags/tag447.xml"/><Relationship Id="rId1" Type="http://schemas.openxmlformats.org/officeDocument/2006/relationships/vmlDrawing" Target="../drawings/vmlDrawing177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220.bin"/><Relationship Id="rId4" Type="http://schemas.openxmlformats.org/officeDocument/2006/relationships/slideMaster" Target="../slideMasters/slideMaster5.xml"/></Relationships>
</file>

<file path=ppt/slideLayouts/_rels/slideLayout27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emf"/><Relationship Id="rId3" Type="http://schemas.openxmlformats.org/officeDocument/2006/relationships/tags" Target="../tags/tag450.xml"/><Relationship Id="rId7" Type="http://schemas.openxmlformats.org/officeDocument/2006/relationships/oleObject" Target="../embeddings/oleObject221.bin"/><Relationship Id="rId2" Type="http://schemas.openxmlformats.org/officeDocument/2006/relationships/tags" Target="../tags/tag449.xml"/><Relationship Id="rId1" Type="http://schemas.openxmlformats.org/officeDocument/2006/relationships/vmlDrawing" Target="../drawings/vmlDrawing178.vml"/><Relationship Id="rId6" Type="http://schemas.openxmlformats.org/officeDocument/2006/relationships/slideMaster" Target="../slideMasters/slideMaster5.xml"/><Relationship Id="rId5" Type="http://schemas.openxmlformats.org/officeDocument/2006/relationships/tags" Target="../tags/tag452.xml"/><Relationship Id="rId4" Type="http://schemas.openxmlformats.org/officeDocument/2006/relationships/tags" Target="../tags/tag451.xml"/></Relationships>
</file>

<file path=ppt/slideLayouts/_rels/slideLayout276.xml.rels><?xml version="1.0" encoding="UTF-8" standalone="yes"?>
<Relationships xmlns="http://schemas.openxmlformats.org/package/2006/relationships"><Relationship Id="rId3" Type="http://schemas.openxmlformats.org/officeDocument/2006/relationships/tags" Target="../tags/tag454.xml"/><Relationship Id="rId7" Type="http://schemas.openxmlformats.org/officeDocument/2006/relationships/image" Target="../media/image1.emf"/><Relationship Id="rId2" Type="http://schemas.openxmlformats.org/officeDocument/2006/relationships/tags" Target="../tags/tag453.xml"/><Relationship Id="rId1" Type="http://schemas.openxmlformats.org/officeDocument/2006/relationships/vmlDrawing" Target="../drawings/vmlDrawing179.vml"/><Relationship Id="rId6" Type="http://schemas.openxmlformats.org/officeDocument/2006/relationships/oleObject" Target="../embeddings/oleObject222.bin"/><Relationship Id="rId5" Type="http://schemas.openxmlformats.org/officeDocument/2006/relationships/slideMaster" Target="../slideMasters/slideMaster5.xml"/><Relationship Id="rId4" Type="http://schemas.openxmlformats.org/officeDocument/2006/relationships/tags" Target="../tags/tag455.xml"/></Relationships>
</file>

<file path=ppt/slideLayouts/_rels/slideLayout277.xml.rels><?xml version="1.0" encoding="UTF-8" standalone="yes"?>
<Relationships xmlns="http://schemas.openxmlformats.org/package/2006/relationships"><Relationship Id="rId3" Type="http://schemas.openxmlformats.org/officeDocument/2006/relationships/tags" Target="../tags/tag457.xml"/><Relationship Id="rId7" Type="http://schemas.openxmlformats.org/officeDocument/2006/relationships/image" Target="../media/image1.emf"/><Relationship Id="rId2" Type="http://schemas.openxmlformats.org/officeDocument/2006/relationships/tags" Target="../tags/tag456.xml"/><Relationship Id="rId1" Type="http://schemas.openxmlformats.org/officeDocument/2006/relationships/vmlDrawing" Target="../drawings/vmlDrawing180.vml"/><Relationship Id="rId6" Type="http://schemas.openxmlformats.org/officeDocument/2006/relationships/oleObject" Target="../embeddings/oleObject223.bin"/><Relationship Id="rId5" Type="http://schemas.openxmlformats.org/officeDocument/2006/relationships/slideMaster" Target="../slideMasters/slideMaster5.xml"/><Relationship Id="rId4" Type="http://schemas.openxmlformats.org/officeDocument/2006/relationships/tags" Target="../tags/tag458.xml"/></Relationships>
</file>

<file path=ppt/slideLayouts/_rels/slideLayout278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5.xml"/><Relationship Id="rId2" Type="http://schemas.openxmlformats.org/officeDocument/2006/relationships/tags" Target="../tags/tag459.xml"/><Relationship Id="rId1" Type="http://schemas.openxmlformats.org/officeDocument/2006/relationships/vmlDrawing" Target="../drawings/vmlDrawing181.vml"/><Relationship Id="rId6" Type="http://schemas.openxmlformats.org/officeDocument/2006/relationships/image" Target="../media/image7.png"/><Relationship Id="rId5" Type="http://schemas.openxmlformats.org/officeDocument/2006/relationships/image" Target="../media/image1.emf"/><Relationship Id="rId4" Type="http://schemas.openxmlformats.org/officeDocument/2006/relationships/oleObject" Target="../embeddings/oleObject224.bin"/></Relationships>
</file>

<file path=ppt/slideLayouts/_rels/slideLayout279.xml.rels><?xml version="1.0" encoding="UTF-8" standalone="yes"?>
<Relationships xmlns="http://schemas.openxmlformats.org/package/2006/relationships"><Relationship Id="rId8" Type="http://schemas.openxmlformats.org/officeDocument/2006/relationships/slideMaster" Target="../slideMasters/slideMaster5.xml"/><Relationship Id="rId3" Type="http://schemas.openxmlformats.org/officeDocument/2006/relationships/tags" Target="../tags/tag461.xml"/><Relationship Id="rId7" Type="http://schemas.openxmlformats.org/officeDocument/2006/relationships/tags" Target="../tags/tag465.xml"/><Relationship Id="rId2" Type="http://schemas.openxmlformats.org/officeDocument/2006/relationships/tags" Target="../tags/tag460.xml"/><Relationship Id="rId1" Type="http://schemas.openxmlformats.org/officeDocument/2006/relationships/vmlDrawing" Target="../drawings/vmlDrawing182.vml"/><Relationship Id="rId6" Type="http://schemas.openxmlformats.org/officeDocument/2006/relationships/tags" Target="../tags/tag464.xml"/><Relationship Id="rId11" Type="http://schemas.openxmlformats.org/officeDocument/2006/relationships/oleObject" Target="../embeddings/oleObject226.bin"/><Relationship Id="rId5" Type="http://schemas.openxmlformats.org/officeDocument/2006/relationships/tags" Target="../tags/tag463.xml"/><Relationship Id="rId10" Type="http://schemas.openxmlformats.org/officeDocument/2006/relationships/image" Target="../media/image1.emf"/><Relationship Id="rId4" Type="http://schemas.openxmlformats.org/officeDocument/2006/relationships/tags" Target="../tags/tag462.xml"/><Relationship Id="rId9" Type="http://schemas.openxmlformats.org/officeDocument/2006/relationships/oleObject" Target="../embeddings/oleObject225.bin"/></Relationships>
</file>

<file path=ppt/slideLayouts/_rels/slideLayout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emf"/><Relationship Id="rId3" Type="http://schemas.openxmlformats.org/officeDocument/2006/relationships/tags" Target="../tags/tag45.xml"/><Relationship Id="rId7" Type="http://schemas.openxmlformats.org/officeDocument/2006/relationships/oleObject" Target="../embeddings/oleObject23.bin"/><Relationship Id="rId2" Type="http://schemas.openxmlformats.org/officeDocument/2006/relationships/tags" Target="../tags/tag44.xml"/><Relationship Id="rId1" Type="http://schemas.openxmlformats.org/officeDocument/2006/relationships/vmlDrawing" Target="../drawings/vmlDrawing19.vml"/><Relationship Id="rId6" Type="http://schemas.openxmlformats.org/officeDocument/2006/relationships/slideMaster" Target="../slideMasters/slideMaster1.xml"/><Relationship Id="rId5" Type="http://schemas.openxmlformats.org/officeDocument/2006/relationships/tags" Target="../tags/tag47.xml"/><Relationship Id="rId10" Type="http://schemas.openxmlformats.org/officeDocument/2006/relationships/image" Target="../media/image5.emf"/><Relationship Id="rId4" Type="http://schemas.openxmlformats.org/officeDocument/2006/relationships/tags" Target="../tags/tag46.xml"/><Relationship Id="rId9" Type="http://schemas.openxmlformats.org/officeDocument/2006/relationships/oleObject" Target="../embeddings/oleObject24.bin"/></Relationships>
</file>

<file path=ppt/slideLayouts/_rels/slideLayout280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27.bin"/><Relationship Id="rId3" Type="http://schemas.openxmlformats.org/officeDocument/2006/relationships/tags" Target="../tags/tag467.xml"/><Relationship Id="rId7" Type="http://schemas.openxmlformats.org/officeDocument/2006/relationships/slideMaster" Target="../slideMasters/slideMaster5.xml"/><Relationship Id="rId2" Type="http://schemas.openxmlformats.org/officeDocument/2006/relationships/tags" Target="../tags/tag466.xml"/><Relationship Id="rId1" Type="http://schemas.openxmlformats.org/officeDocument/2006/relationships/vmlDrawing" Target="../drawings/vmlDrawing183.vml"/><Relationship Id="rId6" Type="http://schemas.openxmlformats.org/officeDocument/2006/relationships/tags" Target="../tags/tag470.xml"/><Relationship Id="rId5" Type="http://schemas.openxmlformats.org/officeDocument/2006/relationships/tags" Target="../tags/tag469.xml"/><Relationship Id="rId10" Type="http://schemas.openxmlformats.org/officeDocument/2006/relationships/oleObject" Target="../embeddings/oleObject228.bin"/><Relationship Id="rId4" Type="http://schemas.openxmlformats.org/officeDocument/2006/relationships/tags" Target="../tags/tag468.xml"/><Relationship Id="rId9" Type="http://schemas.openxmlformats.org/officeDocument/2006/relationships/image" Target="../media/image1.emf"/></Relationships>
</file>

<file path=ppt/slideLayouts/_rels/slideLayout281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29.bin"/><Relationship Id="rId3" Type="http://schemas.openxmlformats.org/officeDocument/2006/relationships/tags" Target="../tags/tag472.xml"/><Relationship Id="rId7" Type="http://schemas.openxmlformats.org/officeDocument/2006/relationships/slideMaster" Target="../slideMasters/slideMaster5.xml"/><Relationship Id="rId2" Type="http://schemas.openxmlformats.org/officeDocument/2006/relationships/tags" Target="../tags/tag471.xml"/><Relationship Id="rId1" Type="http://schemas.openxmlformats.org/officeDocument/2006/relationships/vmlDrawing" Target="../drawings/vmlDrawing184.vml"/><Relationship Id="rId6" Type="http://schemas.openxmlformats.org/officeDocument/2006/relationships/tags" Target="../tags/tag475.xml"/><Relationship Id="rId5" Type="http://schemas.openxmlformats.org/officeDocument/2006/relationships/tags" Target="../tags/tag474.xml"/><Relationship Id="rId10" Type="http://schemas.openxmlformats.org/officeDocument/2006/relationships/oleObject" Target="../embeddings/oleObject230.bin"/><Relationship Id="rId4" Type="http://schemas.openxmlformats.org/officeDocument/2006/relationships/tags" Target="../tags/tag473.xml"/><Relationship Id="rId9" Type="http://schemas.openxmlformats.org/officeDocument/2006/relationships/image" Target="../media/image1.emf"/></Relationships>
</file>

<file path=ppt/slideLayouts/_rels/slideLayout282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5.xml"/><Relationship Id="rId2" Type="http://schemas.openxmlformats.org/officeDocument/2006/relationships/tags" Target="../tags/tag476.xml"/><Relationship Id="rId1" Type="http://schemas.openxmlformats.org/officeDocument/2006/relationships/vmlDrawing" Target="../drawings/vmlDrawing185.vml"/><Relationship Id="rId6" Type="http://schemas.openxmlformats.org/officeDocument/2006/relationships/image" Target="../media/image7.png"/><Relationship Id="rId5" Type="http://schemas.openxmlformats.org/officeDocument/2006/relationships/image" Target="../media/image1.emf"/><Relationship Id="rId4" Type="http://schemas.openxmlformats.org/officeDocument/2006/relationships/oleObject" Target="../embeddings/oleObject231.bin"/></Relationships>
</file>

<file path=ppt/slideLayouts/_rels/slideLayout283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5.xml"/><Relationship Id="rId2" Type="http://schemas.openxmlformats.org/officeDocument/2006/relationships/tags" Target="../tags/tag477.xml"/><Relationship Id="rId1" Type="http://schemas.openxmlformats.org/officeDocument/2006/relationships/vmlDrawing" Target="../drawings/vmlDrawing186.vml"/><Relationship Id="rId6" Type="http://schemas.openxmlformats.org/officeDocument/2006/relationships/image" Target="../media/image8.png"/><Relationship Id="rId5" Type="http://schemas.openxmlformats.org/officeDocument/2006/relationships/image" Target="../media/image1.emf"/><Relationship Id="rId4" Type="http://schemas.openxmlformats.org/officeDocument/2006/relationships/oleObject" Target="../embeddings/oleObject232.bin"/></Relationships>
</file>

<file path=ppt/slideLayouts/_rels/slideLayout2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85.xml.rels><?xml version="1.0" encoding="UTF-8" standalone="yes"?>
<Relationships xmlns="http://schemas.openxmlformats.org/package/2006/relationships"><Relationship Id="rId3" Type="http://schemas.openxmlformats.org/officeDocument/2006/relationships/tags" Target="../tags/tag479.xml"/><Relationship Id="rId2" Type="http://schemas.openxmlformats.org/officeDocument/2006/relationships/tags" Target="../tags/tag478.xml"/><Relationship Id="rId1" Type="http://schemas.openxmlformats.org/officeDocument/2006/relationships/vmlDrawing" Target="../drawings/vmlDrawing187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233.bin"/><Relationship Id="rId4" Type="http://schemas.openxmlformats.org/officeDocument/2006/relationships/slideMaster" Target="../slideMasters/slideMaster5.xml"/></Relationships>
</file>

<file path=ppt/slideLayouts/_rels/slideLayout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emf"/><Relationship Id="rId3" Type="http://schemas.openxmlformats.org/officeDocument/2006/relationships/tags" Target="../tags/tag49.xml"/><Relationship Id="rId7" Type="http://schemas.openxmlformats.org/officeDocument/2006/relationships/oleObject" Target="../embeddings/oleObject25.bin"/><Relationship Id="rId2" Type="http://schemas.openxmlformats.org/officeDocument/2006/relationships/tags" Target="../tags/tag48.xml"/><Relationship Id="rId1" Type="http://schemas.openxmlformats.org/officeDocument/2006/relationships/vmlDrawing" Target="../drawings/vmlDrawing20.vml"/><Relationship Id="rId6" Type="http://schemas.openxmlformats.org/officeDocument/2006/relationships/slideMaster" Target="../slideMasters/slideMaster1.xml"/><Relationship Id="rId5" Type="http://schemas.openxmlformats.org/officeDocument/2006/relationships/tags" Target="../tags/tag51.xml"/><Relationship Id="rId10" Type="http://schemas.openxmlformats.org/officeDocument/2006/relationships/image" Target="../media/image4.emf"/><Relationship Id="rId4" Type="http://schemas.openxmlformats.org/officeDocument/2006/relationships/tags" Target="../tags/tag50.xml"/><Relationship Id="rId9" Type="http://schemas.openxmlformats.org/officeDocument/2006/relationships/oleObject" Target="../embeddings/oleObject26.bin"/></Relationships>
</file>

<file path=ppt/slideLayouts/_rels/slideLayout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emf"/><Relationship Id="rId3" Type="http://schemas.openxmlformats.org/officeDocument/2006/relationships/tags" Target="../tags/tag10.xml"/><Relationship Id="rId7" Type="http://schemas.openxmlformats.org/officeDocument/2006/relationships/oleObject" Target="../embeddings/oleObject5.bin"/><Relationship Id="rId2" Type="http://schemas.openxmlformats.org/officeDocument/2006/relationships/tags" Target="../tags/tag9.xml"/><Relationship Id="rId1" Type="http://schemas.openxmlformats.org/officeDocument/2006/relationships/vmlDrawing" Target="../drawings/vmlDrawing4.vml"/><Relationship Id="rId6" Type="http://schemas.openxmlformats.org/officeDocument/2006/relationships/slideMaster" Target="../slideMasters/slideMaster1.xml"/><Relationship Id="rId5" Type="http://schemas.openxmlformats.org/officeDocument/2006/relationships/tags" Target="../tags/tag12.xml"/><Relationship Id="rId10" Type="http://schemas.openxmlformats.org/officeDocument/2006/relationships/image" Target="../media/image4.emf"/><Relationship Id="rId4" Type="http://schemas.openxmlformats.org/officeDocument/2006/relationships/tags" Target="../tags/tag11.xml"/><Relationship Id="rId9" Type="http://schemas.openxmlformats.org/officeDocument/2006/relationships/oleObject" Target="../embeddings/oleObject6.bin"/></Relationships>
</file>

<file path=ppt/slideLayouts/_rels/slideLayout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emf"/><Relationship Id="rId3" Type="http://schemas.openxmlformats.org/officeDocument/2006/relationships/tags" Target="../tags/tag53.xml"/><Relationship Id="rId7" Type="http://schemas.openxmlformats.org/officeDocument/2006/relationships/oleObject" Target="../embeddings/oleObject27.bin"/><Relationship Id="rId2" Type="http://schemas.openxmlformats.org/officeDocument/2006/relationships/tags" Target="../tags/tag52.xml"/><Relationship Id="rId1" Type="http://schemas.openxmlformats.org/officeDocument/2006/relationships/vmlDrawing" Target="../drawings/vmlDrawing21.vml"/><Relationship Id="rId6" Type="http://schemas.openxmlformats.org/officeDocument/2006/relationships/slideMaster" Target="../slideMasters/slideMaster1.xml"/><Relationship Id="rId5" Type="http://schemas.openxmlformats.org/officeDocument/2006/relationships/tags" Target="../tags/tag55.xml"/><Relationship Id="rId10" Type="http://schemas.openxmlformats.org/officeDocument/2006/relationships/image" Target="../media/image4.emf"/><Relationship Id="rId4" Type="http://schemas.openxmlformats.org/officeDocument/2006/relationships/tags" Target="../tags/tag54.xml"/><Relationship Id="rId9" Type="http://schemas.openxmlformats.org/officeDocument/2006/relationships/oleObject" Target="../embeddings/oleObject28.bin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tags" Target="../tags/tag57.xml"/><Relationship Id="rId2" Type="http://schemas.openxmlformats.org/officeDocument/2006/relationships/tags" Target="../tags/tag56.xml"/><Relationship Id="rId1" Type="http://schemas.openxmlformats.org/officeDocument/2006/relationships/vmlDrawing" Target="../drawings/vmlDrawing22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29.bin"/><Relationship Id="rId4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3" Type="http://schemas.openxmlformats.org/officeDocument/2006/relationships/tags" Target="../tags/tag59.xml"/><Relationship Id="rId2" Type="http://schemas.openxmlformats.org/officeDocument/2006/relationships/tags" Target="../tags/tag58.xml"/><Relationship Id="rId1" Type="http://schemas.openxmlformats.org/officeDocument/2006/relationships/vmlDrawing" Target="../drawings/vmlDrawing23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30.bin"/><Relationship Id="rId4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3" Type="http://schemas.openxmlformats.org/officeDocument/2006/relationships/tags" Target="../tags/tag61.xml"/><Relationship Id="rId7" Type="http://schemas.openxmlformats.org/officeDocument/2006/relationships/image" Target="../media/image6.png"/><Relationship Id="rId2" Type="http://schemas.openxmlformats.org/officeDocument/2006/relationships/tags" Target="../tags/tag60.xml"/><Relationship Id="rId1" Type="http://schemas.openxmlformats.org/officeDocument/2006/relationships/vmlDrawing" Target="../drawings/vmlDrawing24.vml"/><Relationship Id="rId6" Type="http://schemas.openxmlformats.org/officeDocument/2006/relationships/image" Target="../media/image4.emf"/><Relationship Id="rId5" Type="http://schemas.openxmlformats.org/officeDocument/2006/relationships/oleObject" Target="../embeddings/oleObject31.bin"/><Relationship Id="rId4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3" Type="http://schemas.openxmlformats.org/officeDocument/2006/relationships/tags" Target="../tags/tag63.xml"/><Relationship Id="rId7" Type="http://schemas.openxmlformats.org/officeDocument/2006/relationships/image" Target="../media/image6.png"/><Relationship Id="rId2" Type="http://schemas.openxmlformats.org/officeDocument/2006/relationships/tags" Target="../tags/tag62.xml"/><Relationship Id="rId1" Type="http://schemas.openxmlformats.org/officeDocument/2006/relationships/vmlDrawing" Target="../drawings/vmlDrawing25.vml"/><Relationship Id="rId6" Type="http://schemas.openxmlformats.org/officeDocument/2006/relationships/image" Target="../media/image4.emf"/><Relationship Id="rId5" Type="http://schemas.openxmlformats.org/officeDocument/2006/relationships/oleObject" Target="../embeddings/oleObject32.bin"/><Relationship Id="rId4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3" Type="http://schemas.openxmlformats.org/officeDocument/2006/relationships/tags" Target="../tags/tag65.xml"/><Relationship Id="rId7" Type="http://schemas.openxmlformats.org/officeDocument/2006/relationships/image" Target="../media/image6.png"/><Relationship Id="rId2" Type="http://schemas.openxmlformats.org/officeDocument/2006/relationships/tags" Target="../tags/tag64.xml"/><Relationship Id="rId1" Type="http://schemas.openxmlformats.org/officeDocument/2006/relationships/vmlDrawing" Target="../drawings/vmlDrawing26.vml"/><Relationship Id="rId6" Type="http://schemas.openxmlformats.org/officeDocument/2006/relationships/image" Target="../media/image4.emf"/><Relationship Id="rId5" Type="http://schemas.openxmlformats.org/officeDocument/2006/relationships/oleObject" Target="../embeddings/oleObject33.bin"/><Relationship Id="rId4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3" Type="http://schemas.openxmlformats.org/officeDocument/2006/relationships/tags" Target="../tags/tag67.xml"/><Relationship Id="rId7" Type="http://schemas.openxmlformats.org/officeDocument/2006/relationships/image" Target="../media/image8.png"/><Relationship Id="rId2" Type="http://schemas.openxmlformats.org/officeDocument/2006/relationships/tags" Target="../tags/tag66.xml"/><Relationship Id="rId1" Type="http://schemas.openxmlformats.org/officeDocument/2006/relationships/vmlDrawing" Target="../drawings/vmlDrawing27.vml"/><Relationship Id="rId6" Type="http://schemas.openxmlformats.org/officeDocument/2006/relationships/image" Target="../media/image4.emf"/><Relationship Id="rId5" Type="http://schemas.openxmlformats.org/officeDocument/2006/relationships/oleObject" Target="../embeddings/oleObject34.bin"/><Relationship Id="rId4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emf"/><Relationship Id="rId3" Type="http://schemas.openxmlformats.org/officeDocument/2006/relationships/tags" Target="../tags/tag14.xml"/><Relationship Id="rId7" Type="http://schemas.openxmlformats.org/officeDocument/2006/relationships/oleObject" Target="../embeddings/oleObject7.bin"/><Relationship Id="rId2" Type="http://schemas.openxmlformats.org/officeDocument/2006/relationships/tags" Target="../tags/tag13.xml"/><Relationship Id="rId1" Type="http://schemas.openxmlformats.org/officeDocument/2006/relationships/vmlDrawing" Target="../drawings/vmlDrawing5.vml"/><Relationship Id="rId6" Type="http://schemas.openxmlformats.org/officeDocument/2006/relationships/slideMaster" Target="../slideMasters/slideMaster1.xml"/><Relationship Id="rId5" Type="http://schemas.openxmlformats.org/officeDocument/2006/relationships/tags" Target="../tags/tag16.xml"/><Relationship Id="rId10" Type="http://schemas.openxmlformats.org/officeDocument/2006/relationships/image" Target="../media/image4.emf"/><Relationship Id="rId4" Type="http://schemas.openxmlformats.org/officeDocument/2006/relationships/tags" Target="../tags/tag15.xml"/><Relationship Id="rId9" Type="http://schemas.openxmlformats.org/officeDocument/2006/relationships/oleObject" Target="../embeddings/oleObject8.bin"/></Relationships>
</file>

<file path=ppt/slideLayouts/_rels/slideLayout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3" Type="http://schemas.openxmlformats.org/officeDocument/2006/relationships/tags" Target="../tags/tag69.xml"/><Relationship Id="rId7" Type="http://schemas.openxmlformats.org/officeDocument/2006/relationships/image" Target="../media/image10.png"/><Relationship Id="rId2" Type="http://schemas.openxmlformats.org/officeDocument/2006/relationships/tags" Target="../tags/tag68.xml"/><Relationship Id="rId1" Type="http://schemas.openxmlformats.org/officeDocument/2006/relationships/vmlDrawing" Target="../drawings/vmlDrawing28.vml"/><Relationship Id="rId6" Type="http://schemas.openxmlformats.org/officeDocument/2006/relationships/image" Target="../media/image4.emf"/><Relationship Id="rId5" Type="http://schemas.openxmlformats.org/officeDocument/2006/relationships/oleObject" Target="../embeddings/oleObject35.bin"/><Relationship Id="rId4" Type="http://schemas.openxmlformats.org/officeDocument/2006/relationships/slideMaster" Target="../slideMasters/slideMaster1.xml"/></Relationships>
</file>

<file path=ppt/slideLayouts/_rels/slideLayout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43.xml.rels><?xml version="1.0" encoding="UTF-8" standalone="yes"?>
<Relationships xmlns="http://schemas.openxmlformats.org/package/2006/relationships"><Relationship Id="rId3" Type="http://schemas.openxmlformats.org/officeDocument/2006/relationships/tags" Target="../tags/tag71.xml"/><Relationship Id="rId7" Type="http://schemas.openxmlformats.org/officeDocument/2006/relationships/image" Target="../media/image8.png"/><Relationship Id="rId2" Type="http://schemas.openxmlformats.org/officeDocument/2006/relationships/tags" Target="../tags/tag70.xml"/><Relationship Id="rId1" Type="http://schemas.openxmlformats.org/officeDocument/2006/relationships/vmlDrawing" Target="../drawings/vmlDrawing29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36.bin"/><Relationship Id="rId4" Type="http://schemas.openxmlformats.org/officeDocument/2006/relationships/slideMaster" Target="../slideMasters/slideMaster1.xml"/></Relationships>
</file>

<file path=ppt/slideLayouts/_rels/slideLayout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45.xml.rels><?xml version="1.0" encoding="UTF-8" standalone="yes"?>
<Relationships xmlns="http://schemas.openxmlformats.org/package/2006/relationships"><Relationship Id="rId3" Type="http://schemas.openxmlformats.org/officeDocument/2006/relationships/tags" Target="../tags/tag73.xml"/><Relationship Id="rId7" Type="http://schemas.openxmlformats.org/officeDocument/2006/relationships/image" Target="../media/image8.png"/><Relationship Id="rId2" Type="http://schemas.openxmlformats.org/officeDocument/2006/relationships/tags" Target="../tags/tag72.xml"/><Relationship Id="rId1" Type="http://schemas.openxmlformats.org/officeDocument/2006/relationships/vmlDrawing" Target="../drawings/vmlDrawing30.vml"/><Relationship Id="rId6" Type="http://schemas.openxmlformats.org/officeDocument/2006/relationships/image" Target="../media/image4.emf"/><Relationship Id="rId5" Type="http://schemas.openxmlformats.org/officeDocument/2006/relationships/oleObject" Target="../embeddings/oleObject37.bin"/><Relationship Id="rId4" Type="http://schemas.openxmlformats.org/officeDocument/2006/relationships/slideMaster" Target="../slideMasters/slideMaster1.xml"/></Relationships>
</file>

<file path=ppt/slideLayouts/_rels/slideLayout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emf"/><Relationship Id="rId3" Type="http://schemas.openxmlformats.org/officeDocument/2006/relationships/tags" Target="../tags/tag75.xml"/><Relationship Id="rId7" Type="http://schemas.openxmlformats.org/officeDocument/2006/relationships/oleObject" Target="../embeddings/oleObject38.bin"/><Relationship Id="rId2" Type="http://schemas.openxmlformats.org/officeDocument/2006/relationships/tags" Target="../tags/tag74.xml"/><Relationship Id="rId1" Type="http://schemas.openxmlformats.org/officeDocument/2006/relationships/vmlDrawing" Target="../drawings/vmlDrawing31.vml"/><Relationship Id="rId6" Type="http://schemas.openxmlformats.org/officeDocument/2006/relationships/slideMaster" Target="../slideMasters/slideMaster1.xml"/><Relationship Id="rId5" Type="http://schemas.openxmlformats.org/officeDocument/2006/relationships/tags" Target="../tags/tag77.xml"/><Relationship Id="rId10" Type="http://schemas.openxmlformats.org/officeDocument/2006/relationships/image" Target="../media/image4.emf"/><Relationship Id="rId4" Type="http://schemas.openxmlformats.org/officeDocument/2006/relationships/tags" Target="../tags/tag76.xml"/><Relationship Id="rId9" Type="http://schemas.openxmlformats.org/officeDocument/2006/relationships/oleObject" Target="../embeddings/oleObject39.bin"/></Relationships>
</file>

<file path=ppt/slideLayouts/_rels/slideLayout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3.xml.rels><?xml version="1.0" encoding="UTF-8" standalone="yes"?>
<Relationships xmlns="http://schemas.openxmlformats.org/package/2006/relationships"><Relationship Id="rId3" Type="http://schemas.openxmlformats.org/officeDocument/2006/relationships/tags" Target="../tags/tag79.xml"/><Relationship Id="rId2" Type="http://schemas.openxmlformats.org/officeDocument/2006/relationships/tags" Target="../tags/tag78.xml"/><Relationship Id="rId1" Type="http://schemas.openxmlformats.org/officeDocument/2006/relationships/vmlDrawing" Target="../drawings/vmlDrawing32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40.bin"/><Relationship Id="rId4" Type="http://schemas.openxmlformats.org/officeDocument/2006/relationships/slideMaster" Target="../slideMasters/slideMaster1.xml"/></Relationships>
</file>

<file path=ppt/slideLayouts/_rels/slideLayout54.xml.rels><?xml version="1.0" encoding="UTF-8" standalone="yes"?>
<Relationships xmlns="http://schemas.openxmlformats.org/package/2006/relationships"><Relationship Id="rId3" Type="http://schemas.openxmlformats.org/officeDocument/2006/relationships/tags" Target="../tags/tag81.xml"/><Relationship Id="rId2" Type="http://schemas.openxmlformats.org/officeDocument/2006/relationships/tags" Target="../tags/tag80.xml"/><Relationship Id="rId1" Type="http://schemas.openxmlformats.org/officeDocument/2006/relationships/vmlDrawing" Target="../drawings/vmlDrawing33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41.bin"/><Relationship Id="rId4" Type="http://schemas.openxmlformats.org/officeDocument/2006/relationships/slideMaster" Target="../slideMasters/slideMaster1.xml"/></Relationships>
</file>

<file path=ppt/slideLayouts/_rels/slideLayout5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emf"/><Relationship Id="rId3" Type="http://schemas.openxmlformats.org/officeDocument/2006/relationships/tags" Target="../tags/tag83.xml"/><Relationship Id="rId7" Type="http://schemas.openxmlformats.org/officeDocument/2006/relationships/oleObject" Target="../embeddings/oleObject42.bin"/><Relationship Id="rId2" Type="http://schemas.openxmlformats.org/officeDocument/2006/relationships/tags" Target="../tags/tag82.xml"/><Relationship Id="rId1" Type="http://schemas.openxmlformats.org/officeDocument/2006/relationships/vmlDrawing" Target="../drawings/vmlDrawing34.vml"/><Relationship Id="rId6" Type="http://schemas.openxmlformats.org/officeDocument/2006/relationships/slideMaster" Target="../slideMasters/slideMaster1.xml"/><Relationship Id="rId5" Type="http://schemas.openxmlformats.org/officeDocument/2006/relationships/tags" Target="../tags/tag85.xml"/><Relationship Id="rId4" Type="http://schemas.openxmlformats.org/officeDocument/2006/relationships/tags" Target="../tags/tag84.xml"/></Relationships>
</file>

<file path=ppt/slideLayouts/_rels/slideLayout56.xml.rels><?xml version="1.0" encoding="UTF-8" standalone="yes"?>
<Relationships xmlns="http://schemas.openxmlformats.org/package/2006/relationships"><Relationship Id="rId3" Type="http://schemas.openxmlformats.org/officeDocument/2006/relationships/tags" Target="../tags/tag87.xml"/><Relationship Id="rId7" Type="http://schemas.openxmlformats.org/officeDocument/2006/relationships/image" Target="../media/image1.emf"/><Relationship Id="rId2" Type="http://schemas.openxmlformats.org/officeDocument/2006/relationships/tags" Target="../tags/tag86.xml"/><Relationship Id="rId1" Type="http://schemas.openxmlformats.org/officeDocument/2006/relationships/vmlDrawing" Target="../drawings/vmlDrawing35.vml"/><Relationship Id="rId6" Type="http://schemas.openxmlformats.org/officeDocument/2006/relationships/oleObject" Target="../embeddings/oleObject43.bin"/><Relationship Id="rId5" Type="http://schemas.openxmlformats.org/officeDocument/2006/relationships/slideMaster" Target="../slideMasters/slideMaster1.xml"/><Relationship Id="rId4" Type="http://schemas.openxmlformats.org/officeDocument/2006/relationships/tags" Target="../tags/tag88.xml"/></Relationships>
</file>

<file path=ppt/slideLayouts/_rels/slideLayout57.xml.rels><?xml version="1.0" encoding="UTF-8" standalone="yes"?>
<Relationships xmlns="http://schemas.openxmlformats.org/package/2006/relationships"><Relationship Id="rId3" Type="http://schemas.openxmlformats.org/officeDocument/2006/relationships/tags" Target="../tags/tag90.xml"/><Relationship Id="rId7" Type="http://schemas.openxmlformats.org/officeDocument/2006/relationships/image" Target="../media/image1.emf"/><Relationship Id="rId2" Type="http://schemas.openxmlformats.org/officeDocument/2006/relationships/tags" Target="../tags/tag89.xml"/><Relationship Id="rId1" Type="http://schemas.openxmlformats.org/officeDocument/2006/relationships/vmlDrawing" Target="../drawings/vmlDrawing36.vml"/><Relationship Id="rId6" Type="http://schemas.openxmlformats.org/officeDocument/2006/relationships/oleObject" Target="../embeddings/oleObject44.bin"/><Relationship Id="rId5" Type="http://schemas.openxmlformats.org/officeDocument/2006/relationships/slideMaster" Target="../slideMasters/slideMaster1.xml"/><Relationship Id="rId4" Type="http://schemas.openxmlformats.org/officeDocument/2006/relationships/tags" Target="../tags/tag91.xml"/></Relationships>
</file>

<file path=ppt/slideLayouts/_rels/slideLayout58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92.xml"/><Relationship Id="rId1" Type="http://schemas.openxmlformats.org/officeDocument/2006/relationships/vmlDrawing" Target="../drawings/vmlDrawing37.vml"/><Relationship Id="rId6" Type="http://schemas.openxmlformats.org/officeDocument/2006/relationships/image" Target="../media/image7.png"/><Relationship Id="rId5" Type="http://schemas.openxmlformats.org/officeDocument/2006/relationships/image" Target="../media/image1.emf"/><Relationship Id="rId4" Type="http://schemas.openxmlformats.org/officeDocument/2006/relationships/oleObject" Target="../embeddings/oleObject45.bin"/></Relationships>
</file>

<file path=ppt/slideLayouts/_rels/slideLayout59.xml.rels><?xml version="1.0" encoding="UTF-8" standalone="yes"?>
<Relationships xmlns="http://schemas.openxmlformats.org/package/2006/relationships"><Relationship Id="rId8" Type="http://schemas.openxmlformats.org/officeDocument/2006/relationships/slideMaster" Target="../slideMasters/slideMaster1.xml"/><Relationship Id="rId3" Type="http://schemas.openxmlformats.org/officeDocument/2006/relationships/tags" Target="../tags/tag94.xml"/><Relationship Id="rId7" Type="http://schemas.openxmlformats.org/officeDocument/2006/relationships/tags" Target="../tags/tag98.xml"/><Relationship Id="rId2" Type="http://schemas.openxmlformats.org/officeDocument/2006/relationships/tags" Target="../tags/tag93.xml"/><Relationship Id="rId1" Type="http://schemas.openxmlformats.org/officeDocument/2006/relationships/vmlDrawing" Target="../drawings/vmlDrawing38.vml"/><Relationship Id="rId6" Type="http://schemas.openxmlformats.org/officeDocument/2006/relationships/tags" Target="../tags/tag97.xml"/><Relationship Id="rId11" Type="http://schemas.openxmlformats.org/officeDocument/2006/relationships/oleObject" Target="../embeddings/oleObject47.bin"/><Relationship Id="rId5" Type="http://schemas.openxmlformats.org/officeDocument/2006/relationships/tags" Target="../tags/tag96.xml"/><Relationship Id="rId10" Type="http://schemas.openxmlformats.org/officeDocument/2006/relationships/image" Target="../media/image1.emf"/><Relationship Id="rId4" Type="http://schemas.openxmlformats.org/officeDocument/2006/relationships/tags" Target="../tags/tag95.xml"/><Relationship Id="rId9" Type="http://schemas.openxmlformats.org/officeDocument/2006/relationships/oleObject" Target="../embeddings/oleObject46.bin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48.bin"/><Relationship Id="rId3" Type="http://schemas.openxmlformats.org/officeDocument/2006/relationships/tags" Target="../tags/tag100.xml"/><Relationship Id="rId7" Type="http://schemas.openxmlformats.org/officeDocument/2006/relationships/slideMaster" Target="../slideMasters/slideMaster1.xml"/><Relationship Id="rId2" Type="http://schemas.openxmlformats.org/officeDocument/2006/relationships/tags" Target="../tags/tag99.xml"/><Relationship Id="rId1" Type="http://schemas.openxmlformats.org/officeDocument/2006/relationships/vmlDrawing" Target="../drawings/vmlDrawing39.vml"/><Relationship Id="rId6" Type="http://schemas.openxmlformats.org/officeDocument/2006/relationships/tags" Target="../tags/tag103.xml"/><Relationship Id="rId5" Type="http://schemas.openxmlformats.org/officeDocument/2006/relationships/tags" Target="../tags/tag102.xml"/><Relationship Id="rId10" Type="http://schemas.openxmlformats.org/officeDocument/2006/relationships/oleObject" Target="../embeddings/oleObject49.bin"/><Relationship Id="rId4" Type="http://schemas.openxmlformats.org/officeDocument/2006/relationships/tags" Target="../tags/tag101.xml"/><Relationship Id="rId9" Type="http://schemas.openxmlformats.org/officeDocument/2006/relationships/image" Target="../media/image1.emf"/></Relationships>
</file>

<file path=ppt/slideLayouts/_rels/slideLayout61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50.bin"/><Relationship Id="rId3" Type="http://schemas.openxmlformats.org/officeDocument/2006/relationships/tags" Target="../tags/tag105.xml"/><Relationship Id="rId7" Type="http://schemas.openxmlformats.org/officeDocument/2006/relationships/slideMaster" Target="../slideMasters/slideMaster1.xml"/><Relationship Id="rId2" Type="http://schemas.openxmlformats.org/officeDocument/2006/relationships/tags" Target="../tags/tag104.xml"/><Relationship Id="rId1" Type="http://schemas.openxmlformats.org/officeDocument/2006/relationships/vmlDrawing" Target="../drawings/vmlDrawing40.vml"/><Relationship Id="rId6" Type="http://schemas.openxmlformats.org/officeDocument/2006/relationships/tags" Target="../tags/tag108.xml"/><Relationship Id="rId5" Type="http://schemas.openxmlformats.org/officeDocument/2006/relationships/tags" Target="../tags/tag107.xml"/><Relationship Id="rId10" Type="http://schemas.openxmlformats.org/officeDocument/2006/relationships/oleObject" Target="../embeddings/oleObject51.bin"/><Relationship Id="rId4" Type="http://schemas.openxmlformats.org/officeDocument/2006/relationships/tags" Target="../tags/tag106.xml"/><Relationship Id="rId9" Type="http://schemas.openxmlformats.org/officeDocument/2006/relationships/image" Target="../media/image1.emf"/></Relationships>
</file>

<file path=ppt/slideLayouts/_rels/slideLayout62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109.xml"/><Relationship Id="rId1" Type="http://schemas.openxmlformats.org/officeDocument/2006/relationships/vmlDrawing" Target="../drawings/vmlDrawing41.vml"/><Relationship Id="rId6" Type="http://schemas.openxmlformats.org/officeDocument/2006/relationships/image" Target="../media/image7.png"/><Relationship Id="rId5" Type="http://schemas.openxmlformats.org/officeDocument/2006/relationships/image" Target="../media/image1.emf"/><Relationship Id="rId4" Type="http://schemas.openxmlformats.org/officeDocument/2006/relationships/oleObject" Target="../embeddings/oleObject52.bin"/></Relationships>
</file>

<file path=ppt/slideLayouts/_rels/slideLayout63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110.xml"/><Relationship Id="rId1" Type="http://schemas.openxmlformats.org/officeDocument/2006/relationships/vmlDrawing" Target="../drawings/vmlDrawing42.vml"/><Relationship Id="rId6" Type="http://schemas.openxmlformats.org/officeDocument/2006/relationships/image" Target="../media/image8.png"/><Relationship Id="rId5" Type="http://schemas.openxmlformats.org/officeDocument/2006/relationships/image" Target="../media/image1.emf"/><Relationship Id="rId4" Type="http://schemas.openxmlformats.org/officeDocument/2006/relationships/oleObject" Target="../embeddings/oleObject53.bin"/></Relationships>
</file>

<file path=ppt/slideLayouts/_rels/slideLayout64.xml.rels><?xml version="1.0" encoding="UTF-8" standalone="yes"?>
<Relationships xmlns="http://schemas.openxmlformats.org/package/2006/relationships"><Relationship Id="rId8" Type="http://schemas.openxmlformats.org/officeDocument/2006/relationships/image" Target="http://D4AD938DC65031E21AF9EE0463C292AD.dms.sberbank.ru/D4AD938DC65031E21AF9EE0463C292AD-45FDCC9C7560CF35DA88EEE9435DF9FE-059EB227FE4DBB45BC02484443552864/1.png" TargetMode="External"/><Relationship Id="rId3" Type="http://schemas.openxmlformats.org/officeDocument/2006/relationships/tags" Target="../tags/tag114.xml"/><Relationship Id="rId7" Type="http://schemas.openxmlformats.org/officeDocument/2006/relationships/image" Target="../media/image12.jpeg"/><Relationship Id="rId2" Type="http://schemas.openxmlformats.org/officeDocument/2006/relationships/tags" Target="../tags/tag113.xml"/><Relationship Id="rId1" Type="http://schemas.openxmlformats.org/officeDocument/2006/relationships/vmlDrawing" Target="../drawings/vmlDrawing44.vml"/><Relationship Id="rId6" Type="http://schemas.openxmlformats.org/officeDocument/2006/relationships/image" Target="../media/image2.emf"/><Relationship Id="rId5" Type="http://schemas.openxmlformats.org/officeDocument/2006/relationships/oleObject" Target="../embeddings/oleObject55.bin"/><Relationship Id="rId4" Type="http://schemas.openxmlformats.org/officeDocument/2006/relationships/slideMaster" Target="../slideMasters/slideMaster2.xml"/><Relationship Id="rId9" Type="http://schemas.openxmlformats.org/officeDocument/2006/relationships/image" Target="../media/image13.png"/></Relationships>
</file>

<file path=ppt/slideLayouts/_rels/slideLayout65.xml.rels><?xml version="1.0" encoding="UTF-8" standalone="yes"?>
<Relationships xmlns="http://schemas.openxmlformats.org/package/2006/relationships"><Relationship Id="rId8" Type="http://schemas.openxmlformats.org/officeDocument/2006/relationships/image" Target="http://D4AD938DC65031E21AF9EE0463C292AD.dms.sberbank.ru/D4AD938DC65031E21AF9EE0463C292AD-45FDCC9C7560CF35DA88EEE9435DF9FE-059EB227FE4DBB45BC02484443552864/1.png" TargetMode="External"/><Relationship Id="rId3" Type="http://schemas.openxmlformats.org/officeDocument/2006/relationships/tags" Target="../tags/tag116.xml"/><Relationship Id="rId7" Type="http://schemas.openxmlformats.org/officeDocument/2006/relationships/image" Target="../media/image12.jpeg"/><Relationship Id="rId2" Type="http://schemas.openxmlformats.org/officeDocument/2006/relationships/tags" Target="../tags/tag115.xml"/><Relationship Id="rId1" Type="http://schemas.openxmlformats.org/officeDocument/2006/relationships/vmlDrawing" Target="../drawings/vmlDrawing45.vml"/><Relationship Id="rId6" Type="http://schemas.openxmlformats.org/officeDocument/2006/relationships/image" Target="../media/image2.emf"/><Relationship Id="rId5" Type="http://schemas.openxmlformats.org/officeDocument/2006/relationships/oleObject" Target="../embeddings/oleObject56.bin"/><Relationship Id="rId4" Type="http://schemas.openxmlformats.org/officeDocument/2006/relationships/slideMaster" Target="../slideMasters/slideMaster2.xml"/></Relationships>
</file>

<file path=ppt/slideLayouts/_rels/slideLayout6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emf"/><Relationship Id="rId3" Type="http://schemas.openxmlformats.org/officeDocument/2006/relationships/tags" Target="../tags/tag118.xml"/><Relationship Id="rId7" Type="http://schemas.openxmlformats.org/officeDocument/2006/relationships/oleObject" Target="../embeddings/oleObject57.bin"/><Relationship Id="rId2" Type="http://schemas.openxmlformats.org/officeDocument/2006/relationships/tags" Target="../tags/tag117.xml"/><Relationship Id="rId1" Type="http://schemas.openxmlformats.org/officeDocument/2006/relationships/vmlDrawing" Target="../drawings/vmlDrawing46.vml"/><Relationship Id="rId6" Type="http://schemas.openxmlformats.org/officeDocument/2006/relationships/slideMaster" Target="../slideMasters/slideMaster2.xml"/><Relationship Id="rId5" Type="http://schemas.openxmlformats.org/officeDocument/2006/relationships/tags" Target="../tags/tag120.xml"/><Relationship Id="rId10" Type="http://schemas.openxmlformats.org/officeDocument/2006/relationships/image" Target="../media/image4.emf"/><Relationship Id="rId4" Type="http://schemas.openxmlformats.org/officeDocument/2006/relationships/tags" Target="../tags/tag119.xml"/><Relationship Id="rId9" Type="http://schemas.openxmlformats.org/officeDocument/2006/relationships/oleObject" Target="../embeddings/oleObject58.bin"/></Relationships>
</file>

<file path=ppt/slideLayouts/_rels/slideLayout6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emf"/><Relationship Id="rId3" Type="http://schemas.openxmlformats.org/officeDocument/2006/relationships/tags" Target="../tags/tag122.xml"/><Relationship Id="rId7" Type="http://schemas.openxmlformats.org/officeDocument/2006/relationships/oleObject" Target="../embeddings/oleObject59.bin"/><Relationship Id="rId2" Type="http://schemas.openxmlformats.org/officeDocument/2006/relationships/tags" Target="../tags/tag121.xml"/><Relationship Id="rId1" Type="http://schemas.openxmlformats.org/officeDocument/2006/relationships/vmlDrawing" Target="../drawings/vmlDrawing47.vml"/><Relationship Id="rId6" Type="http://schemas.openxmlformats.org/officeDocument/2006/relationships/slideMaster" Target="../slideMasters/slideMaster2.xml"/><Relationship Id="rId5" Type="http://schemas.openxmlformats.org/officeDocument/2006/relationships/tags" Target="../tags/tag124.xml"/><Relationship Id="rId10" Type="http://schemas.openxmlformats.org/officeDocument/2006/relationships/image" Target="../media/image4.emf"/><Relationship Id="rId4" Type="http://schemas.openxmlformats.org/officeDocument/2006/relationships/tags" Target="../tags/tag123.xml"/><Relationship Id="rId9" Type="http://schemas.openxmlformats.org/officeDocument/2006/relationships/oleObject" Target="../embeddings/oleObject60.bin"/></Relationships>
</file>

<file path=ppt/slideLayouts/_rels/slideLayout6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emf"/><Relationship Id="rId3" Type="http://schemas.openxmlformats.org/officeDocument/2006/relationships/tags" Target="../tags/tag126.xml"/><Relationship Id="rId7" Type="http://schemas.openxmlformats.org/officeDocument/2006/relationships/oleObject" Target="../embeddings/oleObject61.bin"/><Relationship Id="rId2" Type="http://schemas.openxmlformats.org/officeDocument/2006/relationships/tags" Target="../tags/tag125.xml"/><Relationship Id="rId1" Type="http://schemas.openxmlformats.org/officeDocument/2006/relationships/vmlDrawing" Target="../drawings/vmlDrawing48.vml"/><Relationship Id="rId6" Type="http://schemas.openxmlformats.org/officeDocument/2006/relationships/slideMaster" Target="../slideMasters/slideMaster2.xml"/><Relationship Id="rId11" Type="http://schemas.openxmlformats.org/officeDocument/2006/relationships/image" Target="http://D4AD938DC65031E21AF9EE0463C292AD.dms.sberbank.ru/D4AD938DC65031E21AF9EE0463C292AD-45FDCC9C7560CF35DA88EEE9435DF9FE-059EB227FE4DBB45BC02484443552864/1.png" TargetMode="External"/><Relationship Id="rId5" Type="http://schemas.openxmlformats.org/officeDocument/2006/relationships/tags" Target="../tags/tag128.xml"/><Relationship Id="rId10" Type="http://schemas.openxmlformats.org/officeDocument/2006/relationships/image" Target="../media/image4.emf"/><Relationship Id="rId4" Type="http://schemas.openxmlformats.org/officeDocument/2006/relationships/tags" Target="../tags/tag127.xml"/><Relationship Id="rId9" Type="http://schemas.openxmlformats.org/officeDocument/2006/relationships/oleObject" Target="../embeddings/oleObject62.bin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tags" Target="../tags/tag18.xml"/><Relationship Id="rId7" Type="http://schemas.openxmlformats.org/officeDocument/2006/relationships/image" Target="../media/image6.png"/><Relationship Id="rId2" Type="http://schemas.openxmlformats.org/officeDocument/2006/relationships/tags" Target="../tags/tag17.xml"/><Relationship Id="rId1" Type="http://schemas.openxmlformats.org/officeDocument/2006/relationships/vmlDrawing" Target="../drawings/vmlDrawing6.vml"/><Relationship Id="rId6" Type="http://schemas.openxmlformats.org/officeDocument/2006/relationships/image" Target="../media/image5.emf"/><Relationship Id="rId5" Type="http://schemas.openxmlformats.org/officeDocument/2006/relationships/oleObject" Target="../embeddings/oleObject9.bin"/><Relationship Id="rId4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2" Type="http://schemas.openxmlformats.org/officeDocument/2006/relationships/image" Target="http://D4AD938DC65031E21AF9EE0463C292AD.dms.sberbank.ru/D4AD938DC65031E21AF9EE0463C292AD-45FDCC9C7560CF35DA88EEE9435DF9FE-059EB227FE4DBB45BC02484443552864/1.png" TargetMode="External"/><Relationship Id="rId1" Type="http://schemas.openxmlformats.org/officeDocument/2006/relationships/slideMaster" Target="../slideMasters/slideMaster2.xml"/></Relationships>
</file>

<file path=ppt/slideLayouts/_rels/slideLayout71.xml.rels><?xml version="1.0" encoding="UTF-8" standalone="yes"?>
<Relationships xmlns="http://schemas.openxmlformats.org/package/2006/relationships"><Relationship Id="rId3" Type="http://schemas.openxmlformats.org/officeDocument/2006/relationships/tags" Target="../tags/tag130.xml"/><Relationship Id="rId7" Type="http://schemas.openxmlformats.org/officeDocument/2006/relationships/image" Target="../media/image6.png"/><Relationship Id="rId2" Type="http://schemas.openxmlformats.org/officeDocument/2006/relationships/tags" Target="../tags/tag129.xml"/><Relationship Id="rId1" Type="http://schemas.openxmlformats.org/officeDocument/2006/relationships/vmlDrawing" Target="../drawings/vmlDrawing49.vml"/><Relationship Id="rId6" Type="http://schemas.openxmlformats.org/officeDocument/2006/relationships/image" Target="../media/image5.emf"/><Relationship Id="rId5" Type="http://schemas.openxmlformats.org/officeDocument/2006/relationships/oleObject" Target="../embeddings/oleObject63.bin"/><Relationship Id="rId4" Type="http://schemas.openxmlformats.org/officeDocument/2006/relationships/slideMaster" Target="../slideMasters/slideMaster2.xml"/></Relationships>
</file>

<file path=ppt/slideLayouts/_rels/slideLayout72.xml.rels><?xml version="1.0" encoding="UTF-8" standalone="yes"?>
<Relationships xmlns="http://schemas.openxmlformats.org/package/2006/relationships"><Relationship Id="rId3" Type="http://schemas.openxmlformats.org/officeDocument/2006/relationships/tags" Target="../tags/tag132.xml"/><Relationship Id="rId7" Type="http://schemas.openxmlformats.org/officeDocument/2006/relationships/image" Target="../media/image6.png"/><Relationship Id="rId2" Type="http://schemas.openxmlformats.org/officeDocument/2006/relationships/tags" Target="../tags/tag131.xml"/><Relationship Id="rId1" Type="http://schemas.openxmlformats.org/officeDocument/2006/relationships/vmlDrawing" Target="../drawings/vmlDrawing50.vml"/><Relationship Id="rId6" Type="http://schemas.openxmlformats.org/officeDocument/2006/relationships/image" Target="../media/image4.emf"/><Relationship Id="rId5" Type="http://schemas.openxmlformats.org/officeDocument/2006/relationships/oleObject" Target="../embeddings/oleObject64.bin"/><Relationship Id="rId4" Type="http://schemas.openxmlformats.org/officeDocument/2006/relationships/slideMaster" Target="../slideMasters/slideMaster2.xml"/></Relationships>
</file>

<file path=ppt/slideLayouts/_rels/slideLayout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75.xml.rels><?xml version="1.0" encoding="UTF-8" standalone="yes"?>
<Relationships xmlns="http://schemas.openxmlformats.org/package/2006/relationships"><Relationship Id="rId3" Type="http://schemas.openxmlformats.org/officeDocument/2006/relationships/tags" Target="../tags/tag134.xml"/><Relationship Id="rId7" Type="http://schemas.openxmlformats.org/officeDocument/2006/relationships/image" Target="../media/image8.png"/><Relationship Id="rId2" Type="http://schemas.openxmlformats.org/officeDocument/2006/relationships/tags" Target="../tags/tag133.xml"/><Relationship Id="rId1" Type="http://schemas.openxmlformats.org/officeDocument/2006/relationships/vmlDrawing" Target="../drawings/vmlDrawing51.vml"/><Relationship Id="rId6" Type="http://schemas.openxmlformats.org/officeDocument/2006/relationships/image" Target="../media/image4.emf"/><Relationship Id="rId5" Type="http://schemas.openxmlformats.org/officeDocument/2006/relationships/oleObject" Target="../embeddings/oleObject65.bin"/><Relationship Id="rId4" Type="http://schemas.openxmlformats.org/officeDocument/2006/relationships/slideMaster" Target="../slideMasters/slideMaster2.xml"/></Relationships>
</file>

<file path=ppt/slideLayouts/_rels/slideLayout7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2.xml"/></Relationships>
</file>

<file path=ppt/slideLayouts/_rels/slideLayout77.xml.rels><?xml version="1.0" encoding="UTF-8" standalone="yes"?>
<Relationships xmlns="http://schemas.openxmlformats.org/package/2006/relationships"><Relationship Id="rId3" Type="http://schemas.openxmlformats.org/officeDocument/2006/relationships/tags" Target="../tags/tag136.xml"/><Relationship Id="rId7" Type="http://schemas.openxmlformats.org/officeDocument/2006/relationships/image" Target="../media/image10.png"/><Relationship Id="rId2" Type="http://schemas.openxmlformats.org/officeDocument/2006/relationships/tags" Target="../tags/tag135.xml"/><Relationship Id="rId1" Type="http://schemas.openxmlformats.org/officeDocument/2006/relationships/vmlDrawing" Target="../drawings/vmlDrawing52.vml"/><Relationship Id="rId6" Type="http://schemas.openxmlformats.org/officeDocument/2006/relationships/image" Target="../media/image4.emf"/><Relationship Id="rId5" Type="http://schemas.openxmlformats.org/officeDocument/2006/relationships/oleObject" Target="../embeddings/oleObject66.bin"/><Relationship Id="rId4" Type="http://schemas.openxmlformats.org/officeDocument/2006/relationships/slideMaster" Target="../slideMasters/slideMaster2.xml"/></Relationships>
</file>

<file path=ppt/slideLayouts/_rels/slideLayout7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2.xml"/></Relationships>
</file>

<file path=ppt/slideLayouts/_rels/slideLayout79.xml.rels><?xml version="1.0" encoding="UTF-8" standalone="yes"?>
<Relationships xmlns="http://schemas.openxmlformats.org/package/2006/relationships"><Relationship Id="rId3" Type="http://schemas.openxmlformats.org/officeDocument/2006/relationships/tags" Target="../tags/tag138.xml"/><Relationship Id="rId7" Type="http://schemas.openxmlformats.org/officeDocument/2006/relationships/image" Target="../media/image8.png"/><Relationship Id="rId2" Type="http://schemas.openxmlformats.org/officeDocument/2006/relationships/tags" Target="../tags/tag137.xml"/><Relationship Id="rId1" Type="http://schemas.openxmlformats.org/officeDocument/2006/relationships/vmlDrawing" Target="../drawings/vmlDrawing53.vml"/><Relationship Id="rId6" Type="http://schemas.openxmlformats.org/officeDocument/2006/relationships/image" Target="../media/image4.emf"/><Relationship Id="rId5" Type="http://schemas.openxmlformats.org/officeDocument/2006/relationships/oleObject" Target="../embeddings/oleObject67.bin"/><Relationship Id="rId4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tags" Target="../tags/tag20.xml"/><Relationship Id="rId7" Type="http://schemas.openxmlformats.org/officeDocument/2006/relationships/image" Target="../media/image6.png"/><Relationship Id="rId2" Type="http://schemas.openxmlformats.org/officeDocument/2006/relationships/tags" Target="../tags/tag19.xml"/><Relationship Id="rId1" Type="http://schemas.openxmlformats.org/officeDocument/2006/relationships/vmlDrawing" Target="../drawings/vmlDrawing7.vml"/><Relationship Id="rId6" Type="http://schemas.openxmlformats.org/officeDocument/2006/relationships/image" Target="../media/image4.emf"/><Relationship Id="rId5" Type="http://schemas.openxmlformats.org/officeDocument/2006/relationships/oleObject" Target="../embeddings/oleObject10.bin"/><Relationship Id="rId4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3" Type="http://schemas.openxmlformats.org/officeDocument/2006/relationships/tags" Target="../tags/tag140.xml"/><Relationship Id="rId7" Type="http://schemas.openxmlformats.org/officeDocument/2006/relationships/image" Target="../media/image16.png"/><Relationship Id="rId2" Type="http://schemas.openxmlformats.org/officeDocument/2006/relationships/tags" Target="../tags/tag139.xml"/><Relationship Id="rId1" Type="http://schemas.openxmlformats.org/officeDocument/2006/relationships/vmlDrawing" Target="../drawings/vmlDrawing54.vml"/><Relationship Id="rId6" Type="http://schemas.openxmlformats.org/officeDocument/2006/relationships/image" Target="../media/image4.emf"/><Relationship Id="rId5" Type="http://schemas.openxmlformats.org/officeDocument/2006/relationships/oleObject" Target="../embeddings/oleObject68.bin"/><Relationship Id="rId4" Type="http://schemas.openxmlformats.org/officeDocument/2006/relationships/slideMaster" Target="../slideMasters/slideMaster2.xml"/></Relationships>
</file>

<file path=ppt/slideLayouts/_rels/slideLayout81.xml.rels><?xml version="1.0" encoding="UTF-8" standalone="yes"?>
<Relationships xmlns="http://schemas.openxmlformats.org/package/2006/relationships"><Relationship Id="rId3" Type="http://schemas.openxmlformats.org/officeDocument/2006/relationships/tags" Target="../tags/tag142.xml"/><Relationship Id="rId7" Type="http://schemas.openxmlformats.org/officeDocument/2006/relationships/image" Target="../media/image8.png"/><Relationship Id="rId2" Type="http://schemas.openxmlformats.org/officeDocument/2006/relationships/tags" Target="../tags/tag141.xml"/><Relationship Id="rId1" Type="http://schemas.openxmlformats.org/officeDocument/2006/relationships/vmlDrawing" Target="../drawings/vmlDrawing55.vml"/><Relationship Id="rId6" Type="http://schemas.openxmlformats.org/officeDocument/2006/relationships/image" Target="../media/image4.emf"/><Relationship Id="rId5" Type="http://schemas.openxmlformats.org/officeDocument/2006/relationships/oleObject" Target="../embeddings/oleObject69.bin"/><Relationship Id="rId4" Type="http://schemas.openxmlformats.org/officeDocument/2006/relationships/slideMaster" Target="../slideMasters/slideMaster2.xml"/></Relationships>
</file>

<file path=ppt/slideLayouts/_rels/slideLayout82.xml.rels><?xml version="1.0" encoding="UTF-8" standalone="yes"?>
<Relationships xmlns="http://schemas.openxmlformats.org/package/2006/relationships"><Relationship Id="rId3" Type="http://schemas.openxmlformats.org/officeDocument/2006/relationships/tags" Target="../tags/tag144.xml"/><Relationship Id="rId7" Type="http://schemas.openxmlformats.org/officeDocument/2006/relationships/image" Target="../media/image16.png"/><Relationship Id="rId2" Type="http://schemas.openxmlformats.org/officeDocument/2006/relationships/tags" Target="../tags/tag143.xml"/><Relationship Id="rId1" Type="http://schemas.openxmlformats.org/officeDocument/2006/relationships/vmlDrawing" Target="../drawings/vmlDrawing56.vml"/><Relationship Id="rId6" Type="http://schemas.openxmlformats.org/officeDocument/2006/relationships/image" Target="../media/image4.emf"/><Relationship Id="rId5" Type="http://schemas.openxmlformats.org/officeDocument/2006/relationships/oleObject" Target="../embeddings/oleObject70.bin"/><Relationship Id="rId4" Type="http://schemas.openxmlformats.org/officeDocument/2006/relationships/slideMaster" Target="../slideMasters/slideMaster2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emf"/><Relationship Id="rId3" Type="http://schemas.openxmlformats.org/officeDocument/2006/relationships/tags" Target="../tags/tag146.xml"/><Relationship Id="rId7" Type="http://schemas.openxmlformats.org/officeDocument/2006/relationships/oleObject" Target="../embeddings/oleObject71.bin"/><Relationship Id="rId2" Type="http://schemas.openxmlformats.org/officeDocument/2006/relationships/tags" Target="../tags/tag145.xml"/><Relationship Id="rId1" Type="http://schemas.openxmlformats.org/officeDocument/2006/relationships/vmlDrawing" Target="../drawings/vmlDrawing57.vml"/><Relationship Id="rId6" Type="http://schemas.openxmlformats.org/officeDocument/2006/relationships/slideMaster" Target="../slideMasters/slideMaster2.xml"/><Relationship Id="rId5" Type="http://schemas.openxmlformats.org/officeDocument/2006/relationships/tags" Target="../tags/tag148.xml"/><Relationship Id="rId10" Type="http://schemas.openxmlformats.org/officeDocument/2006/relationships/image" Target="../media/image4.emf"/><Relationship Id="rId4" Type="http://schemas.openxmlformats.org/officeDocument/2006/relationships/tags" Target="../tags/tag147.xml"/><Relationship Id="rId9" Type="http://schemas.openxmlformats.org/officeDocument/2006/relationships/oleObject" Target="../embeddings/oleObject72.bin"/></Relationships>
</file>

<file path=ppt/slideLayouts/_rels/slideLayout8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2.xml"/></Relationships>
</file>

<file path=ppt/slideLayouts/_rels/slideLayout86.xml.rels><?xml version="1.0" encoding="UTF-8" standalone="yes"?>
<Relationships xmlns="http://schemas.openxmlformats.org/package/2006/relationships"><Relationship Id="rId3" Type="http://schemas.openxmlformats.org/officeDocument/2006/relationships/tags" Target="../tags/tag150.xml"/><Relationship Id="rId2" Type="http://schemas.openxmlformats.org/officeDocument/2006/relationships/tags" Target="../tags/tag149.xml"/><Relationship Id="rId1" Type="http://schemas.openxmlformats.org/officeDocument/2006/relationships/vmlDrawing" Target="../drawings/vmlDrawing58.vml"/><Relationship Id="rId6" Type="http://schemas.openxmlformats.org/officeDocument/2006/relationships/image" Target="../media/image4.emf"/><Relationship Id="rId5" Type="http://schemas.openxmlformats.org/officeDocument/2006/relationships/oleObject" Target="../embeddings/oleObject73.bin"/><Relationship Id="rId4" Type="http://schemas.openxmlformats.org/officeDocument/2006/relationships/slideMaster" Target="../slideMasters/slideMaster2.xml"/></Relationships>
</file>

<file path=ppt/slideLayouts/_rels/slideLayout87.xml.rels><?xml version="1.0" encoding="UTF-8" standalone="yes"?>
<Relationships xmlns="http://schemas.openxmlformats.org/package/2006/relationships"><Relationship Id="rId3" Type="http://schemas.openxmlformats.org/officeDocument/2006/relationships/tags" Target="../tags/tag152.xml"/><Relationship Id="rId2" Type="http://schemas.openxmlformats.org/officeDocument/2006/relationships/tags" Target="../tags/tag151.xml"/><Relationship Id="rId1" Type="http://schemas.openxmlformats.org/officeDocument/2006/relationships/vmlDrawing" Target="../drawings/vmlDrawing59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74.bin"/><Relationship Id="rId4" Type="http://schemas.openxmlformats.org/officeDocument/2006/relationships/slideMaster" Target="../slideMasters/slideMaster2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slideMaster" Target="../slideMasters/slideMaster2.xml"/><Relationship Id="rId7" Type="http://schemas.openxmlformats.org/officeDocument/2006/relationships/image" Target="http://D4AD938DC65031E21AF9EE0463C292AD.dms.sberbank.ru/D4AD938DC65031E21AF9EE0463C292AD-45FDCC9C7560CF35DA88EEE9435DF9FE-059EB227FE4DBB45BC02484443552864/1.png" TargetMode="External"/><Relationship Id="rId2" Type="http://schemas.openxmlformats.org/officeDocument/2006/relationships/tags" Target="../tags/tag153.xml"/><Relationship Id="rId1" Type="http://schemas.openxmlformats.org/officeDocument/2006/relationships/vmlDrawing" Target="../drawings/vmlDrawing60.vml"/><Relationship Id="rId6" Type="http://schemas.openxmlformats.org/officeDocument/2006/relationships/image" Target="../media/image17.jpeg"/><Relationship Id="rId5" Type="http://schemas.openxmlformats.org/officeDocument/2006/relationships/image" Target="../media/image2.emf"/><Relationship Id="rId4" Type="http://schemas.openxmlformats.org/officeDocument/2006/relationships/oleObject" Target="../embeddings/oleObject75.bin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slideMaster" Target="../slideMasters/slideMaster2.xml"/><Relationship Id="rId7" Type="http://schemas.openxmlformats.org/officeDocument/2006/relationships/image" Target="http://D4AD938DC65031E21AF9EE0463C292AD.dms.sberbank.ru/D4AD938DC65031E21AF9EE0463C292AD-45FDCC9C7560CF35DA88EEE9435DF9FE-059EB227FE4DBB45BC02484443552864/1.png" TargetMode="External"/><Relationship Id="rId2" Type="http://schemas.openxmlformats.org/officeDocument/2006/relationships/tags" Target="../tags/tag154.xml"/><Relationship Id="rId1" Type="http://schemas.openxmlformats.org/officeDocument/2006/relationships/vmlDrawing" Target="../drawings/vmlDrawing61.vml"/><Relationship Id="rId6" Type="http://schemas.openxmlformats.org/officeDocument/2006/relationships/image" Target="../media/image17.jpeg"/><Relationship Id="rId5" Type="http://schemas.openxmlformats.org/officeDocument/2006/relationships/image" Target="../media/image2.emf"/><Relationship Id="rId4" Type="http://schemas.openxmlformats.org/officeDocument/2006/relationships/oleObject" Target="../embeddings/oleObject76.bin"/><Relationship Id="rId9" Type="http://schemas.openxmlformats.org/officeDocument/2006/relationships/image" Target="../media/image19.jpeg"/></Relationships>
</file>

<file path=ppt/slideLayouts/_rels/slideLayout91.xml.rels><?xml version="1.0" encoding="UTF-8" standalone="yes"?>
<Relationships xmlns="http://schemas.openxmlformats.org/package/2006/relationships"><Relationship Id="rId3" Type="http://schemas.openxmlformats.org/officeDocument/2006/relationships/tags" Target="../tags/tag156.xml"/><Relationship Id="rId2" Type="http://schemas.openxmlformats.org/officeDocument/2006/relationships/tags" Target="../tags/tag155.xml"/><Relationship Id="rId1" Type="http://schemas.openxmlformats.org/officeDocument/2006/relationships/vmlDrawing" Target="../drawings/vmlDrawing62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77.bin"/><Relationship Id="rId4" Type="http://schemas.openxmlformats.org/officeDocument/2006/relationships/slideMaster" Target="../slideMasters/slideMaster2.xml"/></Relationships>
</file>

<file path=ppt/slideLayouts/_rels/slideLayout9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emf"/><Relationship Id="rId3" Type="http://schemas.openxmlformats.org/officeDocument/2006/relationships/tags" Target="../tags/tag158.xml"/><Relationship Id="rId7" Type="http://schemas.openxmlformats.org/officeDocument/2006/relationships/oleObject" Target="../embeddings/oleObject78.bin"/><Relationship Id="rId2" Type="http://schemas.openxmlformats.org/officeDocument/2006/relationships/tags" Target="../tags/tag157.xml"/><Relationship Id="rId1" Type="http://schemas.openxmlformats.org/officeDocument/2006/relationships/vmlDrawing" Target="../drawings/vmlDrawing63.vml"/><Relationship Id="rId6" Type="http://schemas.openxmlformats.org/officeDocument/2006/relationships/slideMaster" Target="../slideMasters/slideMaster2.xml"/><Relationship Id="rId11" Type="http://schemas.openxmlformats.org/officeDocument/2006/relationships/image" Target="http://D4AD938DC65031E21AF9EE0463C292AD.dms.sberbank.ru/D4AD938DC65031E21AF9EE0463C292AD-45FDCC9C7560CF35DA88EEE9435DF9FE-059EB227FE4DBB45BC02484443552864/1.png" TargetMode="External"/><Relationship Id="rId5" Type="http://schemas.openxmlformats.org/officeDocument/2006/relationships/tags" Target="../tags/tag160.xml"/><Relationship Id="rId10" Type="http://schemas.openxmlformats.org/officeDocument/2006/relationships/image" Target="../media/image5.emf"/><Relationship Id="rId4" Type="http://schemas.openxmlformats.org/officeDocument/2006/relationships/tags" Target="../tags/tag159.xml"/><Relationship Id="rId9" Type="http://schemas.openxmlformats.org/officeDocument/2006/relationships/oleObject" Target="../embeddings/oleObject79.bin"/></Relationships>
</file>

<file path=ppt/slideLayouts/_rels/slideLayout9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emf"/><Relationship Id="rId3" Type="http://schemas.openxmlformats.org/officeDocument/2006/relationships/tags" Target="../tags/tag162.xml"/><Relationship Id="rId7" Type="http://schemas.openxmlformats.org/officeDocument/2006/relationships/oleObject" Target="../embeddings/oleObject80.bin"/><Relationship Id="rId2" Type="http://schemas.openxmlformats.org/officeDocument/2006/relationships/tags" Target="../tags/tag161.xml"/><Relationship Id="rId1" Type="http://schemas.openxmlformats.org/officeDocument/2006/relationships/vmlDrawing" Target="../drawings/vmlDrawing64.vml"/><Relationship Id="rId6" Type="http://schemas.openxmlformats.org/officeDocument/2006/relationships/slideMaster" Target="../slideMasters/slideMaster2.xml"/><Relationship Id="rId5" Type="http://schemas.openxmlformats.org/officeDocument/2006/relationships/tags" Target="../tags/tag164.xml"/><Relationship Id="rId10" Type="http://schemas.openxmlformats.org/officeDocument/2006/relationships/image" Target="../media/image4.emf"/><Relationship Id="rId4" Type="http://schemas.openxmlformats.org/officeDocument/2006/relationships/tags" Target="../tags/tag163.xml"/><Relationship Id="rId9" Type="http://schemas.openxmlformats.org/officeDocument/2006/relationships/oleObject" Target="../embeddings/oleObject81.bin"/></Relationships>
</file>

<file path=ppt/slideLayouts/_rels/slideLayout9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emf"/><Relationship Id="rId3" Type="http://schemas.openxmlformats.org/officeDocument/2006/relationships/tags" Target="../tags/tag166.xml"/><Relationship Id="rId7" Type="http://schemas.openxmlformats.org/officeDocument/2006/relationships/oleObject" Target="../embeddings/oleObject82.bin"/><Relationship Id="rId2" Type="http://schemas.openxmlformats.org/officeDocument/2006/relationships/tags" Target="../tags/tag165.xml"/><Relationship Id="rId1" Type="http://schemas.openxmlformats.org/officeDocument/2006/relationships/vmlDrawing" Target="../drawings/vmlDrawing65.vml"/><Relationship Id="rId6" Type="http://schemas.openxmlformats.org/officeDocument/2006/relationships/slideMaster" Target="../slideMasters/slideMaster2.xml"/><Relationship Id="rId5" Type="http://schemas.openxmlformats.org/officeDocument/2006/relationships/tags" Target="../tags/tag168.xml"/><Relationship Id="rId10" Type="http://schemas.openxmlformats.org/officeDocument/2006/relationships/image" Target="../media/image4.emf"/><Relationship Id="rId4" Type="http://schemas.openxmlformats.org/officeDocument/2006/relationships/tags" Target="../tags/tag167.xml"/><Relationship Id="rId9" Type="http://schemas.openxmlformats.org/officeDocument/2006/relationships/oleObject" Target="../embeddings/oleObject83.bin"/></Relationships>
</file>

<file path=ppt/slideLayouts/_rels/slideLayout95.xml.rels><?xml version="1.0" encoding="UTF-8" standalone="yes"?>
<Relationships xmlns="http://schemas.openxmlformats.org/package/2006/relationships"><Relationship Id="rId3" Type="http://schemas.openxmlformats.org/officeDocument/2006/relationships/tags" Target="../tags/tag170.xml"/><Relationship Id="rId2" Type="http://schemas.openxmlformats.org/officeDocument/2006/relationships/tags" Target="../tags/tag169.xml"/><Relationship Id="rId1" Type="http://schemas.openxmlformats.org/officeDocument/2006/relationships/vmlDrawing" Target="../drawings/vmlDrawing66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84.bin"/><Relationship Id="rId4" Type="http://schemas.openxmlformats.org/officeDocument/2006/relationships/slideMaster" Target="../slideMasters/slideMaster2.xml"/></Relationships>
</file>

<file path=ppt/slideLayouts/_rels/slideLayout96.xml.rels><?xml version="1.0" encoding="UTF-8" standalone="yes"?>
<Relationships xmlns="http://schemas.openxmlformats.org/package/2006/relationships"><Relationship Id="rId3" Type="http://schemas.openxmlformats.org/officeDocument/2006/relationships/tags" Target="../tags/tag172.xml"/><Relationship Id="rId2" Type="http://schemas.openxmlformats.org/officeDocument/2006/relationships/tags" Target="../tags/tag171.xml"/><Relationship Id="rId1" Type="http://schemas.openxmlformats.org/officeDocument/2006/relationships/vmlDrawing" Target="../drawings/vmlDrawing67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85.bin"/><Relationship Id="rId4" Type="http://schemas.openxmlformats.org/officeDocument/2006/relationships/slideMaster" Target="../slideMasters/slideMaster2.xml"/></Relationships>
</file>

<file path=ppt/slideLayouts/_rels/slideLayout97.xml.rels><?xml version="1.0" encoding="UTF-8" standalone="yes"?>
<Relationships xmlns="http://schemas.openxmlformats.org/package/2006/relationships"><Relationship Id="rId3" Type="http://schemas.openxmlformats.org/officeDocument/2006/relationships/tags" Target="../tags/tag174.xml"/><Relationship Id="rId7" Type="http://schemas.openxmlformats.org/officeDocument/2006/relationships/image" Target="../media/image6.png"/><Relationship Id="rId2" Type="http://schemas.openxmlformats.org/officeDocument/2006/relationships/tags" Target="../tags/tag173.xml"/><Relationship Id="rId1" Type="http://schemas.openxmlformats.org/officeDocument/2006/relationships/vmlDrawing" Target="../drawings/vmlDrawing68.vml"/><Relationship Id="rId6" Type="http://schemas.openxmlformats.org/officeDocument/2006/relationships/image" Target="../media/image4.emf"/><Relationship Id="rId5" Type="http://schemas.openxmlformats.org/officeDocument/2006/relationships/oleObject" Target="../embeddings/oleObject86.bin"/><Relationship Id="rId4" Type="http://schemas.openxmlformats.org/officeDocument/2006/relationships/slideMaster" Target="../slideMasters/slideMaster2.xml"/></Relationships>
</file>

<file path=ppt/slideLayouts/_rels/slideLayout98.xml.rels><?xml version="1.0" encoding="UTF-8" standalone="yes"?>
<Relationships xmlns="http://schemas.openxmlformats.org/package/2006/relationships"><Relationship Id="rId3" Type="http://schemas.openxmlformats.org/officeDocument/2006/relationships/tags" Target="../tags/tag176.xml"/><Relationship Id="rId7" Type="http://schemas.openxmlformats.org/officeDocument/2006/relationships/image" Target="../media/image6.png"/><Relationship Id="rId2" Type="http://schemas.openxmlformats.org/officeDocument/2006/relationships/tags" Target="../tags/tag175.xml"/><Relationship Id="rId1" Type="http://schemas.openxmlformats.org/officeDocument/2006/relationships/vmlDrawing" Target="../drawings/vmlDrawing69.vml"/><Relationship Id="rId6" Type="http://schemas.openxmlformats.org/officeDocument/2006/relationships/image" Target="../media/image4.emf"/><Relationship Id="rId5" Type="http://schemas.openxmlformats.org/officeDocument/2006/relationships/oleObject" Target="../embeddings/oleObject87.bin"/><Relationship Id="rId4" Type="http://schemas.openxmlformats.org/officeDocument/2006/relationships/slideMaster" Target="../slideMasters/slideMaster2.xml"/></Relationships>
</file>

<file path=ppt/slideLayouts/_rels/slideLayout99.xml.rels><?xml version="1.0" encoding="UTF-8" standalone="yes"?>
<Relationships xmlns="http://schemas.openxmlformats.org/package/2006/relationships"><Relationship Id="rId3" Type="http://schemas.openxmlformats.org/officeDocument/2006/relationships/tags" Target="../tags/tag178.xml"/><Relationship Id="rId7" Type="http://schemas.openxmlformats.org/officeDocument/2006/relationships/image" Target="../media/image6.png"/><Relationship Id="rId2" Type="http://schemas.openxmlformats.org/officeDocument/2006/relationships/tags" Target="../tags/tag177.xml"/><Relationship Id="rId1" Type="http://schemas.openxmlformats.org/officeDocument/2006/relationships/vmlDrawing" Target="../drawings/vmlDrawing70.vml"/><Relationship Id="rId6" Type="http://schemas.openxmlformats.org/officeDocument/2006/relationships/image" Target="../media/image4.emf"/><Relationship Id="rId5" Type="http://schemas.openxmlformats.org/officeDocument/2006/relationships/oleObject" Target="../embeddings/oleObject88.bin"/><Relationship Id="rId4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2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933882" name="think-cell Slide" r:id="rId5" imgW="360" imgH="360" progId="">
                  <p:embed/>
                </p:oleObj>
              </mc:Choice>
              <mc:Fallback>
                <p:oleObj name="think-cell Slide" r:id="rId5" imgW="360" imgH="360" progId="">
                  <p:embed/>
                  <p:pic>
                    <p:nvPicPr>
                      <p:cNvPr id="0" name="Picture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Rectangle 1" hidden="1"/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195263" cy="158750"/>
          </a:xfrm>
          <a:prstGeom prst="rect">
            <a:avLst/>
          </a:prstGeom>
          <a:solidFill>
            <a:srgbClr val="29BA74"/>
          </a:solidFill>
          <a:ln w="9525" cap="rnd" cmpd="sng" algn="ctr">
            <a:solidFill>
              <a:srgbClr val="29BA74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anchor="ctr"/>
          <a:lstStyle/>
          <a:p>
            <a:pPr algn="ctr" fontAlgn="auto">
              <a:lnSpc>
                <a:spcPct val="93000"/>
              </a:lnSpc>
              <a:defRPr/>
            </a:pPr>
            <a:endParaRPr lang="en-US" sz="3200" b="1" dirty="0">
              <a:solidFill>
                <a:srgbClr val="FFFFFF"/>
              </a:solidFill>
              <a:ea typeface="+mj-ea"/>
              <a:cs typeface="+mj-cs"/>
              <a:sym typeface="Trebuchet MS" panose="020B0603020202020204" pitchFamily="34" charset="0"/>
            </a:endParaRPr>
          </a:p>
        </p:txBody>
      </p:sp>
      <p:pic>
        <p:nvPicPr>
          <p:cNvPr id="6" name="Picture 9" descr="A picture containing blue&#10;&#10;Description automatically generated"/>
          <p:cNvPicPr>
            <a:picLocks noChangeAspect="1"/>
          </p:cNvPicPr>
          <p:nvPr userDrawn="1"/>
        </p:nvPicPr>
        <p:blipFill>
          <a:blip r:embed="rId7"/>
          <a:srcRect r="40509"/>
          <a:stretch>
            <a:fillRect/>
          </a:stretch>
        </p:blipFill>
        <p:spPr bwMode="auto">
          <a:xfrm>
            <a:off x="3265488" y="0"/>
            <a:ext cx="8926512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ctangle 11">
            <a:extLst/>
          </p:cNvPr>
          <p:cNvSpPr/>
          <p:nvPr userDrawn="1"/>
        </p:nvSpPr>
        <p:spPr>
          <a:xfrm>
            <a:off x="4029017" y="0"/>
            <a:ext cx="8162983" cy="6858000"/>
          </a:xfrm>
          <a:prstGeom prst="rect">
            <a:avLst/>
          </a:prstGeom>
          <a:gradFill flip="none" rotWithShape="1">
            <a:gsLst>
              <a:gs pos="100000">
                <a:schemeClr val="tx2">
                  <a:lumMod val="95000"/>
                  <a:lumOff val="5000"/>
                  <a:alpha val="0"/>
                </a:schemeClr>
              </a:gs>
              <a:gs pos="13000">
                <a:srgbClr val="FCFFEB">
                  <a:alpha val="72000"/>
                </a:srgbClr>
              </a:gs>
            </a:gsLst>
            <a:lin ang="2700000" scaled="1"/>
            <a:tileRect/>
          </a:gradFill>
          <a:ln w="9525" cap="rnd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200" dirty="0">
              <a:solidFill>
                <a:srgbClr val="FFFFFF"/>
              </a:solidFill>
            </a:endParaRPr>
          </a:p>
        </p:txBody>
      </p:sp>
      <p:sp>
        <p:nvSpPr>
          <p:cNvPr id="8" name="Freeform: Shape 17">
            <a:extLst/>
          </p:cNvPr>
          <p:cNvSpPr/>
          <p:nvPr userDrawn="1"/>
        </p:nvSpPr>
        <p:spPr>
          <a:xfrm flipV="1">
            <a:off x="0" y="0"/>
            <a:ext cx="7167563" cy="6858000"/>
          </a:xfrm>
          <a:custGeom>
            <a:avLst/>
            <a:gdLst>
              <a:gd name="connsiteX0" fmla="*/ 0 w 5823857"/>
              <a:gd name="connsiteY0" fmla="*/ 6858000 h 6858000"/>
              <a:gd name="connsiteX1" fmla="*/ 171007 w 5823857"/>
              <a:gd name="connsiteY1" fmla="*/ 6858000 h 6858000"/>
              <a:gd name="connsiteX2" fmla="*/ 171007 w 5823857"/>
              <a:gd name="connsiteY2" fmla="*/ 6857999 h 6858000"/>
              <a:gd name="connsiteX3" fmla="*/ 3364287 w 5823857"/>
              <a:gd name="connsiteY3" fmla="*/ 6857999 h 6858000"/>
              <a:gd name="connsiteX4" fmla="*/ 3354974 w 5823857"/>
              <a:gd name="connsiteY4" fmla="*/ 6776026 h 6858000"/>
              <a:gd name="connsiteX5" fmla="*/ 3448739 w 5823857"/>
              <a:gd name="connsiteY5" fmla="*/ 5492317 h 6858000"/>
              <a:gd name="connsiteX6" fmla="*/ 5406929 w 5823857"/>
              <a:gd name="connsiteY6" fmla="*/ 2086469 h 6858000"/>
              <a:gd name="connsiteX7" fmla="*/ 5823857 w 5823857"/>
              <a:gd name="connsiteY7" fmla="*/ 1 h 6858000"/>
              <a:gd name="connsiteX8" fmla="*/ 529814 w 5823857"/>
              <a:gd name="connsiteY8" fmla="*/ 1 h 6858000"/>
              <a:gd name="connsiteX9" fmla="*/ 171007 w 5823857"/>
              <a:gd name="connsiteY9" fmla="*/ 1 h 6858000"/>
              <a:gd name="connsiteX10" fmla="*/ 171007 w 5823857"/>
              <a:gd name="connsiteY10" fmla="*/ 0 h 6858000"/>
              <a:gd name="connsiteX11" fmla="*/ 0 w 5823857"/>
              <a:gd name="connsiteY11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5823857" h="6858000">
                <a:moveTo>
                  <a:pt x="0" y="6858000"/>
                </a:moveTo>
                <a:lnTo>
                  <a:pt x="171007" y="6858000"/>
                </a:lnTo>
                <a:lnTo>
                  <a:pt x="171007" y="6857999"/>
                </a:lnTo>
                <a:lnTo>
                  <a:pt x="3364287" y="6857999"/>
                </a:lnTo>
                <a:lnTo>
                  <a:pt x="3354974" y="6776026"/>
                </a:lnTo>
                <a:cubicBezTo>
                  <a:pt x="3314077" y="6366203"/>
                  <a:pt x="3306976" y="5937286"/>
                  <a:pt x="3448739" y="5492317"/>
                </a:cubicBezTo>
                <a:cubicBezTo>
                  <a:pt x="3778663" y="4456755"/>
                  <a:pt x="5011076" y="3001855"/>
                  <a:pt x="5406929" y="2086469"/>
                </a:cubicBezTo>
                <a:cubicBezTo>
                  <a:pt x="5802783" y="1171084"/>
                  <a:pt x="5816295" y="447467"/>
                  <a:pt x="5823857" y="1"/>
                </a:cubicBezTo>
                <a:lnTo>
                  <a:pt x="529814" y="1"/>
                </a:lnTo>
                <a:lnTo>
                  <a:pt x="171007" y="1"/>
                </a:lnTo>
                <a:lnTo>
                  <a:pt x="171007" y="0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4295" tIns="74295" rIns="74295" bIns="74295" anchor="ctr"/>
          <a:lstStyle/>
          <a:p>
            <a:pPr algn="ctr" fontAlgn="auto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US" sz="1138" kern="0" dirty="0">
              <a:solidFill>
                <a:schemeClr val="bg1"/>
              </a:solidFill>
            </a:endParaRPr>
          </a:p>
        </p:txBody>
      </p:sp>
      <p:cxnSp>
        <p:nvCxnSpPr>
          <p:cNvPr id="9" name="Straight Connector 14">
            <a:extLst/>
          </p:cNvPr>
          <p:cNvCxnSpPr/>
          <p:nvPr userDrawn="1"/>
        </p:nvCxnSpPr>
        <p:spPr>
          <a:xfrm>
            <a:off x="774644" y="4821238"/>
            <a:ext cx="1805354" cy="0"/>
          </a:xfrm>
          <a:prstGeom prst="line">
            <a:avLst/>
          </a:prstGeom>
          <a:ln w="38100" cap="rnd">
            <a:gradFill flip="none" rotWithShape="1">
              <a:gsLst>
                <a:gs pos="0">
                  <a:schemeClr val="tx2"/>
                </a:gs>
                <a:gs pos="100000">
                  <a:schemeClr val="accent5"/>
                </a:gs>
              </a:gsLst>
              <a:lin ang="0" scaled="1"/>
              <a:tileRect/>
            </a:gradFill>
            <a:prstDash val="solid"/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 10">
            <a:extLst/>
          </p:cNvPr>
          <p:cNvSpPr/>
          <p:nvPr userDrawn="1"/>
        </p:nvSpPr>
        <p:spPr>
          <a:xfrm>
            <a:off x="10796588" y="171450"/>
            <a:ext cx="998537" cy="122238"/>
          </a:xfrm>
          <a:prstGeom prst="rect">
            <a:avLst/>
          </a:prstGeom>
          <a:noFill/>
          <a:ln w="9525" cap="rnd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anchor="ctr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800" dirty="0">
                <a:solidFill>
                  <a:srgbClr val="C8C8C8"/>
                </a:solidFill>
              </a:rPr>
              <a:t>КОНФИДЕНЦИАЛЬНО</a:t>
            </a:r>
            <a:endParaRPr lang="en-US" sz="800" dirty="0">
              <a:solidFill>
                <a:srgbClr val="C8C8C8"/>
              </a:solidFill>
            </a:endParaRPr>
          </a:p>
        </p:txBody>
      </p:sp>
      <p:sp>
        <p:nvSpPr>
          <p:cNvPr id="17" name="Text Placeholder 6"/>
          <p:cNvSpPr>
            <a:spLocks noGrp="1"/>
          </p:cNvSpPr>
          <p:nvPr>
            <p:ph type="body" sz="quarter" idx="12"/>
          </p:nvPr>
        </p:nvSpPr>
        <p:spPr bwMode="black">
          <a:xfrm>
            <a:off x="774644" y="5418965"/>
            <a:ext cx="5145510" cy="281552"/>
          </a:xfrm>
          <a:prstGeom prst="rect">
            <a:avLst/>
          </a:prstGeom>
          <a:noFill/>
        </p:spPr>
        <p:txBody>
          <a:bodyPr wrap="square" anchor="t" anchorCtr="0">
            <a:spAutoFit/>
          </a:bodyPr>
          <a:lstStyle>
            <a:lvl1pPr algn="l">
              <a:lnSpc>
                <a:spcPct val="110000"/>
              </a:lnSpc>
              <a:buNone/>
              <a:defRPr sz="1800" b="1" cap="all" baseline="0">
                <a:solidFill>
                  <a:srgbClr val="9A9A9A"/>
                </a:solidFill>
                <a:latin typeface="+mn-lt"/>
                <a:sym typeface="Trebuchet MS" panose="020B0603020202020204" pitchFamily="34" charset="0"/>
              </a:defRPr>
            </a:lvl1pPr>
            <a:lvl2pPr algn="ctr">
              <a:buNone/>
              <a:defRPr/>
            </a:lvl2pPr>
            <a:lvl3pPr marL="0" indent="0" algn="ctr">
              <a:buNone/>
              <a:defRPr/>
            </a:lvl3pPr>
            <a:lvl4pPr marL="228600" indent="0" algn="ctr">
              <a:buNone/>
              <a:defRPr/>
            </a:lvl4pPr>
            <a:lvl5pPr marL="457200" indent="0" algn="ctr">
              <a:buNone/>
              <a:defRPr/>
            </a:lvl5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20" name="Title 1"/>
          <p:cNvSpPr>
            <a:spLocks noGrp="1"/>
          </p:cNvSpPr>
          <p:nvPr>
            <p:ph type="ctrTitle"/>
          </p:nvPr>
        </p:nvSpPr>
        <p:spPr bwMode="ltGray">
          <a:xfrm>
            <a:off x="774644" y="4399810"/>
            <a:ext cx="5145509" cy="457946"/>
          </a:xfrm>
          <a:prstGeom prst="rect">
            <a:avLst/>
          </a:prstGeom>
        </p:spPr>
        <p:txBody>
          <a:bodyPr anchor="b"/>
          <a:lstStyle>
            <a:lvl1pPr algn="l">
              <a:lnSpc>
                <a:spcPct val="93000"/>
              </a:lnSpc>
              <a:defRPr sz="3200" b="1" baseline="0">
                <a:solidFill>
                  <a:srgbClr val="374140"/>
                </a:solidFill>
                <a:latin typeface="+mj-lt"/>
                <a:sym typeface="Trebuchet MS" panose="020B0603020202020204" pitchFamily="34" charset="0"/>
              </a:defRPr>
            </a:lvl1pPr>
          </a:lstStyle>
          <a:p>
            <a:r>
              <a:rPr lang="ru-RU" dirty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ransition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Green half">
    <p:bg bwMode="grayWhite">
      <p:bgPr>
        <a:gradFill rotWithShape="1">
          <a:gsLst>
            <a:gs pos="0">
              <a:srgbClr val="0077BE"/>
            </a:gs>
            <a:gs pos="100000">
              <a:srgbClr val="67BD4A"/>
            </a:gs>
          </a:gsLst>
          <a:lin ang="81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hadow"/>
          <p:cNvPicPr>
            <a:picLocks noChangeAspect="1"/>
          </p:cNvPicPr>
          <p:nvPr userDrawn="1"/>
        </p:nvPicPr>
        <p:blipFill>
          <a:blip r:embed="rId2"/>
          <a:srcRect l="101" t="8742" r="29398" b="27"/>
          <a:stretch>
            <a:fillRect/>
          </a:stretch>
        </p:blipFill>
        <p:spPr bwMode="ltGray">
          <a:xfrm>
            <a:off x="5592763" y="0"/>
            <a:ext cx="51435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PanelGray"/>
          <p:cNvSpPr/>
          <p:nvPr userDrawn="1"/>
        </p:nvSpPr>
        <p:spPr>
          <a:xfrm>
            <a:off x="6096000" y="0"/>
            <a:ext cx="6096000" cy="6858000"/>
          </a:xfrm>
          <a:prstGeom prst="rect">
            <a:avLst/>
          </a:prstGeom>
          <a:solidFill>
            <a:srgbClr val="F2F2F2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fontAlgn="auto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defRPr/>
            </a:pPr>
            <a:endParaRPr lang="en-US" sz="1200" dirty="0">
              <a:solidFill>
                <a:schemeClr val="bg1"/>
              </a:solidFill>
              <a:sym typeface="Trebuchet MS" panose="020B0603020202020204" pitchFamily="34" charset="0"/>
            </a:endParaRPr>
          </a:p>
        </p:txBody>
      </p:sp>
      <p:sp>
        <p:nvSpPr>
          <p:cNvPr id="6" name="TextBox 14"/>
          <p:cNvSpPr txBox="1"/>
          <p:nvPr userDrawn="1"/>
        </p:nvSpPr>
        <p:spPr>
          <a:xfrm>
            <a:off x="11018838" y="6405563"/>
            <a:ext cx="381000" cy="153987"/>
          </a:xfrm>
          <a:prstGeom prst="rect">
            <a:avLst/>
          </a:prstGeom>
          <a:noFill/>
        </p:spPr>
        <p:txBody>
          <a:bodyPr lIns="0" tIns="0" rIns="0" bIns="0" anchor="b">
            <a:spAutoFit/>
          </a:bodyPr>
          <a:lstStyle/>
          <a:p>
            <a:pPr algn="r" defTabSz="914400" fontAlgn="auto">
              <a:spcBef>
                <a:spcPts val="0"/>
              </a:spcBef>
              <a:spcAft>
                <a:spcPts val="0"/>
              </a:spcAft>
              <a:defRPr/>
            </a:pPr>
            <a:fld id="{6604993D-668B-4868-B873-349786451C77}" type="slidenum">
              <a:rPr lang="en-US" sz="1000">
                <a:solidFill>
                  <a:schemeClr val="bg1">
                    <a:lumMod val="50000"/>
                  </a:schemeClr>
                </a:solidFill>
                <a:latin typeface="+mn-lt"/>
                <a:sym typeface="Trebuchet MS" panose="020B0603020202020204" pitchFamily="34" charset="0"/>
              </a:rPr>
              <a:pPr algn="r" defTabSz="914400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sz="800" dirty="0">
              <a:solidFill>
                <a:schemeClr val="bg1">
                  <a:lumMod val="50000"/>
                </a:schemeClr>
              </a:solidFill>
              <a:latin typeface="+mn-lt"/>
              <a:sym typeface="Trebuchet MS" panose="020B0603020202020204" pitchFamily="34" charset="0"/>
            </a:endParaRPr>
          </a:p>
        </p:txBody>
      </p:sp>
      <p:sp>
        <p:nvSpPr>
          <p:cNvPr id="7" name="Rectangle 16">
            <a:extLst/>
          </p:cNvPr>
          <p:cNvSpPr/>
          <p:nvPr userDrawn="1"/>
        </p:nvSpPr>
        <p:spPr>
          <a:xfrm>
            <a:off x="5473700" y="88900"/>
            <a:ext cx="1246188" cy="153988"/>
          </a:xfrm>
          <a:prstGeom prst="rect">
            <a:avLst/>
          </a:prstGeom>
          <a:noFill/>
          <a:ln w="9525" cap="rnd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anchor="ctr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000" dirty="0">
                <a:solidFill>
                  <a:srgbClr val="C41300"/>
                </a:solidFill>
              </a:rPr>
              <a:t>КОНФИДЕНЦИАЛЬНО</a:t>
            </a:r>
            <a:endParaRPr lang="en-US" sz="1000" dirty="0">
              <a:solidFill>
                <a:srgbClr val="C41300"/>
              </a:solidFill>
            </a:endParaRPr>
          </a:p>
        </p:txBody>
      </p:sp>
      <p:sp>
        <p:nvSpPr>
          <p:cNvPr id="13" name="Picture Placeholder 18"/>
          <p:cNvSpPr>
            <a:spLocks noGrp="1"/>
          </p:cNvSpPr>
          <p:nvPr>
            <p:ph type="pic" sz="quarter" idx="14"/>
          </p:nvPr>
        </p:nvSpPr>
        <p:spPr>
          <a:xfrm>
            <a:off x="6095262" y="0"/>
            <a:ext cx="6096738" cy="6858000"/>
          </a:xfrm>
          <a:prstGeom prst="rect">
            <a:avLst/>
          </a:prstGeom>
          <a:noFill/>
        </p:spPr>
        <p:txBody>
          <a:bodyPr lIns="914400" tIns="914400" rIns="914400" bIns="914400"/>
          <a:lstStyle>
            <a:lvl1pPr algn="ctr">
              <a:defRPr sz="1800" baseline="0">
                <a:latin typeface="Trebuchet MS" panose="020B0603020202020204" pitchFamily="34" charset="0"/>
                <a:sym typeface="Trebuchet MS" panose="020B0603020202020204" pitchFamily="34" charset="0"/>
              </a:defRPr>
            </a:lvl1pPr>
          </a:lstStyle>
          <a:p>
            <a:pPr lvl="0"/>
            <a:r>
              <a:rPr lang="ru-RU" noProof="0" dirty="0">
                <a:sym typeface="Trebuchet MS" panose="020B0603020202020204" pitchFamily="34" charset="0"/>
              </a:rPr>
              <a:t>Вставка рисунка</a:t>
            </a:r>
            <a:endParaRPr lang="en-US" noProof="0" dirty="0">
              <a:sym typeface="Trebuchet MS" panose="020B0603020202020204" pitchFamily="34" charset="0"/>
            </a:endParaRPr>
          </a:p>
        </p:txBody>
      </p:sp>
      <p:sp>
        <p:nvSpPr>
          <p:cNvPr id="14" name="Title 1"/>
          <p:cNvSpPr>
            <a:spLocks noGrp="1"/>
          </p:cNvSpPr>
          <p:nvPr>
            <p:ph type="title"/>
          </p:nvPr>
        </p:nvSpPr>
        <p:spPr bwMode="black">
          <a:xfrm>
            <a:off x="775384" y="1785600"/>
            <a:ext cx="4269724" cy="3286800"/>
          </a:xfrm>
          <a:prstGeom prst="rect">
            <a:avLst/>
          </a:prstGeom>
          <a:noFill/>
        </p:spPr>
        <p:txBody>
          <a:bodyPr rIns="320040" anchor="ctr">
            <a:noAutofit/>
          </a:bodyPr>
          <a:lstStyle>
            <a:lvl1pPr>
              <a:defRPr sz="3200">
                <a:solidFill>
                  <a:schemeClr val="bg1"/>
                </a:solidFill>
                <a:latin typeface="+mj-lt"/>
                <a:sym typeface="Trebuchet MS" panose="020B0603020202020204" pitchFamily="34" charset="0"/>
              </a:defRPr>
            </a:lvl1pPr>
          </a:lstStyle>
          <a:p>
            <a:r>
              <a:rPr lang="ru-RU" dirty="0"/>
              <a:t>Образец заголовка</a:t>
            </a:r>
            <a:endParaRPr lang="en-US" dirty="0"/>
          </a:p>
        </p:txBody>
      </p:sp>
      <p:sp>
        <p:nvSpPr>
          <p:cNvPr id="8" name="Date Placeholder 2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50000"/>
                  </a:schemeClr>
                </a:solidFill>
                <a:latin typeface="+mn-lt"/>
                <a:sym typeface="Trebuchet MS" panose="020B0603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. Green one third">
    <p:bg>
      <p:bgPr>
        <a:gradFill rotWithShape="1">
          <a:gsLst>
            <a:gs pos="0">
              <a:srgbClr val="0077BE"/>
            </a:gs>
            <a:gs pos="100000">
              <a:srgbClr val="67BD4A"/>
            </a:gs>
          </a:gsLst>
          <a:lin ang="81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Shadow"/>
          <p:cNvPicPr>
            <a:picLocks noChangeAspect="1"/>
          </p:cNvPicPr>
          <p:nvPr userDrawn="1"/>
        </p:nvPicPr>
        <p:blipFill>
          <a:blip r:embed="rId2"/>
          <a:srcRect l="101" t="8742" r="29398" b="27"/>
          <a:stretch>
            <a:fillRect/>
          </a:stretch>
        </p:blipFill>
        <p:spPr bwMode="ltGray">
          <a:xfrm>
            <a:off x="3621088" y="0"/>
            <a:ext cx="51435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PanelWhite"/>
          <p:cNvSpPr/>
          <p:nvPr userDrawn="1"/>
        </p:nvSpPr>
        <p:spPr bwMode="white">
          <a:xfrm>
            <a:off x="4137025" y="-1588"/>
            <a:ext cx="8054975" cy="6859588"/>
          </a:xfrm>
          <a:custGeom>
            <a:avLst/>
            <a:gdLst>
              <a:gd name="connsiteX0" fmla="*/ 0 w 6553548"/>
              <a:gd name="connsiteY0" fmla="*/ 0 h 6859309"/>
              <a:gd name="connsiteX1" fmla="*/ 6553548 w 6553548"/>
              <a:gd name="connsiteY1" fmla="*/ 0 h 6859309"/>
              <a:gd name="connsiteX2" fmla="*/ 6553548 w 6553548"/>
              <a:gd name="connsiteY2" fmla="*/ 6859309 h 6859309"/>
              <a:gd name="connsiteX3" fmla="*/ 0 w 6553548"/>
              <a:gd name="connsiteY3" fmla="*/ 6859309 h 68593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553548" h="6859309">
                <a:moveTo>
                  <a:pt x="0" y="0"/>
                </a:moveTo>
                <a:lnTo>
                  <a:pt x="6553548" y="0"/>
                </a:lnTo>
                <a:lnTo>
                  <a:pt x="6553548" y="6859309"/>
                </a:lnTo>
                <a:lnTo>
                  <a:pt x="0" y="6859309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175" dirty="0">
              <a:solidFill>
                <a:schemeClr val="bg1"/>
              </a:solidFill>
              <a:sym typeface="Trebuchet MS" panose="020B0603020202020204" pitchFamily="34" charset="0"/>
            </a:endParaRPr>
          </a:p>
        </p:txBody>
      </p:sp>
      <p:sp>
        <p:nvSpPr>
          <p:cNvPr id="5" name="Page"/>
          <p:cNvSpPr txBox="1"/>
          <p:nvPr userDrawn="1"/>
        </p:nvSpPr>
        <p:spPr>
          <a:xfrm>
            <a:off x="11018838" y="6408738"/>
            <a:ext cx="381000" cy="150812"/>
          </a:xfrm>
          <a:prstGeom prst="rect">
            <a:avLst/>
          </a:prstGeom>
          <a:noFill/>
        </p:spPr>
        <p:txBody>
          <a:bodyPr lIns="0" tIns="0" rIns="0" bIns="0" anchor="b">
            <a:spAutoFit/>
          </a:bodyPr>
          <a:lstStyle/>
          <a:p>
            <a:pPr algn="r" defTabSz="895169" fontAlgn="auto">
              <a:spcBef>
                <a:spcPts val="0"/>
              </a:spcBef>
              <a:spcAft>
                <a:spcPts val="0"/>
              </a:spcAft>
              <a:defRPr/>
            </a:pPr>
            <a:fld id="{1AFF6001-6C85-4A25-A9C5-75D9C122E1BF}" type="slidenum">
              <a:rPr lang="en-US" sz="979">
                <a:solidFill>
                  <a:schemeClr val="bg1">
                    <a:lumMod val="50000"/>
                  </a:schemeClr>
                </a:solidFill>
                <a:latin typeface="+mn-lt"/>
                <a:sym typeface="Trebuchet MS" panose="020B0603020202020204" pitchFamily="34" charset="0"/>
              </a:rPr>
              <a:pPr algn="r" defTabSz="895169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sz="979" dirty="0">
              <a:solidFill>
                <a:schemeClr val="bg1">
                  <a:lumMod val="50000"/>
                </a:schemeClr>
              </a:solidFill>
              <a:latin typeface="+mn-lt"/>
              <a:sym typeface="Trebuchet MS" panose="020B0603020202020204" pitchFamily="34" charset="0"/>
            </a:endParaRPr>
          </a:p>
        </p:txBody>
      </p:sp>
      <p:sp>
        <p:nvSpPr>
          <p:cNvPr id="24" name="Title 4"/>
          <p:cNvSpPr>
            <a:spLocks noGrp="1"/>
          </p:cNvSpPr>
          <p:nvPr>
            <p:ph type="title"/>
          </p:nvPr>
        </p:nvSpPr>
        <p:spPr>
          <a:xfrm>
            <a:off x="775385" y="2681103"/>
            <a:ext cx="3043939" cy="1495794"/>
          </a:xfrm>
          <a:prstGeom prst="rect">
            <a:avLst/>
          </a:prstGeom>
        </p:spPr>
        <p:txBody>
          <a:bodyPr anchor="ctr">
            <a:noAutofit/>
          </a:bodyPr>
          <a:lstStyle>
            <a:lvl1pPr>
              <a:defRPr sz="2349">
                <a:solidFill>
                  <a:schemeClr val="bg1"/>
                </a:solidFill>
                <a:latin typeface="+mj-lt"/>
                <a:sym typeface="Trebuchet MS" panose="020B0603020202020204" pitchFamily="34" charset="0"/>
              </a:defRPr>
            </a:lvl1pPr>
          </a:lstStyle>
          <a:p>
            <a:r>
              <a:rPr lang="ru-RU" dirty="0"/>
              <a:t>Образец заголовка</a:t>
            </a:r>
            <a:endParaRPr lang="en-US" dirty="0"/>
          </a:p>
        </p:txBody>
      </p:sp>
      <p:sp>
        <p:nvSpPr>
          <p:cNvPr id="6" name="Date Placeholder 1"/>
          <p:cNvSpPr>
            <a:spLocks noGrp="1"/>
          </p:cNvSpPr>
          <p:nvPr>
            <p:ph type="dt" sz="half" idx="10"/>
          </p:nvPr>
        </p:nvSpPr>
        <p:spPr>
          <a:xfrm>
            <a:off x="9739313" y="6405563"/>
            <a:ext cx="1271587" cy="153987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800">
                <a:solidFill>
                  <a:schemeClr val="bg1">
                    <a:lumMod val="50000"/>
                  </a:schemeClr>
                </a:solidFill>
                <a:latin typeface="+mn-lt"/>
                <a:sym typeface="Trebuchet MS" panose="020B0603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. Green half">
    <p:bg>
      <p:bgPr>
        <a:gradFill rotWithShape="1">
          <a:gsLst>
            <a:gs pos="0">
              <a:srgbClr val="0077BE"/>
            </a:gs>
            <a:gs pos="100000">
              <a:srgbClr val="67BD4A"/>
            </a:gs>
          </a:gsLst>
          <a:lin ang="81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hadow"/>
          <p:cNvPicPr>
            <a:picLocks noChangeAspect="1"/>
          </p:cNvPicPr>
          <p:nvPr userDrawn="1"/>
        </p:nvPicPr>
        <p:blipFill>
          <a:blip r:embed="rId2"/>
          <a:srcRect l="101" t="8742" r="29398" b="27"/>
          <a:stretch>
            <a:fillRect/>
          </a:stretch>
        </p:blipFill>
        <p:spPr bwMode="ltGray">
          <a:xfrm>
            <a:off x="5592763" y="0"/>
            <a:ext cx="51435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PanelWhite"/>
          <p:cNvSpPr/>
          <p:nvPr userDrawn="1"/>
        </p:nvSpPr>
        <p:spPr>
          <a:xfrm>
            <a:off x="6096000" y="0"/>
            <a:ext cx="6096000" cy="6858000"/>
          </a:xfrm>
          <a:prstGeom prst="rect">
            <a:avLst/>
          </a:prstGeom>
          <a:solidFill>
            <a:srgbClr val="FFFFFF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fontAlgn="auto">
              <a:lnSpc>
                <a:spcPct val="90000"/>
              </a:lnSpc>
              <a:spcBef>
                <a:spcPts val="0"/>
              </a:spcBef>
              <a:spcAft>
                <a:spcPts val="979"/>
              </a:spcAft>
              <a:defRPr/>
            </a:pPr>
            <a:endParaRPr lang="en-US" sz="1175" dirty="0">
              <a:solidFill>
                <a:schemeClr val="bg1"/>
              </a:solidFill>
              <a:sym typeface="Trebuchet MS" panose="020B0603020202020204" pitchFamily="34" charset="0"/>
            </a:endParaRPr>
          </a:p>
        </p:txBody>
      </p:sp>
      <p:sp>
        <p:nvSpPr>
          <p:cNvPr id="6" name="Page"/>
          <p:cNvSpPr txBox="1"/>
          <p:nvPr userDrawn="1"/>
        </p:nvSpPr>
        <p:spPr>
          <a:xfrm>
            <a:off x="11018838" y="6408738"/>
            <a:ext cx="381000" cy="150812"/>
          </a:xfrm>
          <a:prstGeom prst="rect">
            <a:avLst/>
          </a:prstGeom>
          <a:noFill/>
        </p:spPr>
        <p:txBody>
          <a:bodyPr lIns="0" tIns="0" rIns="0" bIns="0" anchor="b">
            <a:spAutoFit/>
          </a:bodyPr>
          <a:lstStyle/>
          <a:p>
            <a:pPr algn="r" defTabSz="895169" fontAlgn="auto">
              <a:spcBef>
                <a:spcPts val="0"/>
              </a:spcBef>
              <a:spcAft>
                <a:spcPts val="0"/>
              </a:spcAft>
              <a:defRPr/>
            </a:pPr>
            <a:fld id="{6E4C59F6-BCEA-4D1E-BC5D-2C37BB09F83A}" type="slidenum">
              <a:rPr lang="en-US" sz="979">
                <a:solidFill>
                  <a:schemeClr val="bg1">
                    <a:lumMod val="50000"/>
                  </a:schemeClr>
                </a:solidFill>
                <a:latin typeface="+mn-lt"/>
                <a:sym typeface="Trebuchet MS" panose="020B0603020202020204" pitchFamily="34" charset="0"/>
              </a:rPr>
              <a:pPr algn="r" defTabSz="895169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sz="783" dirty="0">
              <a:solidFill>
                <a:schemeClr val="bg1">
                  <a:lumMod val="50000"/>
                </a:schemeClr>
              </a:solidFill>
              <a:latin typeface="+mn-lt"/>
              <a:sym typeface="Trebuchet MS" panose="020B0603020202020204" pitchFamily="34" charset="0"/>
            </a:endParaRPr>
          </a:p>
        </p:txBody>
      </p:sp>
      <p:sp>
        <p:nvSpPr>
          <p:cNvPr id="12" name="Picture Placeholder 18"/>
          <p:cNvSpPr>
            <a:spLocks noGrp="1"/>
          </p:cNvSpPr>
          <p:nvPr>
            <p:ph type="pic" sz="quarter" idx="14"/>
          </p:nvPr>
        </p:nvSpPr>
        <p:spPr>
          <a:xfrm>
            <a:off x="6095262" y="0"/>
            <a:ext cx="6096739" cy="6858000"/>
          </a:xfrm>
          <a:prstGeom prst="rect">
            <a:avLst/>
          </a:prstGeom>
          <a:noFill/>
        </p:spPr>
        <p:txBody>
          <a:bodyPr lIns="914400" tIns="914400" rIns="914400" bIns="914400"/>
          <a:lstStyle>
            <a:lvl1pPr algn="ctr">
              <a:defRPr sz="1762" baseline="0">
                <a:latin typeface="Trebuchet MS" panose="020B0603020202020204" pitchFamily="34" charset="0"/>
                <a:sym typeface="Trebuchet MS" panose="020B0603020202020204" pitchFamily="34" charset="0"/>
              </a:defRPr>
            </a:lvl1pPr>
          </a:lstStyle>
          <a:p>
            <a:pPr lvl="0"/>
            <a:r>
              <a:rPr lang="ru-RU" noProof="0" dirty="0">
                <a:sym typeface="Trebuchet MS" panose="020B0603020202020204" pitchFamily="34" charset="0"/>
              </a:rPr>
              <a:t>Вставка рисунка</a:t>
            </a:r>
            <a:endParaRPr lang="en-US" noProof="0" dirty="0">
              <a:sym typeface="Trebuchet MS" panose="020B0603020202020204" pitchFamily="34" charset="0"/>
            </a:endParaRPr>
          </a:p>
        </p:txBody>
      </p:sp>
      <p:sp>
        <p:nvSpPr>
          <p:cNvPr id="13" name="Title 1"/>
          <p:cNvSpPr>
            <a:spLocks noGrp="1"/>
          </p:cNvSpPr>
          <p:nvPr>
            <p:ph type="title"/>
          </p:nvPr>
        </p:nvSpPr>
        <p:spPr bwMode="blackWhite">
          <a:xfrm>
            <a:off x="775385" y="1785600"/>
            <a:ext cx="4271261" cy="3286800"/>
          </a:xfrm>
          <a:prstGeom prst="rect">
            <a:avLst/>
          </a:prstGeom>
          <a:noFill/>
        </p:spPr>
        <p:txBody>
          <a:bodyPr rIns="320040" anchor="ctr">
            <a:noAutofit/>
          </a:bodyPr>
          <a:lstStyle>
            <a:lvl1pPr>
              <a:defRPr sz="3133">
                <a:solidFill>
                  <a:schemeClr val="bg1"/>
                </a:solidFill>
                <a:latin typeface="+mj-lt"/>
                <a:sym typeface="Trebuchet MS" panose="020B0603020202020204" pitchFamily="34" charset="0"/>
              </a:defRPr>
            </a:lvl1pPr>
          </a:lstStyle>
          <a:p>
            <a:r>
              <a:rPr lang="ru-RU" dirty="0"/>
              <a:t>Образец заголовка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5"/>
          </p:nvPr>
        </p:nvSpPr>
        <p:spPr>
          <a:xfrm>
            <a:off x="9739313" y="6405563"/>
            <a:ext cx="1271587" cy="153987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800">
                <a:solidFill>
                  <a:schemeClr val="bg1">
                    <a:lumMod val="50000"/>
                  </a:schemeClr>
                </a:solidFill>
                <a:latin typeface="+mn-lt"/>
                <a:sym typeface="Trebuchet MS" panose="020B0603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. Green two third">
    <p:bg>
      <p:bgPr>
        <a:gradFill rotWithShape="1">
          <a:gsLst>
            <a:gs pos="0">
              <a:srgbClr val="0077BE"/>
            </a:gs>
            <a:gs pos="100000">
              <a:srgbClr val="67BD4A"/>
            </a:gs>
          </a:gsLst>
          <a:lin ang="81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hadow"/>
          <p:cNvPicPr>
            <a:picLocks noChangeAspect="1"/>
          </p:cNvPicPr>
          <p:nvPr userDrawn="1"/>
        </p:nvPicPr>
        <p:blipFill>
          <a:blip r:embed="rId2"/>
          <a:srcRect l="101" t="8742" r="29398" b="27"/>
          <a:stretch>
            <a:fillRect/>
          </a:stretch>
        </p:blipFill>
        <p:spPr bwMode="ltGray">
          <a:xfrm>
            <a:off x="7270750" y="0"/>
            <a:ext cx="512763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PanelWhite"/>
          <p:cNvSpPr/>
          <p:nvPr userDrawn="1"/>
        </p:nvSpPr>
        <p:spPr bwMode="gray">
          <a:xfrm>
            <a:off x="7773988" y="0"/>
            <a:ext cx="4418012" cy="6858000"/>
          </a:xfrm>
          <a:custGeom>
            <a:avLst/>
            <a:gdLst>
              <a:gd name="connsiteX0" fmla="*/ 0 w 3584692"/>
              <a:gd name="connsiteY0" fmla="*/ 0 h 6858000"/>
              <a:gd name="connsiteX1" fmla="*/ 3584692 w 3584692"/>
              <a:gd name="connsiteY1" fmla="*/ 0 h 6858000"/>
              <a:gd name="connsiteX2" fmla="*/ 3584692 w 3584692"/>
              <a:gd name="connsiteY2" fmla="*/ 6858000 h 6858000"/>
              <a:gd name="connsiteX3" fmla="*/ 0 w 3584692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584692" h="6858000">
                <a:moveTo>
                  <a:pt x="0" y="0"/>
                </a:moveTo>
                <a:lnTo>
                  <a:pt x="3584692" y="0"/>
                </a:lnTo>
                <a:lnTo>
                  <a:pt x="3584692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175" dirty="0">
              <a:solidFill>
                <a:schemeClr val="bg1"/>
              </a:solidFill>
              <a:sym typeface="Trebuchet MS" panose="020B0603020202020204" pitchFamily="34" charset="0"/>
            </a:endParaRPr>
          </a:p>
        </p:txBody>
      </p:sp>
      <p:sp>
        <p:nvSpPr>
          <p:cNvPr id="6" name="Page"/>
          <p:cNvSpPr txBox="1"/>
          <p:nvPr userDrawn="1"/>
        </p:nvSpPr>
        <p:spPr>
          <a:xfrm>
            <a:off x="11018838" y="6408738"/>
            <a:ext cx="381000" cy="150812"/>
          </a:xfrm>
          <a:prstGeom prst="rect">
            <a:avLst/>
          </a:prstGeom>
          <a:noFill/>
        </p:spPr>
        <p:txBody>
          <a:bodyPr lIns="0" tIns="0" rIns="0" bIns="0" anchor="b">
            <a:spAutoFit/>
          </a:bodyPr>
          <a:lstStyle/>
          <a:p>
            <a:pPr algn="r" defTabSz="895169" fontAlgn="auto">
              <a:spcBef>
                <a:spcPts val="0"/>
              </a:spcBef>
              <a:spcAft>
                <a:spcPts val="0"/>
              </a:spcAft>
              <a:defRPr/>
            </a:pPr>
            <a:fld id="{BB73AAD3-A7EA-497B-888E-B1DA6282FF70}" type="slidenum">
              <a:rPr lang="en-US" sz="979">
                <a:solidFill>
                  <a:schemeClr val="bg1">
                    <a:lumMod val="50000"/>
                  </a:schemeClr>
                </a:solidFill>
                <a:latin typeface="+mn-lt"/>
                <a:sym typeface="Trebuchet MS" panose="020B0603020202020204" pitchFamily="34" charset="0"/>
              </a:rPr>
              <a:pPr algn="r" defTabSz="895169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sz="783" dirty="0">
              <a:solidFill>
                <a:schemeClr val="bg1">
                  <a:lumMod val="50000"/>
                </a:schemeClr>
              </a:solidFill>
              <a:latin typeface="+mn-lt"/>
              <a:sym typeface="Trebuchet MS" panose="020B0603020202020204" pitchFamily="34" charset="0"/>
            </a:endParaRPr>
          </a:p>
        </p:txBody>
      </p:sp>
      <p:sp>
        <p:nvSpPr>
          <p:cNvPr id="66" name="Picture Placeholder 5"/>
          <p:cNvSpPr>
            <a:spLocks noGrp="1"/>
          </p:cNvSpPr>
          <p:nvPr>
            <p:ph type="pic" sz="quarter" idx="11"/>
          </p:nvPr>
        </p:nvSpPr>
        <p:spPr>
          <a:xfrm>
            <a:off x="7776000" y="0"/>
            <a:ext cx="4416000" cy="6858000"/>
          </a:xfrm>
          <a:prstGeom prst="rect">
            <a:avLst/>
          </a:prstGeom>
          <a:noFill/>
        </p:spPr>
        <p:txBody>
          <a:bodyPr lIns="182880" tIns="914400" rIns="182880" bIns="914400"/>
          <a:lstStyle>
            <a:lvl1pPr algn="ctr">
              <a:defRPr sz="1762">
                <a:solidFill>
                  <a:schemeClr val="tx1"/>
                </a:solidFill>
                <a:latin typeface="Trebuchet MS" panose="020B0603020202020204" pitchFamily="34" charset="0"/>
                <a:sym typeface="Trebuchet MS" panose="020B0603020202020204" pitchFamily="34" charset="0"/>
              </a:defRPr>
            </a:lvl1pPr>
          </a:lstStyle>
          <a:p>
            <a:pPr lvl="0"/>
            <a:r>
              <a:rPr lang="ru-RU" noProof="0" dirty="0">
                <a:sym typeface="Trebuchet MS" panose="020B0603020202020204" pitchFamily="34" charset="0"/>
              </a:rPr>
              <a:t>Вставка рисунка</a:t>
            </a:r>
            <a:endParaRPr lang="en-US" noProof="0" dirty="0">
              <a:sym typeface="Trebuchet MS" panose="020B0603020202020204" pitchFamily="34" charset="0"/>
            </a:endParaRPr>
          </a:p>
        </p:txBody>
      </p:sp>
      <p:sp>
        <p:nvSpPr>
          <p:cNvPr id="15" name="Title 1"/>
          <p:cNvSpPr>
            <a:spLocks noGrp="1"/>
          </p:cNvSpPr>
          <p:nvPr>
            <p:ph type="title"/>
          </p:nvPr>
        </p:nvSpPr>
        <p:spPr bwMode="black">
          <a:xfrm>
            <a:off x="775384" y="1785600"/>
            <a:ext cx="6087877" cy="3286800"/>
          </a:xfrm>
          <a:prstGeom prst="rect">
            <a:avLst/>
          </a:prstGeom>
        </p:spPr>
        <p:txBody>
          <a:bodyPr anchor="ctr">
            <a:noAutofit/>
          </a:bodyPr>
          <a:lstStyle>
            <a:lvl1pPr>
              <a:defRPr sz="3133">
                <a:solidFill>
                  <a:schemeClr val="bg1"/>
                </a:solidFill>
                <a:latin typeface="+mj-lt"/>
                <a:sym typeface="Trebuchet MS" panose="020B0603020202020204" pitchFamily="34" charset="0"/>
              </a:defRPr>
            </a:lvl1pPr>
          </a:lstStyle>
          <a:p>
            <a:r>
              <a:rPr lang="ru-RU" dirty="0"/>
              <a:t>Образец заголовка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2"/>
          </p:nvPr>
        </p:nvSpPr>
        <p:spPr>
          <a:xfrm>
            <a:off x="9739313" y="6405563"/>
            <a:ext cx="1271587" cy="153987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800">
                <a:solidFill>
                  <a:schemeClr val="bg1">
                    <a:lumMod val="50000"/>
                  </a:schemeClr>
                </a:solidFill>
                <a:latin typeface="+mn-lt"/>
                <a:sym typeface="Trebuchet MS" panose="020B0603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. Left arrow">
    <p:bg>
      <p:bgPr>
        <a:gradFill rotWithShape="1">
          <a:gsLst>
            <a:gs pos="0">
              <a:srgbClr val="0077BE"/>
            </a:gs>
            <a:gs pos="100000">
              <a:srgbClr val="67BD4A"/>
            </a:gs>
          </a:gsLst>
          <a:lin ang="81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038330" name="think-cell Slide" r:id="rId5" imgW="360" imgH="360" progId="">
                  <p:embed/>
                </p:oleObj>
              </mc:Choice>
              <mc:Fallback>
                <p:oleObj name="think-cell Slide" r:id="rId5" imgW="360" imgH="360" progId="">
                  <p:embed/>
                  <p:pic>
                    <p:nvPicPr>
                      <p:cNvPr id="0" name="Picture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ectangle 1" hidden="1">
            <a:extLst/>
          </p:cNvPr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195263" cy="158750"/>
          </a:xfrm>
          <a:prstGeom prst="rect">
            <a:avLst/>
          </a:prstGeom>
          <a:solidFill>
            <a:srgbClr val="0077BE"/>
          </a:solidFill>
          <a:ln w="9525" cap="rnd" cmpd="sng" algn="ctr">
            <a:solidFill>
              <a:srgbClr val="0077BE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349" dirty="0" err="1">
              <a:solidFill>
                <a:srgbClr val="FFFFFF"/>
              </a:solidFill>
              <a:ea typeface="+mj-ea"/>
              <a:cs typeface="+mj-cs"/>
              <a:sym typeface="Trebuchet MS" panose="020B0603020202020204" pitchFamily="34" charset="0"/>
            </a:endParaRPr>
          </a:p>
        </p:txBody>
      </p:sp>
      <p:sp>
        <p:nvSpPr>
          <p:cNvPr id="5" name="ArrowPanelWhite"/>
          <p:cNvSpPr/>
          <p:nvPr userDrawn="1"/>
        </p:nvSpPr>
        <p:spPr bwMode="ltGray">
          <a:xfrm>
            <a:off x="0" y="0"/>
            <a:ext cx="4132263" cy="6859588"/>
          </a:xfrm>
          <a:custGeom>
            <a:avLst/>
            <a:gdLst>
              <a:gd name="connsiteX0" fmla="*/ 0 w 3357450"/>
              <a:gd name="connsiteY0" fmla="*/ 0 h 6859310"/>
              <a:gd name="connsiteX1" fmla="*/ 255600 w 3357450"/>
              <a:gd name="connsiteY1" fmla="*/ 0 h 6859310"/>
              <a:gd name="connsiteX2" fmla="*/ 255600 w 3357450"/>
              <a:gd name="connsiteY2" fmla="*/ 1310 h 6859310"/>
              <a:gd name="connsiteX3" fmla="*/ 2534071 w 3357450"/>
              <a:gd name="connsiteY3" fmla="*/ 1310 h 6859310"/>
              <a:gd name="connsiteX4" fmla="*/ 3357450 w 3357450"/>
              <a:gd name="connsiteY4" fmla="*/ 3430310 h 6859310"/>
              <a:gd name="connsiteX5" fmla="*/ 2534071 w 3357450"/>
              <a:gd name="connsiteY5" fmla="*/ 6859310 h 6859310"/>
              <a:gd name="connsiteX6" fmla="*/ 3600 w 3357450"/>
              <a:gd name="connsiteY6" fmla="*/ 6859310 h 6859310"/>
              <a:gd name="connsiteX7" fmla="*/ 3600 w 3357450"/>
              <a:gd name="connsiteY7" fmla="*/ 6858000 h 6859310"/>
              <a:gd name="connsiteX8" fmla="*/ 0 w 3357450"/>
              <a:gd name="connsiteY8" fmla="*/ 6858000 h 68593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357450" h="6859310">
                <a:moveTo>
                  <a:pt x="0" y="0"/>
                </a:moveTo>
                <a:lnTo>
                  <a:pt x="255600" y="0"/>
                </a:lnTo>
                <a:lnTo>
                  <a:pt x="255600" y="1310"/>
                </a:lnTo>
                <a:lnTo>
                  <a:pt x="2534071" y="1310"/>
                </a:lnTo>
                <a:lnTo>
                  <a:pt x="3357450" y="3430310"/>
                </a:lnTo>
                <a:lnTo>
                  <a:pt x="2534071" y="6859310"/>
                </a:lnTo>
                <a:lnTo>
                  <a:pt x="3600" y="6859310"/>
                </a:lnTo>
                <a:lnTo>
                  <a:pt x="3600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175" dirty="0">
              <a:solidFill>
                <a:schemeClr val="bg1"/>
              </a:solidFill>
              <a:sym typeface="Trebuchet MS" panose="020B0603020202020204" pitchFamily="34" charset="0"/>
            </a:endParaRPr>
          </a:p>
        </p:txBody>
      </p:sp>
      <p:sp>
        <p:nvSpPr>
          <p:cNvPr id="6" name="Page"/>
          <p:cNvSpPr txBox="1"/>
          <p:nvPr userDrawn="1"/>
        </p:nvSpPr>
        <p:spPr>
          <a:xfrm>
            <a:off x="11018838" y="6408738"/>
            <a:ext cx="381000" cy="150812"/>
          </a:xfrm>
          <a:prstGeom prst="rect">
            <a:avLst/>
          </a:prstGeom>
          <a:noFill/>
        </p:spPr>
        <p:txBody>
          <a:bodyPr lIns="0" tIns="0" rIns="0" bIns="0" anchor="b">
            <a:spAutoFit/>
          </a:bodyPr>
          <a:lstStyle/>
          <a:p>
            <a:pPr algn="r" defTabSz="895169" fontAlgn="auto">
              <a:spcBef>
                <a:spcPts val="0"/>
              </a:spcBef>
              <a:spcAft>
                <a:spcPts val="0"/>
              </a:spcAft>
              <a:defRPr/>
            </a:pPr>
            <a:fld id="{F644B69B-A2BB-459C-91D5-A6328F1AA4AA}" type="slidenum">
              <a:rPr lang="en-US" sz="979">
                <a:solidFill>
                  <a:schemeClr val="bg1"/>
                </a:solidFill>
                <a:latin typeface="+mn-lt"/>
                <a:sym typeface="Trebuchet MS" panose="020B0603020202020204" pitchFamily="34" charset="0"/>
              </a:rPr>
              <a:pPr algn="r" defTabSz="895169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sz="979" dirty="0">
              <a:solidFill>
                <a:schemeClr val="bg1"/>
              </a:solidFill>
              <a:latin typeface="+mn-lt"/>
              <a:sym typeface="Trebuchet MS" panose="020B0603020202020204" pitchFamily="34" charset="0"/>
            </a:endParaRPr>
          </a:p>
        </p:txBody>
      </p:sp>
      <p:pic>
        <p:nvPicPr>
          <p:cNvPr id="7" name="Picture 8"/>
          <p:cNvPicPr>
            <a:picLocks noChangeAspect="1" noChangeArrowheads="1"/>
          </p:cNvPicPr>
          <p:nvPr userDrawn="1"/>
        </p:nvPicPr>
        <p:blipFill>
          <a:blip r:embed="rId7"/>
          <a:srcRect/>
          <a:stretch>
            <a:fillRect/>
          </a:stretch>
        </p:blipFill>
        <p:spPr bwMode="auto">
          <a:xfrm>
            <a:off x="2957513" y="3590925"/>
            <a:ext cx="1681162" cy="3382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" name="Title 2"/>
          <p:cNvSpPr>
            <a:spLocks noGrp="1"/>
          </p:cNvSpPr>
          <p:nvPr>
            <p:ph type="title"/>
          </p:nvPr>
        </p:nvSpPr>
        <p:spPr>
          <a:xfrm>
            <a:off x="775385" y="2771846"/>
            <a:ext cx="2441354" cy="1314311"/>
          </a:xfrm>
          <a:prstGeom prst="rect">
            <a:avLst/>
          </a:prstGeom>
        </p:spPr>
        <p:txBody>
          <a:bodyPr anchor="ctr">
            <a:noAutofit/>
          </a:bodyPr>
          <a:lstStyle>
            <a:lvl1pPr>
              <a:defRPr sz="2349">
                <a:solidFill>
                  <a:srgbClr val="374140"/>
                </a:solidFill>
                <a:latin typeface="+mj-lt"/>
                <a:sym typeface="Trebuchet MS" panose="020B0603020202020204" pitchFamily="34" charset="0"/>
              </a:defRPr>
            </a:lvl1pPr>
          </a:lstStyle>
          <a:p>
            <a:r>
              <a:rPr lang="ru-RU" dirty="0"/>
              <a:t>Образец заголовка</a:t>
            </a:r>
            <a:endParaRPr lang="en-US" dirty="0"/>
          </a:p>
        </p:txBody>
      </p:sp>
      <p:sp>
        <p:nvSpPr>
          <p:cNvPr id="8" name="Date Placeholder 4"/>
          <p:cNvSpPr>
            <a:spLocks noGrp="1"/>
          </p:cNvSpPr>
          <p:nvPr>
            <p:ph type="dt" sz="half" idx="10"/>
          </p:nvPr>
        </p:nvSpPr>
        <p:spPr>
          <a:xfrm>
            <a:off x="9739313" y="6405563"/>
            <a:ext cx="1271587" cy="153987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800">
                <a:solidFill>
                  <a:schemeClr val="bg1"/>
                </a:solidFill>
                <a:latin typeface="+mn-lt"/>
                <a:sym typeface="Trebuchet MS" panose="020B0603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. Green left arrow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rrowPanelWhite"/>
          <p:cNvSpPr/>
          <p:nvPr userDrawn="1"/>
        </p:nvSpPr>
        <p:spPr bwMode="ltGray">
          <a:xfrm>
            <a:off x="0" y="0"/>
            <a:ext cx="4132263" cy="6859588"/>
          </a:xfrm>
          <a:custGeom>
            <a:avLst/>
            <a:gdLst>
              <a:gd name="connsiteX0" fmla="*/ 0 w 3357450"/>
              <a:gd name="connsiteY0" fmla="*/ 0 h 6859310"/>
              <a:gd name="connsiteX1" fmla="*/ 255600 w 3357450"/>
              <a:gd name="connsiteY1" fmla="*/ 0 h 6859310"/>
              <a:gd name="connsiteX2" fmla="*/ 255600 w 3357450"/>
              <a:gd name="connsiteY2" fmla="*/ 1310 h 6859310"/>
              <a:gd name="connsiteX3" fmla="*/ 2534071 w 3357450"/>
              <a:gd name="connsiteY3" fmla="*/ 1310 h 6859310"/>
              <a:gd name="connsiteX4" fmla="*/ 3357450 w 3357450"/>
              <a:gd name="connsiteY4" fmla="*/ 3430310 h 6859310"/>
              <a:gd name="connsiteX5" fmla="*/ 2534071 w 3357450"/>
              <a:gd name="connsiteY5" fmla="*/ 6859310 h 6859310"/>
              <a:gd name="connsiteX6" fmla="*/ 3600 w 3357450"/>
              <a:gd name="connsiteY6" fmla="*/ 6859310 h 6859310"/>
              <a:gd name="connsiteX7" fmla="*/ 3600 w 3357450"/>
              <a:gd name="connsiteY7" fmla="*/ 6858000 h 6859310"/>
              <a:gd name="connsiteX8" fmla="*/ 0 w 3357450"/>
              <a:gd name="connsiteY8" fmla="*/ 6858000 h 68593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357450" h="6859310">
                <a:moveTo>
                  <a:pt x="0" y="0"/>
                </a:moveTo>
                <a:lnTo>
                  <a:pt x="255600" y="0"/>
                </a:lnTo>
                <a:lnTo>
                  <a:pt x="255600" y="1310"/>
                </a:lnTo>
                <a:lnTo>
                  <a:pt x="2534071" y="1310"/>
                </a:lnTo>
                <a:lnTo>
                  <a:pt x="3357450" y="3430310"/>
                </a:lnTo>
                <a:lnTo>
                  <a:pt x="2534071" y="6859310"/>
                </a:lnTo>
                <a:lnTo>
                  <a:pt x="3600" y="6859310"/>
                </a:lnTo>
                <a:lnTo>
                  <a:pt x="3600" y="6858000"/>
                </a:lnTo>
                <a:lnTo>
                  <a:pt x="0" y="6858000"/>
                </a:lnTo>
                <a:close/>
              </a:path>
            </a:pathLst>
          </a:custGeom>
          <a:gradFill>
            <a:gsLst>
              <a:gs pos="0">
                <a:schemeClr val="tx2"/>
              </a:gs>
              <a:gs pos="100000">
                <a:schemeClr val="accent2"/>
              </a:gs>
            </a:gsLst>
            <a:lin ang="81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175" dirty="0">
              <a:solidFill>
                <a:schemeClr val="bg1"/>
              </a:solidFill>
              <a:sym typeface="Trebuchet MS" panose="020B0603020202020204" pitchFamily="34" charset="0"/>
            </a:endParaRPr>
          </a:p>
        </p:txBody>
      </p:sp>
      <p:sp>
        <p:nvSpPr>
          <p:cNvPr id="4" name="Page"/>
          <p:cNvSpPr txBox="1"/>
          <p:nvPr userDrawn="1"/>
        </p:nvSpPr>
        <p:spPr>
          <a:xfrm>
            <a:off x="11018838" y="6408738"/>
            <a:ext cx="381000" cy="150812"/>
          </a:xfrm>
          <a:prstGeom prst="rect">
            <a:avLst/>
          </a:prstGeom>
          <a:noFill/>
        </p:spPr>
        <p:txBody>
          <a:bodyPr lIns="0" tIns="0" rIns="0" bIns="0" anchor="b">
            <a:spAutoFit/>
          </a:bodyPr>
          <a:lstStyle/>
          <a:p>
            <a:pPr algn="r" defTabSz="895169" fontAlgn="auto">
              <a:spcBef>
                <a:spcPts val="0"/>
              </a:spcBef>
              <a:spcAft>
                <a:spcPts val="0"/>
              </a:spcAft>
              <a:defRPr/>
            </a:pPr>
            <a:fld id="{0574D350-733D-4FE9-A380-92D79AF973CB}" type="slidenum">
              <a:rPr lang="en-US" sz="979">
                <a:solidFill>
                  <a:schemeClr val="bg1">
                    <a:lumMod val="50000"/>
                  </a:schemeClr>
                </a:solidFill>
                <a:latin typeface="+mn-lt"/>
                <a:sym typeface="Trebuchet MS" panose="020B0603020202020204" pitchFamily="34" charset="0"/>
              </a:rPr>
              <a:pPr algn="r" defTabSz="895169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sz="979" dirty="0">
              <a:solidFill>
                <a:schemeClr val="bg1">
                  <a:lumMod val="50000"/>
                </a:schemeClr>
              </a:solidFill>
              <a:latin typeface="+mn-lt"/>
              <a:sym typeface="Trebuchet MS" panose="020B0603020202020204" pitchFamily="34" charset="0"/>
            </a:endParaRPr>
          </a:p>
        </p:txBody>
      </p:sp>
      <p:pic>
        <p:nvPicPr>
          <p:cNvPr id="6" name="Picture 8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 rot="120000">
            <a:off x="1779588" y="3403600"/>
            <a:ext cx="3316287" cy="3460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775385" y="2771846"/>
            <a:ext cx="2441354" cy="1314311"/>
          </a:xfrm>
        </p:spPr>
        <p:txBody>
          <a:bodyPr anchor="ctr">
            <a:noAutofit/>
          </a:bodyPr>
          <a:lstStyle>
            <a:lvl1pPr>
              <a:defRPr sz="2741">
                <a:solidFill>
                  <a:srgbClr val="FFFFFF"/>
                </a:solidFill>
                <a:latin typeface="+mj-lt"/>
              </a:defRPr>
            </a:lvl1pPr>
          </a:lstStyle>
          <a:p>
            <a:r>
              <a:rPr lang="ru-RU" dirty="0"/>
              <a:t>Образец заголовка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>
          <a:xfrm>
            <a:off x="9739313" y="6405563"/>
            <a:ext cx="1271587" cy="153987"/>
          </a:xfrm>
          <a:prstGeom prst="rect">
            <a:avLst/>
          </a:prstGeom>
        </p:spPr>
        <p:txBody>
          <a:bodyPr vert="horz" wrap="square" lIns="0" tIns="0" rIns="0" bIns="0" rtlCol="0" anchor="b">
            <a:spAutoFit/>
          </a:bodyPr>
          <a:lstStyle>
            <a:lvl1pPr algn="r" fontAlgn="auto">
              <a:spcBef>
                <a:spcPts val="0"/>
              </a:spcBef>
              <a:spcAft>
                <a:spcPts val="0"/>
              </a:spcAft>
              <a:defRPr sz="979">
                <a:solidFill>
                  <a:schemeClr val="bg1">
                    <a:lumMod val="50000"/>
                  </a:schemeClr>
                </a:solidFill>
                <a:latin typeface="+mn-lt"/>
                <a:sym typeface="Trebuchet MS" panose="020B0603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. Arrow one third">
    <p:bg>
      <p:bgPr>
        <a:gradFill rotWithShape="1">
          <a:gsLst>
            <a:gs pos="0">
              <a:srgbClr val="0077BE"/>
            </a:gs>
            <a:gs pos="100000">
              <a:srgbClr val="67BD4A"/>
            </a:gs>
          </a:gsLst>
          <a:lin ang="81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040378" name="think-cell Slide" r:id="rId5" imgW="360" imgH="360" progId="">
                  <p:embed/>
                </p:oleObj>
              </mc:Choice>
              <mc:Fallback>
                <p:oleObj name="think-cell Slide" r:id="rId5" imgW="360" imgH="360" progId="">
                  <p:embed/>
                  <p:pic>
                    <p:nvPicPr>
                      <p:cNvPr id="0" name="Picture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ectangle 1" hidden="1">
            <a:extLst/>
          </p:cNvPr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195263" cy="158750"/>
          </a:xfrm>
          <a:prstGeom prst="rect">
            <a:avLst/>
          </a:prstGeom>
          <a:solidFill>
            <a:srgbClr val="0077BE"/>
          </a:solidFill>
          <a:ln w="9525" cap="rnd" cmpd="sng" algn="ctr">
            <a:solidFill>
              <a:srgbClr val="0077BE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3133" dirty="0" err="1">
              <a:solidFill>
                <a:srgbClr val="FFFFFF"/>
              </a:solidFill>
              <a:ea typeface="+mj-ea"/>
              <a:cs typeface="+mj-cs"/>
              <a:sym typeface="Trebuchet MS" panose="020B0603020202020204" pitchFamily="34" charset="0"/>
            </a:endParaRPr>
          </a:p>
        </p:txBody>
      </p:sp>
      <p:sp>
        <p:nvSpPr>
          <p:cNvPr id="5" name="ArrowPanelWhite"/>
          <p:cNvSpPr>
            <a:spLocks noChangeArrowheads="1"/>
          </p:cNvSpPr>
          <p:nvPr userDrawn="1"/>
        </p:nvSpPr>
        <p:spPr bwMode="auto">
          <a:xfrm>
            <a:off x="0" y="0"/>
            <a:ext cx="5491163" cy="6858000"/>
          </a:xfrm>
          <a:custGeom>
            <a:avLst/>
            <a:gdLst>
              <a:gd name="connsiteX0" fmla="*/ 0 w 4461458"/>
              <a:gd name="connsiteY0" fmla="*/ 0 h 6858000"/>
              <a:gd name="connsiteX1" fmla="*/ 7374 w 4461458"/>
              <a:gd name="connsiteY1" fmla="*/ 0 h 6858000"/>
              <a:gd name="connsiteX2" fmla="*/ 267399 w 4461458"/>
              <a:gd name="connsiteY2" fmla="*/ 0 h 6858000"/>
              <a:gd name="connsiteX3" fmla="*/ 3759269 w 4461458"/>
              <a:gd name="connsiteY3" fmla="*/ 0 h 6858000"/>
              <a:gd name="connsiteX4" fmla="*/ 4461458 w 4461458"/>
              <a:gd name="connsiteY4" fmla="*/ 3429000 h 6858000"/>
              <a:gd name="connsiteX5" fmla="*/ 3759269 w 4461458"/>
              <a:gd name="connsiteY5" fmla="*/ 6858000 h 6858000"/>
              <a:gd name="connsiteX6" fmla="*/ 267399 w 4461458"/>
              <a:gd name="connsiteY6" fmla="*/ 6858000 h 6858000"/>
              <a:gd name="connsiteX7" fmla="*/ 7374 w 4461458"/>
              <a:gd name="connsiteY7" fmla="*/ 6858000 h 6858000"/>
              <a:gd name="connsiteX8" fmla="*/ 0 w 4461458"/>
              <a:gd name="connsiteY8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461458" h="6858000">
                <a:moveTo>
                  <a:pt x="0" y="0"/>
                </a:moveTo>
                <a:lnTo>
                  <a:pt x="7374" y="0"/>
                </a:lnTo>
                <a:lnTo>
                  <a:pt x="267399" y="0"/>
                </a:lnTo>
                <a:lnTo>
                  <a:pt x="3759269" y="0"/>
                </a:lnTo>
                <a:lnTo>
                  <a:pt x="4461458" y="3429000"/>
                </a:lnTo>
                <a:lnTo>
                  <a:pt x="3759269" y="6858000"/>
                </a:lnTo>
                <a:lnTo>
                  <a:pt x="267399" y="6858000"/>
                </a:lnTo>
                <a:lnTo>
                  <a:pt x="7374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175" dirty="0">
              <a:solidFill>
                <a:schemeClr val="bg1"/>
              </a:solidFill>
            </a:endParaRPr>
          </a:p>
        </p:txBody>
      </p:sp>
      <p:sp>
        <p:nvSpPr>
          <p:cNvPr id="6" name="Page"/>
          <p:cNvSpPr txBox="1"/>
          <p:nvPr userDrawn="1"/>
        </p:nvSpPr>
        <p:spPr>
          <a:xfrm>
            <a:off x="11018838" y="6408738"/>
            <a:ext cx="381000" cy="150812"/>
          </a:xfrm>
          <a:prstGeom prst="rect">
            <a:avLst/>
          </a:prstGeom>
          <a:noFill/>
        </p:spPr>
        <p:txBody>
          <a:bodyPr lIns="0" tIns="0" rIns="0" bIns="0" anchor="b">
            <a:spAutoFit/>
          </a:bodyPr>
          <a:lstStyle/>
          <a:p>
            <a:pPr algn="r" defTabSz="895169" fontAlgn="auto">
              <a:spcBef>
                <a:spcPts val="0"/>
              </a:spcBef>
              <a:spcAft>
                <a:spcPts val="0"/>
              </a:spcAft>
              <a:defRPr/>
            </a:pPr>
            <a:fld id="{191D1D85-C7A5-4479-8AE4-4BCD0DEBE670}" type="slidenum">
              <a:rPr lang="en-US" sz="979">
                <a:solidFill>
                  <a:schemeClr val="bg1"/>
                </a:solidFill>
                <a:latin typeface="+mn-lt"/>
                <a:sym typeface="Trebuchet MS" panose="020B0603020202020204" pitchFamily="34" charset="0"/>
              </a:rPr>
              <a:pPr algn="r" defTabSz="895169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sz="783" dirty="0">
              <a:solidFill>
                <a:schemeClr val="bg1"/>
              </a:solidFill>
              <a:latin typeface="+mn-lt"/>
              <a:sym typeface="Trebuchet MS" panose="020B0603020202020204" pitchFamily="34" charset="0"/>
            </a:endParaRPr>
          </a:p>
        </p:txBody>
      </p:sp>
      <p:pic>
        <p:nvPicPr>
          <p:cNvPr id="7" name="Picture 10"/>
          <p:cNvPicPr>
            <a:picLocks noChangeAspect="1" noChangeArrowheads="1"/>
          </p:cNvPicPr>
          <p:nvPr userDrawn="1"/>
        </p:nvPicPr>
        <p:blipFill>
          <a:blip r:embed="rId7"/>
          <a:srcRect/>
          <a:stretch>
            <a:fillRect/>
          </a:stretch>
        </p:blipFill>
        <p:spPr bwMode="auto">
          <a:xfrm>
            <a:off x="4454525" y="3394075"/>
            <a:ext cx="1598613" cy="3571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" name="Title 1"/>
          <p:cNvSpPr>
            <a:spLocks noGrp="1"/>
          </p:cNvSpPr>
          <p:nvPr>
            <p:ph type="title"/>
          </p:nvPr>
        </p:nvSpPr>
        <p:spPr>
          <a:xfrm>
            <a:off x="775384" y="1785600"/>
            <a:ext cx="3956677" cy="3286800"/>
          </a:xfrm>
          <a:prstGeom prst="rect">
            <a:avLst/>
          </a:prstGeom>
        </p:spPr>
        <p:txBody>
          <a:bodyPr anchor="ctr">
            <a:noAutofit/>
          </a:bodyPr>
          <a:lstStyle>
            <a:lvl1pPr>
              <a:defRPr sz="3133" b="0">
                <a:solidFill>
                  <a:srgbClr val="374140"/>
                </a:solidFill>
                <a:latin typeface="+mj-lt"/>
                <a:sym typeface="Trebuchet MS" panose="020B0603020202020204" pitchFamily="34" charset="0"/>
              </a:defRPr>
            </a:lvl1pPr>
          </a:lstStyle>
          <a:p>
            <a:r>
              <a:rPr lang="ru-RU" dirty="0"/>
              <a:t>Образец заголовка</a:t>
            </a:r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>
          <a:xfrm>
            <a:off x="9739313" y="6405563"/>
            <a:ext cx="1271587" cy="153987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800">
                <a:solidFill>
                  <a:schemeClr val="bg1"/>
                </a:solidFill>
                <a:latin typeface="+mn-lt"/>
                <a:sym typeface="Trebuchet MS" panose="020B0603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. Green arrow one third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rrowPanelWhite"/>
          <p:cNvSpPr>
            <a:spLocks noChangeArrowheads="1"/>
          </p:cNvSpPr>
          <p:nvPr userDrawn="1"/>
        </p:nvSpPr>
        <p:spPr bwMode="auto">
          <a:xfrm>
            <a:off x="0" y="0"/>
            <a:ext cx="5491163" cy="6858000"/>
          </a:xfrm>
          <a:custGeom>
            <a:avLst/>
            <a:gdLst>
              <a:gd name="connsiteX0" fmla="*/ 0 w 4461458"/>
              <a:gd name="connsiteY0" fmla="*/ 0 h 6858000"/>
              <a:gd name="connsiteX1" fmla="*/ 7374 w 4461458"/>
              <a:gd name="connsiteY1" fmla="*/ 0 h 6858000"/>
              <a:gd name="connsiteX2" fmla="*/ 267399 w 4461458"/>
              <a:gd name="connsiteY2" fmla="*/ 0 h 6858000"/>
              <a:gd name="connsiteX3" fmla="*/ 3759269 w 4461458"/>
              <a:gd name="connsiteY3" fmla="*/ 0 h 6858000"/>
              <a:gd name="connsiteX4" fmla="*/ 4461458 w 4461458"/>
              <a:gd name="connsiteY4" fmla="*/ 3429000 h 6858000"/>
              <a:gd name="connsiteX5" fmla="*/ 3759269 w 4461458"/>
              <a:gd name="connsiteY5" fmla="*/ 6858000 h 6858000"/>
              <a:gd name="connsiteX6" fmla="*/ 267399 w 4461458"/>
              <a:gd name="connsiteY6" fmla="*/ 6858000 h 6858000"/>
              <a:gd name="connsiteX7" fmla="*/ 7374 w 4461458"/>
              <a:gd name="connsiteY7" fmla="*/ 6858000 h 6858000"/>
              <a:gd name="connsiteX8" fmla="*/ 0 w 4461458"/>
              <a:gd name="connsiteY8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461458" h="6858000">
                <a:moveTo>
                  <a:pt x="0" y="0"/>
                </a:moveTo>
                <a:lnTo>
                  <a:pt x="7374" y="0"/>
                </a:lnTo>
                <a:lnTo>
                  <a:pt x="267399" y="0"/>
                </a:lnTo>
                <a:lnTo>
                  <a:pt x="3759269" y="0"/>
                </a:lnTo>
                <a:lnTo>
                  <a:pt x="4461458" y="3429000"/>
                </a:lnTo>
                <a:lnTo>
                  <a:pt x="3759269" y="6858000"/>
                </a:lnTo>
                <a:lnTo>
                  <a:pt x="267399" y="6858000"/>
                </a:lnTo>
                <a:lnTo>
                  <a:pt x="7374" y="6858000"/>
                </a:lnTo>
                <a:lnTo>
                  <a:pt x="0" y="6858000"/>
                </a:lnTo>
                <a:close/>
              </a:path>
            </a:pathLst>
          </a:custGeom>
          <a:gradFill>
            <a:gsLst>
              <a:gs pos="0">
                <a:schemeClr val="tx2"/>
              </a:gs>
              <a:gs pos="100000">
                <a:schemeClr val="accent2"/>
              </a:gs>
            </a:gsLst>
            <a:lin ang="81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175" dirty="0">
              <a:solidFill>
                <a:schemeClr val="bg1"/>
              </a:solidFill>
            </a:endParaRPr>
          </a:p>
        </p:txBody>
      </p:sp>
      <p:sp>
        <p:nvSpPr>
          <p:cNvPr id="4" name="Page"/>
          <p:cNvSpPr txBox="1"/>
          <p:nvPr userDrawn="1"/>
        </p:nvSpPr>
        <p:spPr>
          <a:xfrm>
            <a:off x="11018838" y="6408738"/>
            <a:ext cx="381000" cy="150812"/>
          </a:xfrm>
          <a:prstGeom prst="rect">
            <a:avLst/>
          </a:prstGeom>
          <a:noFill/>
        </p:spPr>
        <p:txBody>
          <a:bodyPr lIns="0" tIns="0" rIns="0" bIns="0" anchor="b">
            <a:spAutoFit/>
          </a:bodyPr>
          <a:lstStyle/>
          <a:p>
            <a:pPr algn="r" defTabSz="895169" fontAlgn="auto">
              <a:spcBef>
                <a:spcPts val="0"/>
              </a:spcBef>
              <a:spcAft>
                <a:spcPts val="0"/>
              </a:spcAft>
              <a:defRPr/>
            </a:pPr>
            <a:fld id="{E2D5A64C-6FBF-4941-BED1-7972888320FC}" type="slidenum">
              <a:rPr lang="en-US" sz="979">
                <a:solidFill>
                  <a:schemeClr val="bg1">
                    <a:lumMod val="50000"/>
                  </a:schemeClr>
                </a:solidFill>
                <a:latin typeface="+mn-lt"/>
                <a:sym typeface="Trebuchet MS" panose="020B0603020202020204" pitchFamily="34" charset="0"/>
              </a:rPr>
              <a:pPr algn="r" defTabSz="895169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sz="979" dirty="0">
              <a:solidFill>
                <a:schemeClr val="bg1">
                  <a:lumMod val="50000"/>
                </a:schemeClr>
              </a:solidFill>
              <a:latin typeface="+mn-lt"/>
              <a:sym typeface="Trebuchet MS" panose="020B0603020202020204" pitchFamily="34" charset="0"/>
            </a:endParaRPr>
          </a:p>
        </p:txBody>
      </p:sp>
      <p:pic>
        <p:nvPicPr>
          <p:cNvPr id="5" name="Picture 8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3213100" y="3416300"/>
            <a:ext cx="3317875" cy="3441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" name="Title 1"/>
          <p:cNvSpPr>
            <a:spLocks noGrp="1"/>
          </p:cNvSpPr>
          <p:nvPr>
            <p:ph type="title"/>
          </p:nvPr>
        </p:nvSpPr>
        <p:spPr>
          <a:xfrm>
            <a:off x="775384" y="1785600"/>
            <a:ext cx="3956677" cy="3286800"/>
          </a:xfrm>
          <a:prstGeom prst="rect">
            <a:avLst/>
          </a:prstGeom>
        </p:spPr>
        <p:txBody>
          <a:bodyPr anchor="ctr">
            <a:noAutofit/>
          </a:bodyPr>
          <a:lstStyle>
            <a:lvl1pPr>
              <a:defRPr sz="3133" b="0">
                <a:solidFill>
                  <a:srgbClr val="FFFFFF"/>
                </a:solidFill>
                <a:latin typeface="+mj-lt"/>
                <a:sym typeface="Trebuchet MS" panose="020B0603020202020204" pitchFamily="34" charset="0"/>
              </a:defRPr>
            </a:lvl1pPr>
          </a:lstStyle>
          <a:p>
            <a:r>
              <a:rPr lang="ru-RU" dirty="0"/>
              <a:t>Образец заголовка</a:t>
            </a:r>
            <a:endParaRPr lang="en-US" dirty="0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>
          <a:xfrm>
            <a:off x="9739313" y="6405563"/>
            <a:ext cx="1271587" cy="153987"/>
          </a:xfrm>
          <a:prstGeom prst="rect">
            <a:avLst/>
          </a:prstGeom>
        </p:spPr>
        <p:txBody>
          <a:bodyPr vert="horz" wrap="square" lIns="0" tIns="0" rIns="0" bIns="0" rtlCol="0" anchor="b">
            <a:spAutoFit/>
          </a:bodyPr>
          <a:lstStyle>
            <a:lvl1pPr algn="r" fontAlgn="auto">
              <a:spcBef>
                <a:spcPts val="0"/>
              </a:spcBef>
              <a:spcAft>
                <a:spcPts val="0"/>
              </a:spcAft>
              <a:defRPr sz="979">
                <a:solidFill>
                  <a:schemeClr val="bg1">
                    <a:lumMod val="50000"/>
                  </a:schemeClr>
                </a:solidFill>
                <a:latin typeface="+mn-lt"/>
                <a:sym typeface="Trebuchet MS" panose="020B0603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. Arrow half">
    <p:bg>
      <p:bgPr>
        <a:gradFill rotWithShape="1">
          <a:gsLst>
            <a:gs pos="0">
              <a:srgbClr val="0077BE"/>
            </a:gs>
            <a:gs pos="100000">
              <a:srgbClr val="67BD4A"/>
            </a:gs>
          </a:gsLst>
          <a:lin ang="81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2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042426" name="think-cell Slide" r:id="rId5" imgW="360" imgH="360" progId="">
                  <p:embed/>
                </p:oleObj>
              </mc:Choice>
              <mc:Fallback>
                <p:oleObj name="think-cell Slide" r:id="rId5" imgW="360" imgH="360" progId="">
                  <p:embed/>
                  <p:pic>
                    <p:nvPicPr>
                      <p:cNvPr id="0" name="Picture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Rectangle 3" hidden="1">
            <a:extLst/>
          </p:cNvPr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195263" cy="158750"/>
          </a:xfrm>
          <a:prstGeom prst="rect">
            <a:avLst/>
          </a:prstGeom>
          <a:solidFill>
            <a:srgbClr val="0077BE"/>
          </a:solidFill>
          <a:ln w="9525" cap="rnd" cmpd="sng" algn="ctr">
            <a:solidFill>
              <a:srgbClr val="0077BE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349" dirty="0" err="1">
              <a:solidFill>
                <a:srgbClr val="FFFFFF"/>
              </a:solidFill>
              <a:ea typeface="+mj-ea"/>
              <a:cs typeface="+mj-cs"/>
              <a:sym typeface="Trebuchet MS" panose="020B0603020202020204" pitchFamily="34" charset="0"/>
            </a:endParaRPr>
          </a:p>
        </p:txBody>
      </p:sp>
      <p:sp>
        <p:nvSpPr>
          <p:cNvPr id="6" name="ArrowPanelWhite"/>
          <p:cNvSpPr/>
          <p:nvPr userDrawn="1"/>
        </p:nvSpPr>
        <p:spPr bwMode="white">
          <a:xfrm>
            <a:off x="0" y="0"/>
            <a:ext cx="6426200" cy="6858000"/>
          </a:xfrm>
          <a:custGeom>
            <a:avLst/>
            <a:gdLst>
              <a:gd name="connsiteX0" fmla="*/ 0 w 5221051"/>
              <a:gd name="connsiteY0" fmla="*/ 0 h 6858000"/>
              <a:gd name="connsiteX1" fmla="*/ 4397672 w 5221051"/>
              <a:gd name="connsiteY1" fmla="*/ 0 h 6858000"/>
              <a:gd name="connsiteX2" fmla="*/ 5221051 w 5221051"/>
              <a:gd name="connsiteY2" fmla="*/ 3429000 h 6858000"/>
              <a:gd name="connsiteX3" fmla="*/ 4397672 w 5221051"/>
              <a:gd name="connsiteY3" fmla="*/ 6858000 h 6858000"/>
              <a:gd name="connsiteX4" fmla="*/ 0 w 5221051"/>
              <a:gd name="connsiteY4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221051" h="6858000">
                <a:moveTo>
                  <a:pt x="0" y="0"/>
                </a:moveTo>
                <a:lnTo>
                  <a:pt x="4397672" y="0"/>
                </a:lnTo>
                <a:lnTo>
                  <a:pt x="5221051" y="3429000"/>
                </a:lnTo>
                <a:lnTo>
                  <a:pt x="4397672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fontAlgn="auto">
              <a:lnSpc>
                <a:spcPct val="90000"/>
              </a:lnSpc>
              <a:spcBef>
                <a:spcPts val="0"/>
              </a:spcBef>
              <a:spcAft>
                <a:spcPts val="979"/>
              </a:spcAft>
              <a:defRPr/>
            </a:pPr>
            <a:endParaRPr lang="en-US" sz="1175" dirty="0">
              <a:solidFill>
                <a:prstClr val="white"/>
              </a:solidFill>
              <a:sym typeface="Trebuchet MS" panose="020B0603020202020204" pitchFamily="34" charset="0"/>
            </a:endParaRPr>
          </a:p>
        </p:txBody>
      </p:sp>
      <p:sp>
        <p:nvSpPr>
          <p:cNvPr id="7" name="Page"/>
          <p:cNvSpPr txBox="1"/>
          <p:nvPr userDrawn="1"/>
        </p:nvSpPr>
        <p:spPr>
          <a:xfrm>
            <a:off x="11018838" y="6408738"/>
            <a:ext cx="381000" cy="150812"/>
          </a:xfrm>
          <a:prstGeom prst="rect">
            <a:avLst/>
          </a:prstGeom>
          <a:noFill/>
        </p:spPr>
        <p:txBody>
          <a:bodyPr lIns="0" tIns="0" rIns="0" bIns="0" anchor="b">
            <a:spAutoFit/>
          </a:bodyPr>
          <a:lstStyle/>
          <a:p>
            <a:pPr algn="r" defTabSz="895169" fontAlgn="auto">
              <a:spcBef>
                <a:spcPts val="0"/>
              </a:spcBef>
              <a:spcAft>
                <a:spcPts val="0"/>
              </a:spcAft>
              <a:defRPr/>
            </a:pPr>
            <a:fld id="{DCFF58EA-9685-4535-89C7-3E5148D240EB}" type="slidenum">
              <a:rPr lang="en-US" sz="979">
                <a:solidFill>
                  <a:schemeClr val="bg1"/>
                </a:solidFill>
                <a:latin typeface="+mn-lt"/>
                <a:sym typeface="Trebuchet MS" panose="020B0603020202020204" pitchFamily="34" charset="0"/>
              </a:rPr>
              <a:pPr algn="r" defTabSz="895169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sz="979" dirty="0">
              <a:solidFill>
                <a:schemeClr val="bg1"/>
              </a:solidFill>
              <a:latin typeface="+mn-lt"/>
              <a:sym typeface="Trebuchet MS" panose="020B0603020202020204" pitchFamily="34" charset="0"/>
            </a:endParaRPr>
          </a:p>
        </p:txBody>
      </p:sp>
      <p:pic>
        <p:nvPicPr>
          <p:cNvPr id="8" name="Picture 9"/>
          <p:cNvPicPr>
            <a:picLocks noChangeAspect="1" noChangeArrowheads="1"/>
          </p:cNvPicPr>
          <p:nvPr userDrawn="1"/>
        </p:nvPicPr>
        <p:blipFill>
          <a:blip r:embed="rId7"/>
          <a:srcRect/>
          <a:stretch>
            <a:fillRect/>
          </a:stretch>
        </p:blipFill>
        <p:spPr bwMode="auto">
          <a:xfrm>
            <a:off x="5237163" y="3589338"/>
            <a:ext cx="1679575" cy="3382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775386" y="622800"/>
            <a:ext cx="4550339" cy="2712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374140"/>
                </a:solidFill>
                <a:latin typeface="+mj-lt"/>
                <a:sym typeface="Trebuchet MS" panose="020B0603020202020204" pitchFamily="34" charset="0"/>
              </a:defRPr>
            </a:lvl1pPr>
          </a:lstStyle>
          <a:p>
            <a:r>
              <a:rPr lang="ru-RU" dirty="0"/>
              <a:t>Образец заголовка</a:t>
            </a:r>
            <a:endParaRPr lang="en-US" dirty="0"/>
          </a:p>
        </p:txBody>
      </p:sp>
      <p:sp>
        <p:nvSpPr>
          <p:cNvPr id="9" name="Date Placeholder 4"/>
          <p:cNvSpPr>
            <a:spLocks noGrp="1"/>
          </p:cNvSpPr>
          <p:nvPr>
            <p:ph type="dt" sz="half" idx="10"/>
          </p:nvPr>
        </p:nvSpPr>
        <p:spPr>
          <a:xfrm>
            <a:off x="9739313" y="6405563"/>
            <a:ext cx="1271587" cy="153987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800">
                <a:solidFill>
                  <a:schemeClr val="bg1"/>
                </a:solidFill>
                <a:latin typeface="+mn-lt"/>
                <a:sym typeface="Trebuchet MS" panose="020B0603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. Green arrow half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rrowPanelWhite"/>
          <p:cNvSpPr/>
          <p:nvPr userDrawn="1"/>
        </p:nvSpPr>
        <p:spPr bwMode="white">
          <a:xfrm>
            <a:off x="0" y="0"/>
            <a:ext cx="6426200" cy="6858000"/>
          </a:xfrm>
          <a:custGeom>
            <a:avLst/>
            <a:gdLst>
              <a:gd name="connsiteX0" fmla="*/ 0 w 5221051"/>
              <a:gd name="connsiteY0" fmla="*/ 0 h 6858000"/>
              <a:gd name="connsiteX1" fmla="*/ 4397672 w 5221051"/>
              <a:gd name="connsiteY1" fmla="*/ 0 h 6858000"/>
              <a:gd name="connsiteX2" fmla="*/ 5221051 w 5221051"/>
              <a:gd name="connsiteY2" fmla="*/ 3429000 h 6858000"/>
              <a:gd name="connsiteX3" fmla="*/ 4397672 w 5221051"/>
              <a:gd name="connsiteY3" fmla="*/ 6858000 h 6858000"/>
              <a:gd name="connsiteX4" fmla="*/ 0 w 5221051"/>
              <a:gd name="connsiteY4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221051" h="6858000">
                <a:moveTo>
                  <a:pt x="0" y="0"/>
                </a:moveTo>
                <a:lnTo>
                  <a:pt x="4397672" y="0"/>
                </a:lnTo>
                <a:lnTo>
                  <a:pt x="5221051" y="3429000"/>
                </a:lnTo>
                <a:lnTo>
                  <a:pt x="4397672" y="6858000"/>
                </a:lnTo>
                <a:lnTo>
                  <a:pt x="0" y="6858000"/>
                </a:lnTo>
                <a:close/>
              </a:path>
            </a:pathLst>
          </a:custGeom>
          <a:gradFill>
            <a:gsLst>
              <a:gs pos="0">
                <a:schemeClr val="tx2"/>
              </a:gs>
              <a:gs pos="100000">
                <a:schemeClr val="accent2"/>
              </a:gs>
            </a:gsLst>
            <a:lin ang="81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fontAlgn="auto">
              <a:lnSpc>
                <a:spcPct val="90000"/>
              </a:lnSpc>
              <a:spcBef>
                <a:spcPts val="0"/>
              </a:spcBef>
              <a:spcAft>
                <a:spcPts val="979"/>
              </a:spcAft>
              <a:defRPr/>
            </a:pPr>
            <a:endParaRPr lang="en-US" sz="1175" dirty="0">
              <a:solidFill>
                <a:prstClr val="white"/>
              </a:solidFill>
              <a:sym typeface="Trebuchet MS" panose="020B0603020202020204" pitchFamily="34" charset="0"/>
            </a:endParaRPr>
          </a:p>
        </p:txBody>
      </p:sp>
      <p:sp>
        <p:nvSpPr>
          <p:cNvPr id="5" name="Page"/>
          <p:cNvSpPr txBox="1"/>
          <p:nvPr userDrawn="1"/>
        </p:nvSpPr>
        <p:spPr>
          <a:xfrm>
            <a:off x="11018838" y="6408738"/>
            <a:ext cx="381000" cy="150812"/>
          </a:xfrm>
          <a:prstGeom prst="rect">
            <a:avLst/>
          </a:prstGeom>
          <a:noFill/>
        </p:spPr>
        <p:txBody>
          <a:bodyPr lIns="0" tIns="0" rIns="0" bIns="0" anchor="b">
            <a:spAutoFit/>
          </a:bodyPr>
          <a:lstStyle/>
          <a:p>
            <a:pPr algn="r" defTabSz="895169" fontAlgn="auto">
              <a:spcBef>
                <a:spcPts val="0"/>
              </a:spcBef>
              <a:spcAft>
                <a:spcPts val="0"/>
              </a:spcAft>
              <a:defRPr/>
            </a:pPr>
            <a:fld id="{70715E81-FB65-48CA-9218-302DDE6339BD}" type="slidenum">
              <a:rPr lang="en-US" sz="979">
                <a:solidFill>
                  <a:schemeClr val="bg1">
                    <a:lumMod val="50000"/>
                  </a:schemeClr>
                </a:solidFill>
                <a:latin typeface="+mn-lt"/>
                <a:sym typeface="Trebuchet MS" panose="020B0603020202020204" pitchFamily="34" charset="0"/>
              </a:rPr>
              <a:pPr algn="r" defTabSz="895169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sz="979" dirty="0">
              <a:solidFill>
                <a:schemeClr val="bg1">
                  <a:lumMod val="50000"/>
                </a:schemeClr>
              </a:solidFill>
              <a:latin typeface="+mn-lt"/>
              <a:sym typeface="Trebuchet MS" panose="020B0603020202020204" pitchFamily="34" charset="0"/>
            </a:endParaRPr>
          </a:p>
        </p:txBody>
      </p:sp>
      <p:pic>
        <p:nvPicPr>
          <p:cNvPr id="6" name="Picture 8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 rot="120000">
            <a:off x="4083050" y="3408363"/>
            <a:ext cx="3316288" cy="3455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775386" y="622800"/>
            <a:ext cx="4550339" cy="2712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/>
                </a:solidFill>
                <a:latin typeface="+mj-lt"/>
                <a:sym typeface="Trebuchet MS" panose="020B0603020202020204" pitchFamily="34" charset="0"/>
              </a:defRPr>
            </a:lvl1pPr>
          </a:lstStyle>
          <a:p>
            <a:r>
              <a:rPr lang="ru-RU" dirty="0"/>
              <a:t>Образец заголовка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>
          <a:xfrm>
            <a:off x="9739313" y="6405563"/>
            <a:ext cx="1271587" cy="153987"/>
          </a:xfrm>
          <a:prstGeom prst="rect">
            <a:avLst/>
          </a:prstGeom>
        </p:spPr>
        <p:txBody>
          <a:bodyPr vert="horz" wrap="square" lIns="0" tIns="0" rIns="0" bIns="0" rtlCol="0" anchor="b">
            <a:spAutoFit/>
          </a:bodyPr>
          <a:lstStyle>
            <a:lvl1pPr algn="r" fontAlgn="auto">
              <a:spcBef>
                <a:spcPts val="0"/>
              </a:spcBef>
              <a:spcAft>
                <a:spcPts val="0"/>
              </a:spcAft>
              <a:defRPr sz="979">
                <a:solidFill>
                  <a:schemeClr val="bg1">
                    <a:lumMod val="50000"/>
                  </a:schemeClr>
                </a:solidFill>
                <a:latin typeface="+mn-lt"/>
                <a:sym typeface="Trebuchet MS" panose="020B0603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. Arrow two third">
    <p:bg>
      <p:bgPr>
        <a:gradFill rotWithShape="1">
          <a:gsLst>
            <a:gs pos="0">
              <a:srgbClr val="0077BE"/>
            </a:gs>
            <a:gs pos="100000">
              <a:srgbClr val="67BD4A"/>
            </a:gs>
          </a:gsLst>
          <a:lin ang="81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044474" name="think-cell Slide" r:id="rId5" imgW="360" imgH="360" progId="">
                  <p:embed/>
                </p:oleObj>
              </mc:Choice>
              <mc:Fallback>
                <p:oleObj name="think-cell Slide" r:id="rId5" imgW="360" imgH="360" progId="">
                  <p:embed/>
                  <p:pic>
                    <p:nvPicPr>
                      <p:cNvPr id="0" name="Picture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ectangle 2" hidden="1">
            <a:extLst/>
          </p:cNvPr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195263" cy="158750"/>
          </a:xfrm>
          <a:prstGeom prst="rect">
            <a:avLst/>
          </a:prstGeom>
          <a:solidFill>
            <a:srgbClr val="0077BE"/>
          </a:solidFill>
          <a:ln w="9525" cap="rnd" cmpd="sng" algn="ctr">
            <a:solidFill>
              <a:srgbClr val="0077BE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349" dirty="0" err="1">
              <a:solidFill>
                <a:srgbClr val="FFFFFF"/>
              </a:solidFill>
              <a:ea typeface="+mj-ea"/>
              <a:cs typeface="+mj-cs"/>
              <a:sym typeface="Trebuchet MS" panose="020B0603020202020204" pitchFamily="34" charset="0"/>
            </a:endParaRPr>
          </a:p>
        </p:txBody>
      </p:sp>
      <p:sp>
        <p:nvSpPr>
          <p:cNvPr id="5" name="ArrowPanelWhite"/>
          <p:cNvSpPr/>
          <p:nvPr userDrawn="1"/>
        </p:nvSpPr>
        <p:spPr bwMode="white">
          <a:xfrm>
            <a:off x="0" y="0"/>
            <a:ext cx="8372475" cy="6858000"/>
          </a:xfrm>
          <a:custGeom>
            <a:avLst/>
            <a:gdLst>
              <a:gd name="connsiteX0" fmla="*/ 0 w 6802350"/>
              <a:gd name="connsiteY0" fmla="*/ 0 h 6858000"/>
              <a:gd name="connsiteX1" fmla="*/ 6002090 w 6802350"/>
              <a:gd name="connsiteY1" fmla="*/ 0 h 6858000"/>
              <a:gd name="connsiteX2" fmla="*/ 6802350 w 6802350"/>
              <a:gd name="connsiteY2" fmla="*/ 3429000 h 6858000"/>
              <a:gd name="connsiteX3" fmla="*/ 6002090 w 6802350"/>
              <a:gd name="connsiteY3" fmla="*/ 6858000 h 6858000"/>
              <a:gd name="connsiteX4" fmla="*/ 0 w 6802350"/>
              <a:gd name="connsiteY4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802350" h="6858000">
                <a:moveTo>
                  <a:pt x="0" y="0"/>
                </a:moveTo>
                <a:lnTo>
                  <a:pt x="6002090" y="0"/>
                </a:lnTo>
                <a:lnTo>
                  <a:pt x="6802350" y="3429000"/>
                </a:lnTo>
                <a:lnTo>
                  <a:pt x="6002090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FFFFFF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fontAlgn="auto">
              <a:lnSpc>
                <a:spcPct val="90000"/>
              </a:lnSpc>
              <a:spcBef>
                <a:spcPts val="0"/>
              </a:spcBef>
              <a:spcAft>
                <a:spcPts val="979"/>
              </a:spcAft>
              <a:defRPr/>
            </a:pPr>
            <a:endParaRPr lang="en-US" sz="1175" dirty="0">
              <a:solidFill>
                <a:schemeClr val="bg1"/>
              </a:solidFill>
              <a:sym typeface="Trebuchet MS" panose="020B0603020202020204" pitchFamily="34" charset="0"/>
            </a:endParaRPr>
          </a:p>
        </p:txBody>
      </p:sp>
      <p:sp>
        <p:nvSpPr>
          <p:cNvPr id="6" name="Page"/>
          <p:cNvSpPr txBox="1"/>
          <p:nvPr userDrawn="1"/>
        </p:nvSpPr>
        <p:spPr>
          <a:xfrm>
            <a:off x="11018838" y="6408738"/>
            <a:ext cx="381000" cy="150812"/>
          </a:xfrm>
          <a:prstGeom prst="rect">
            <a:avLst/>
          </a:prstGeom>
          <a:noFill/>
        </p:spPr>
        <p:txBody>
          <a:bodyPr lIns="0" tIns="0" rIns="0" bIns="0" anchor="b">
            <a:spAutoFit/>
          </a:bodyPr>
          <a:lstStyle/>
          <a:p>
            <a:pPr algn="r" defTabSz="895169" fontAlgn="auto">
              <a:spcBef>
                <a:spcPts val="0"/>
              </a:spcBef>
              <a:spcAft>
                <a:spcPts val="0"/>
              </a:spcAft>
              <a:defRPr/>
            </a:pPr>
            <a:fld id="{BC46AD7A-C755-42ED-BC75-E1BAAF617B74}" type="slidenum">
              <a:rPr lang="en-US" sz="979">
                <a:solidFill>
                  <a:schemeClr val="bg1"/>
                </a:solidFill>
                <a:latin typeface="+mn-lt"/>
                <a:sym typeface="Trebuchet MS" panose="020B0603020202020204" pitchFamily="34" charset="0"/>
              </a:rPr>
              <a:pPr algn="r" defTabSz="895169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sz="979" dirty="0">
              <a:solidFill>
                <a:schemeClr val="bg1"/>
              </a:solidFill>
              <a:latin typeface="+mn-lt"/>
              <a:sym typeface="Trebuchet MS" panose="020B0603020202020204" pitchFamily="34" charset="0"/>
            </a:endParaRPr>
          </a:p>
        </p:txBody>
      </p:sp>
      <p:pic>
        <p:nvPicPr>
          <p:cNvPr id="7" name="Picture 10"/>
          <p:cNvPicPr>
            <a:picLocks noChangeAspect="1" noChangeArrowheads="1"/>
          </p:cNvPicPr>
          <p:nvPr userDrawn="1"/>
        </p:nvPicPr>
        <p:blipFill>
          <a:blip r:embed="rId7"/>
          <a:srcRect/>
          <a:stretch>
            <a:fillRect/>
          </a:stretch>
        </p:blipFill>
        <p:spPr bwMode="auto">
          <a:xfrm>
            <a:off x="7196138" y="3589338"/>
            <a:ext cx="1681162" cy="3382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5385" y="622800"/>
            <a:ext cx="6090153" cy="2712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374140"/>
                </a:solidFill>
                <a:latin typeface="+mj-lt"/>
                <a:sym typeface="Trebuchet MS" panose="020B0603020202020204" pitchFamily="34" charset="0"/>
              </a:defRPr>
            </a:lvl1pPr>
          </a:lstStyle>
          <a:p>
            <a:r>
              <a:rPr lang="ru-RU" dirty="0"/>
              <a:t>Образец заголовка</a:t>
            </a:r>
            <a:endParaRPr lang="en-US" dirty="0"/>
          </a:p>
        </p:txBody>
      </p:sp>
      <p:sp>
        <p:nvSpPr>
          <p:cNvPr id="8" name="Date Placeholder 4"/>
          <p:cNvSpPr>
            <a:spLocks noGrp="1"/>
          </p:cNvSpPr>
          <p:nvPr>
            <p:ph type="dt" sz="half" idx="10"/>
          </p:nvPr>
        </p:nvSpPr>
        <p:spPr>
          <a:xfrm>
            <a:off x="9739313" y="6405563"/>
            <a:ext cx="1271587" cy="153987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800">
                <a:solidFill>
                  <a:schemeClr val="bg1"/>
                </a:solidFill>
                <a:latin typeface="+mn-lt"/>
                <a:sym typeface="Trebuchet MS" panose="020B0603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Green two third">
    <p:bg bwMode="grayWhite">
      <p:bgPr>
        <a:gradFill rotWithShape="1">
          <a:gsLst>
            <a:gs pos="0">
              <a:srgbClr val="0077BE"/>
            </a:gs>
            <a:gs pos="100000">
              <a:srgbClr val="67BD4A"/>
            </a:gs>
          </a:gsLst>
          <a:lin ang="81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hadow"/>
          <p:cNvPicPr>
            <a:picLocks noChangeAspect="1"/>
          </p:cNvPicPr>
          <p:nvPr userDrawn="1"/>
        </p:nvPicPr>
        <p:blipFill>
          <a:blip r:embed="rId2"/>
          <a:srcRect l="101" t="8742" r="29398" b="27"/>
          <a:stretch>
            <a:fillRect/>
          </a:stretch>
        </p:blipFill>
        <p:spPr bwMode="ltGray">
          <a:xfrm>
            <a:off x="7270750" y="0"/>
            <a:ext cx="512763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PanelGray"/>
          <p:cNvSpPr/>
          <p:nvPr userDrawn="1"/>
        </p:nvSpPr>
        <p:spPr bwMode="gray">
          <a:xfrm>
            <a:off x="7773988" y="0"/>
            <a:ext cx="4418012" cy="6858000"/>
          </a:xfrm>
          <a:custGeom>
            <a:avLst/>
            <a:gdLst>
              <a:gd name="connsiteX0" fmla="*/ 0 w 3584692"/>
              <a:gd name="connsiteY0" fmla="*/ 0 h 6858000"/>
              <a:gd name="connsiteX1" fmla="*/ 3584692 w 3584692"/>
              <a:gd name="connsiteY1" fmla="*/ 0 h 6858000"/>
              <a:gd name="connsiteX2" fmla="*/ 3584692 w 3584692"/>
              <a:gd name="connsiteY2" fmla="*/ 6858000 h 6858000"/>
              <a:gd name="connsiteX3" fmla="*/ 0 w 3584692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584692" h="6858000">
                <a:moveTo>
                  <a:pt x="0" y="0"/>
                </a:moveTo>
                <a:lnTo>
                  <a:pt x="3584692" y="0"/>
                </a:lnTo>
                <a:lnTo>
                  <a:pt x="3584692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F2F2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200" dirty="0">
              <a:solidFill>
                <a:schemeClr val="bg1"/>
              </a:solidFill>
              <a:sym typeface="Trebuchet MS" panose="020B0603020202020204" pitchFamily="34" charset="0"/>
            </a:endParaRPr>
          </a:p>
        </p:txBody>
      </p:sp>
      <p:sp>
        <p:nvSpPr>
          <p:cNvPr id="6" name="Page"/>
          <p:cNvSpPr txBox="1"/>
          <p:nvPr userDrawn="1"/>
        </p:nvSpPr>
        <p:spPr>
          <a:xfrm>
            <a:off x="11018838" y="6405563"/>
            <a:ext cx="381000" cy="153987"/>
          </a:xfrm>
          <a:prstGeom prst="rect">
            <a:avLst/>
          </a:prstGeom>
          <a:noFill/>
        </p:spPr>
        <p:txBody>
          <a:bodyPr lIns="0" tIns="0" rIns="0" bIns="0" anchor="b">
            <a:spAutoFit/>
          </a:bodyPr>
          <a:lstStyle/>
          <a:p>
            <a:pPr algn="r" defTabSz="914400" fontAlgn="auto">
              <a:spcBef>
                <a:spcPts val="0"/>
              </a:spcBef>
              <a:spcAft>
                <a:spcPts val="0"/>
              </a:spcAft>
              <a:defRPr/>
            </a:pPr>
            <a:fld id="{25948B3C-8499-4EC6-AC1C-8CA516232FBF}" type="slidenum">
              <a:rPr lang="en-US" sz="1000">
                <a:solidFill>
                  <a:schemeClr val="bg1">
                    <a:lumMod val="50000"/>
                  </a:schemeClr>
                </a:solidFill>
                <a:latin typeface="+mn-lt"/>
                <a:sym typeface="Trebuchet MS" panose="020B0603020202020204" pitchFamily="34" charset="0"/>
              </a:rPr>
              <a:pPr algn="r" defTabSz="914400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sz="800" dirty="0">
              <a:solidFill>
                <a:schemeClr val="bg1">
                  <a:lumMod val="50000"/>
                </a:schemeClr>
              </a:solidFill>
              <a:latin typeface="+mn-lt"/>
              <a:sym typeface="Trebuchet MS" panose="020B0603020202020204" pitchFamily="34" charset="0"/>
            </a:endParaRPr>
          </a:p>
        </p:txBody>
      </p:sp>
      <p:sp>
        <p:nvSpPr>
          <p:cNvPr id="7" name="Rectangle 14">
            <a:extLst/>
          </p:cNvPr>
          <p:cNvSpPr/>
          <p:nvPr userDrawn="1"/>
        </p:nvSpPr>
        <p:spPr>
          <a:xfrm>
            <a:off x="5473700" y="88900"/>
            <a:ext cx="1246188" cy="153988"/>
          </a:xfrm>
          <a:prstGeom prst="rect">
            <a:avLst/>
          </a:prstGeom>
          <a:noFill/>
          <a:ln w="9525" cap="rnd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anchor="ctr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000" dirty="0">
                <a:solidFill>
                  <a:srgbClr val="C41300"/>
                </a:solidFill>
              </a:rPr>
              <a:t>КОНФИДЕНЦИАЛЬНО</a:t>
            </a:r>
            <a:endParaRPr lang="en-US" sz="1000" dirty="0">
              <a:solidFill>
                <a:srgbClr val="C41300"/>
              </a:solidFill>
            </a:endParaRPr>
          </a:p>
        </p:txBody>
      </p:sp>
      <p:sp>
        <p:nvSpPr>
          <p:cNvPr id="11" name="Picture Placeholder 5"/>
          <p:cNvSpPr>
            <a:spLocks noGrp="1"/>
          </p:cNvSpPr>
          <p:nvPr>
            <p:ph type="pic" sz="quarter" idx="11"/>
          </p:nvPr>
        </p:nvSpPr>
        <p:spPr>
          <a:xfrm>
            <a:off x="7776000" y="0"/>
            <a:ext cx="4416000" cy="6858000"/>
          </a:xfrm>
          <a:prstGeom prst="rect">
            <a:avLst/>
          </a:prstGeom>
          <a:noFill/>
        </p:spPr>
        <p:txBody>
          <a:bodyPr lIns="182880" tIns="914400" rIns="182880" bIns="914400"/>
          <a:lstStyle>
            <a:lvl1pPr algn="ctr">
              <a:defRPr sz="1800">
                <a:solidFill>
                  <a:schemeClr val="tx1"/>
                </a:solidFill>
                <a:latin typeface="Trebuchet MS" panose="020B0603020202020204" pitchFamily="34" charset="0"/>
                <a:sym typeface="Trebuchet MS" panose="020B0603020202020204" pitchFamily="34" charset="0"/>
              </a:defRPr>
            </a:lvl1pPr>
          </a:lstStyle>
          <a:p>
            <a:pPr lvl="0"/>
            <a:r>
              <a:rPr lang="ru-RU" noProof="0" dirty="0">
                <a:sym typeface="Trebuchet MS" panose="020B0603020202020204" pitchFamily="34" charset="0"/>
              </a:rPr>
              <a:t>Вставка рисунка</a:t>
            </a:r>
            <a:endParaRPr lang="en-US" noProof="0" dirty="0">
              <a:sym typeface="Trebuchet MS" panose="020B0603020202020204" pitchFamily="34" charset="0"/>
            </a:endParaRPr>
          </a:p>
        </p:txBody>
      </p:sp>
      <p:sp>
        <p:nvSpPr>
          <p:cNvPr id="14" name="Title 1"/>
          <p:cNvSpPr>
            <a:spLocks noGrp="1"/>
          </p:cNvSpPr>
          <p:nvPr>
            <p:ph type="title"/>
          </p:nvPr>
        </p:nvSpPr>
        <p:spPr bwMode="blackWhite">
          <a:xfrm>
            <a:off x="775384" y="1785600"/>
            <a:ext cx="6089855" cy="3286800"/>
          </a:xfrm>
          <a:prstGeom prst="rect">
            <a:avLst/>
          </a:prstGeom>
        </p:spPr>
        <p:txBody>
          <a:bodyPr anchor="ctr">
            <a:noAutofit/>
          </a:bodyPr>
          <a:lstStyle>
            <a:lvl1pPr>
              <a:defRPr sz="3200">
                <a:solidFill>
                  <a:schemeClr val="bg1"/>
                </a:solidFill>
                <a:latin typeface="+mj-lt"/>
                <a:sym typeface="Trebuchet MS" panose="020B0603020202020204" pitchFamily="34" charset="0"/>
              </a:defRPr>
            </a:lvl1pPr>
          </a:lstStyle>
          <a:p>
            <a:r>
              <a:rPr lang="ru-RU" dirty="0"/>
              <a:t>Образец заголовка</a:t>
            </a:r>
            <a:endParaRPr lang="en-US" dirty="0"/>
          </a:p>
        </p:txBody>
      </p:sp>
      <p:sp>
        <p:nvSpPr>
          <p:cNvPr id="8" name="Date Placeholder 2"/>
          <p:cNvSpPr>
            <a:spLocks noGrp="1"/>
          </p:cNvSpPr>
          <p:nvPr userDrawn="1">
            <p:ph type="dt" sz="half" idx="12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50000"/>
                  </a:schemeClr>
                </a:solidFill>
                <a:latin typeface="+mn-lt"/>
                <a:sym typeface="Trebuchet MS" panose="020B0603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. Green arrow two third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rrowPanelWhite"/>
          <p:cNvSpPr/>
          <p:nvPr userDrawn="1"/>
        </p:nvSpPr>
        <p:spPr bwMode="white">
          <a:xfrm>
            <a:off x="0" y="0"/>
            <a:ext cx="8372475" cy="6858000"/>
          </a:xfrm>
          <a:custGeom>
            <a:avLst/>
            <a:gdLst>
              <a:gd name="connsiteX0" fmla="*/ 0 w 6802350"/>
              <a:gd name="connsiteY0" fmla="*/ 0 h 6858000"/>
              <a:gd name="connsiteX1" fmla="*/ 6002090 w 6802350"/>
              <a:gd name="connsiteY1" fmla="*/ 0 h 6858000"/>
              <a:gd name="connsiteX2" fmla="*/ 6802350 w 6802350"/>
              <a:gd name="connsiteY2" fmla="*/ 3429000 h 6858000"/>
              <a:gd name="connsiteX3" fmla="*/ 6002090 w 6802350"/>
              <a:gd name="connsiteY3" fmla="*/ 6858000 h 6858000"/>
              <a:gd name="connsiteX4" fmla="*/ 0 w 6802350"/>
              <a:gd name="connsiteY4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802350" h="6858000">
                <a:moveTo>
                  <a:pt x="0" y="0"/>
                </a:moveTo>
                <a:lnTo>
                  <a:pt x="6002090" y="0"/>
                </a:lnTo>
                <a:lnTo>
                  <a:pt x="6802350" y="3429000"/>
                </a:lnTo>
                <a:lnTo>
                  <a:pt x="6002090" y="6858000"/>
                </a:lnTo>
                <a:lnTo>
                  <a:pt x="0" y="6858000"/>
                </a:lnTo>
                <a:close/>
              </a:path>
            </a:pathLst>
          </a:custGeom>
          <a:gradFill>
            <a:gsLst>
              <a:gs pos="0">
                <a:schemeClr val="tx2"/>
              </a:gs>
              <a:gs pos="100000">
                <a:schemeClr val="accent2"/>
              </a:gs>
            </a:gsLst>
            <a:lin ang="8100000" scaled="1"/>
          </a:gra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fontAlgn="auto">
              <a:lnSpc>
                <a:spcPct val="90000"/>
              </a:lnSpc>
              <a:spcBef>
                <a:spcPts val="0"/>
              </a:spcBef>
              <a:spcAft>
                <a:spcPts val="979"/>
              </a:spcAft>
              <a:defRPr/>
            </a:pPr>
            <a:endParaRPr lang="en-US" sz="1175" dirty="0">
              <a:solidFill>
                <a:schemeClr val="bg1"/>
              </a:solidFill>
              <a:sym typeface="Trebuchet MS" panose="020B0603020202020204" pitchFamily="34" charset="0"/>
            </a:endParaRPr>
          </a:p>
        </p:txBody>
      </p:sp>
      <p:sp>
        <p:nvSpPr>
          <p:cNvPr id="4" name="Page"/>
          <p:cNvSpPr txBox="1"/>
          <p:nvPr userDrawn="1"/>
        </p:nvSpPr>
        <p:spPr>
          <a:xfrm>
            <a:off x="11018838" y="6408738"/>
            <a:ext cx="381000" cy="150812"/>
          </a:xfrm>
          <a:prstGeom prst="rect">
            <a:avLst/>
          </a:prstGeom>
          <a:noFill/>
        </p:spPr>
        <p:txBody>
          <a:bodyPr lIns="0" tIns="0" rIns="0" bIns="0" anchor="b">
            <a:spAutoFit/>
          </a:bodyPr>
          <a:lstStyle/>
          <a:p>
            <a:pPr algn="r" defTabSz="895169" fontAlgn="auto">
              <a:spcBef>
                <a:spcPts val="0"/>
              </a:spcBef>
              <a:spcAft>
                <a:spcPts val="0"/>
              </a:spcAft>
              <a:defRPr/>
            </a:pPr>
            <a:fld id="{3364E5EF-D64A-4C9B-95A2-64E8F391DD01}" type="slidenum">
              <a:rPr lang="en-US" sz="979">
                <a:solidFill>
                  <a:schemeClr val="bg1">
                    <a:lumMod val="50000"/>
                  </a:schemeClr>
                </a:solidFill>
                <a:latin typeface="+mn-lt"/>
                <a:sym typeface="Trebuchet MS" panose="020B0603020202020204" pitchFamily="34" charset="0"/>
              </a:rPr>
              <a:pPr algn="r" defTabSz="895169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sz="979" dirty="0">
              <a:solidFill>
                <a:schemeClr val="bg1">
                  <a:lumMod val="50000"/>
                </a:schemeClr>
              </a:solidFill>
              <a:latin typeface="+mn-lt"/>
              <a:sym typeface="Trebuchet MS" panose="020B0603020202020204" pitchFamily="34" charset="0"/>
            </a:endParaRPr>
          </a:p>
        </p:txBody>
      </p:sp>
      <p:pic>
        <p:nvPicPr>
          <p:cNvPr id="5" name="Picture 8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 rot="120000">
            <a:off x="6054725" y="3408363"/>
            <a:ext cx="3316288" cy="3455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5385" y="622800"/>
            <a:ext cx="6090153" cy="2712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/>
                </a:solidFill>
                <a:latin typeface="+mj-lt"/>
                <a:sym typeface="Trebuchet MS" panose="020B0603020202020204" pitchFamily="34" charset="0"/>
              </a:defRPr>
            </a:lvl1pPr>
          </a:lstStyle>
          <a:p>
            <a:r>
              <a:rPr lang="ru-RU" dirty="0"/>
              <a:t>Образец заголовка</a:t>
            </a:r>
            <a:endParaRPr lang="en-US" dirty="0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>
          <a:xfrm>
            <a:off x="9739313" y="6405563"/>
            <a:ext cx="1271587" cy="153987"/>
          </a:xfrm>
          <a:prstGeom prst="rect">
            <a:avLst/>
          </a:prstGeom>
        </p:spPr>
        <p:txBody>
          <a:bodyPr vert="horz" wrap="square" lIns="0" tIns="0" rIns="0" bIns="0" rtlCol="0" anchor="b">
            <a:spAutoFit/>
          </a:bodyPr>
          <a:lstStyle>
            <a:lvl1pPr algn="r" fontAlgn="auto">
              <a:spcBef>
                <a:spcPts val="0"/>
              </a:spcBef>
              <a:spcAft>
                <a:spcPts val="0"/>
              </a:spcAft>
              <a:defRPr sz="979">
                <a:solidFill>
                  <a:schemeClr val="bg1">
                    <a:lumMod val="50000"/>
                  </a:schemeClr>
                </a:solidFill>
                <a:latin typeface="+mn-lt"/>
                <a:sym typeface="Trebuchet MS" panose="020B0603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. Big statement green">
    <p:bg>
      <p:bgPr>
        <a:gradFill rotWithShape="1">
          <a:gsLst>
            <a:gs pos="0">
              <a:srgbClr val="0077BE"/>
            </a:gs>
            <a:gs pos="100000">
              <a:srgbClr val="67BD4A"/>
            </a:gs>
          </a:gsLst>
          <a:lin ang="81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age"/>
          <p:cNvSpPr txBox="1"/>
          <p:nvPr userDrawn="1"/>
        </p:nvSpPr>
        <p:spPr>
          <a:xfrm>
            <a:off x="11018838" y="6408738"/>
            <a:ext cx="381000" cy="150812"/>
          </a:xfrm>
          <a:prstGeom prst="rect">
            <a:avLst/>
          </a:prstGeom>
          <a:noFill/>
        </p:spPr>
        <p:txBody>
          <a:bodyPr lIns="0" tIns="0" rIns="0" bIns="0" anchor="b">
            <a:spAutoFit/>
          </a:bodyPr>
          <a:lstStyle/>
          <a:p>
            <a:pPr algn="r" defTabSz="895169" fontAlgn="auto">
              <a:spcBef>
                <a:spcPts val="0"/>
              </a:spcBef>
              <a:spcAft>
                <a:spcPts val="0"/>
              </a:spcAft>
              <a:defRPr/>
            </a:pPr>
            <a:fld id="{425A9084-331F-4B5A-9822-27763F51FEAF}" type="slidenum">
              <a:rPr lang="en-US" sz="979">
                <a:solidFill>
                  <a:schemeClr val="bg1"/>
                </a:solidFill>
                <a:latin typeface="+mn-lt"/>
                <a:sym typeface="Trebuchet MS" panose="020B0603020202020204" pitchFamily="34" charset="0"/>
              </a:rPr>
              <a:pPr algn="r" defTabSz="895169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sz="979" dirty="0">
              <a:solidFill>
                <a:schemeClr val="bg1"/>
              </a:solidFill>
              <a:latin typeface="+mn-lt"/>
              <a:sym typeface="Trebuchet MS" panose="020B0603020202020204" pitchFamily="34" charset="0"/>
            </a:endParaRPr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775385" y="3826333"/>
            <a:ext cx="10642708" cy="1606550"/>
          </a:xfrm>
        </p:spPr>
        <p:txBody>
          <a:bodyPr anchor="b">
            <a:noAutofit/>
          </a:bodyPr>
          <a:lstStyle>
            <a:lvl1pPr marL="0" algn="l" defTabSz="895169" rtl="0" eaLnBrk="1" fontAlgn="auto" latinLnBrk="0" hangingPunct="1">
              <a:lnSpc>
                <a:spcPts val="5874"/>
              </a:lnSpc>
              <a:spcBef>
                <a:spcPts val="0"/>
              </a:spcBef>
              <a:spcAft>
                <a:spcPts val="0"/>
              </a:spcAft>
              <a:defRPr lang="en-US" sz="4308" kern="1200" baseline="0" dirty="0">
                <a:solidFill>
                  <a:schemeClr val="bg1"/>
                </a:solidFill>
                <a:latin typeface="+mj-lt"/>
                <a:ea typeface="+mn-ea"/>
                <a:cs typeface="Arial" panose="020B0604020202020204" pitchFamily="34" charset="0"/>
                <a:sym typeface="Trebuchet MS" panose="020B0603020202020204" pitchFamily="34" charset="0"/>
              </a:defRPr>
            </a:lvl1pPr>
          </a:lstStyle>
          <a:p>
            <a:r>
              <a:rPr lang="ru-RU" dirty="0"/>
              <a:t>Образец заголовка</a:t>
            </a:r>
            <a:endParaRPr lang="en-US" dirty="0"/>
          </a:p>
        </p:txBody>
      </p:sp>
      <p:sp>
        <p:nvSpPr>
          <p:cNvPr id="4" name="Date Placeholder 4"/>
          <p:cNvSpPr>
            <a:spLocks noGrp="1"/>
          </p:cNvSpPr>
          <p:nvPr>
            <p:ph type="dt" sz="half" idx="10"/>
          </p:nvPr>
        </p:nvSpPr>
        <p:spPr>
          <a:xfrm>
            <a:off x="9739313" y="6405563"/>
            <a:ext cx="1271587" cy="153987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800">
                <a:solidFill>
                  <a:schemeClr val="bg1"/>
                </a:solidFill>
                <a:latin typeface="+mn-lt"/>
                <a:sym typeface="Trebuchet MS" panose="020B0603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. Big statement icon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048051" name="think-cell Slide" r:id="rId7" imgW="360" imgH="360" progId="">
                  <p:embed/>
                </p:oleObj>
              </mc:Choice>
              <mc:Fallback>
                <p:oleObj name="think-cell Slide" r:id="rId7" imgW="360" imgH="360" progId="">
                  <p:embed/>
                  <p:pic>
                    <p:nvPicPr>
                      <p:cNvPr id="0" name="Picture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ectangle 2" hidden="1"/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195263" cy="158750"/>
          </a:xfrm>
          <a:prstGeom prst="rect">
            <a:avLst/>
          </a:prstGeom>
          <a:solidFill>
            <a:srgbClr val="0077BE"/>
          </a:solidFill>
          <a:ln w="9525" cap="rnd" cmpd="sng" algn="ctr">
            <a:solidFill>
              <a:srgbClr val="0077BE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958" dirty="0" err="1">
              <a:solidFill>
                <a:srgbClr val="FFFFFF"/>
              </a:solidFill>
              <a:ea typeface="+mj-ea"/>
              <a:cs typeface="+mj-cs"/>
              <a:sym typeface="Trebuchet MS" panose="020B0603020202020204" pitchFamily="34" charset="0"/>
            </a:endParaRPr>
          </a:p>
        </p:txBody>
      </p:sp>
      <p:sp>
        <p:nvSpPr>
          <p:cNvPr id="5" name="Page"/>
          <p:cNvSpPr txBox="1"/>
          <p:nvPr userDrawn="1"/>
        </p:nvSpPr>
        <p:spPr>
          <a:xfrm>
            <a:off x="11337925" y="6408738"/>
            <a:ext cx="381000" cy="150812"/>
          </a:xfrm>
          <a:prstGeom prst="rect">
            <a:avLst/>
          </a:prstGeom>
          <a:noFill/>
        </p:spPr>
        <p:txBody>
          <a:bodyPr lIns="0" tIns="0" rIns="0" bIns="0" anchor="b">
            <a:spAutoFit/>
          </a:bodyPr>
          <a:lstStyle/>
          <a:p>
            <a:pPr algn="r" defTabSz="895169" fontAlgn="auto">
              <a:spcBef>
                <a:spcPts val="0"/>
              </a:spcBef>
              <a:spcAft>
                <a:spcPts val="0"/>
              </a:spcAft>
              <a:defRPr/>
            </a:pPr>
            <a:fld id="{C4C04AF8-6937-4D23-B0AB-C815EC357C57}" type="slidenum">
              <a:rPr lang="en-US" sz="979">
                <a:solidFill>
                  <a:schemeClr val="bg1">
                    <a:lumMod val="50000"/>
                  </a:schemeClr>
                </a:solidFill>
                <a:latin typeface="+mn-lt"/>
                <a:sym typeface="Trebuchet MS" panose="020B0603020202020204" pitchFamily="34" charset="0"/>
              </a:rPr>
              <a:pPr algn="r" defTabSz="895169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sz="979" dirty="0">
              <a:solidFill>
                <a:schemeClr val="bg1">
                  <a:lumMod val="50000"/>
                </a:schemeClr>
              </a:solidFill>
              <a:latin typeface="+mn-lt"/>
              <a:sym typeface="Trebuchet MS" panose="020B0603020202020204" pitchFamily="34" charset="0"/>
            </a:endParaRPr>
          </a:p>
        </p:txBody>
      </p:sp>
      <p:graphicFrame>
        <p:nvGraphicFramePr>
          <p:cNvPr id="6" name="Object 3"/>
          <p:cNvGraphicFramePr>
            <a:graphicFrameLocks noChangeAspect="1"/>
          </p:cNvGraphicFramePr>
          <p:nvPr>
            <p:custDataLst>
              <p:tags r:id="rId4"/>
            </p:custData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048052" name="think-cell Slide" r:id="rId9" imgW="360" imgH="360" progId="">
                  <p:embed/>
                </p:oleObj>
              </mc:Choice>
              <mc:Fallback>
                <p:oleObj name="think-cell Slide" r:id="rId9" imgW="360" imgH="360" progId="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Rectangle 1" hidden="1">
            <a:extLst/>
          </p:cNvPr>
          <p:cNvSpPr/>
          <p:nvPr userDrawn="1">
            <p:custDataLst>
              <p:tags r:id="rId5"/>
            </p:custDataLst>
          </p:nvPr>
        </p:nvSpPr>
        <p:spPr>
          <a:xfrm>
            <a:off x="0" y="0"/>
            <a:ext cx="195263" cy="158750"/>
          </a:xfrm>
          <a:prstGeom prst="rect">
            <a:avLst/>
          </a:prstGeom>
          <a:solidFill>
            <a:srgbClr val="0077BE"/>
          </a:solidFill>
          <a:ln w="9525" cap="rnd" cmpd="sng" algn="ctr">
            <a:solidFill>
              <a:srgbClr val="0077BE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4308" dirty="0" err="1">
              <a:solidFill>
                <a:srgbClr val="FFFFFF"/>
              </a:solidFill>
              <a:cs typeface="Arial" panose="020B0604020202020204" pitchFamily="34" charset="0"/>
              <a:sym typeface="Trebuchet MS" panose="020B0603020202020204" pitchFamily="34" charset="0"/>
            </a:endParaRPr>
          </a:p>
        </p:txBody>
      </p:sp>
      <p:sp>
        <p:nvSpPr>
          <p:cNvPr id="9" name="Square"/>
          <p:cNvSpPr>
            <a:spLocks noChangeAspect="1"/>
          </p:cNvSpPr>
          <p:nvPr userDrawn="1"/>
        </p:nvSpPr>
        <p:spPr bwMode="white">
          <a:xfrm>
            <a:off x="774700" y="622300"/>
            <a:ext cx="1130300" cy="919163"/>
          </a:xfrm>
          <a:prstGeom prst="rect">
            <a:avLst/>
          </a:prstGeom>
          <a:noFill/>
          <a:ln w="9525" cap="flat" cmpd="sng" algn="ctr">
            <a:solidFill>
              <a:srgbClr val="0077BE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175" dirty="0">
              <a:solidFill>
                <a:schemeClr val="bg1"/>
              </a:solidFill>
              <a:sym typeface="Trebuchet MS" panose="020B0603020202020204" pitchFamily="34" charset="0"/>
            </a:endParaRP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775385" y="3826333"/>
            <a:ext cx="10642708" cy="1606550"/>
          </a:xfrm>
          <a:prstGeom prst="rect">
            <a:avLst/>
          </a:prstGeom>
        </p:spPr>
        <p:txBody>
          <a:bodyPr anchor="b">
            <a:noAutofit/>
          </a:bodyPr>
          <a:lstStyle>
            <a:lvl1pPr marL="0" algn="l" defTabSz="895169" rtl="0" eaLnBrk="1" fontAlgn="auto" latinLnBrk="0" hangingPunct="1">
              <a:lnSpc>
                <a:spcPts val="5874"/>
              </a:lnSpc>
              <a:spcBef>
                <a:spcPts val="0"/>
              </a:spcBef>
              <a:spcAft>
                <a:spcPts val="0"/>
              </a:spcAft>
              <a:defRPr lang="en-US" sz="4308" kern="1200" baseline="0" dirty="0">
                <a:solidFill>
                  <a:srgbClr val="0077BE"/>
                </a:solidFill>
                <a:latin typeface="+mj-lt"/>
                <a:ea typeface="+mn-ea"/>
                <a:cs typeface="Arial" panose="020B0604020202020204" pitchFamily="34" charset="0"/>
                <a:sym typeface="Trebuchet MS" panose="020B0603020202020204" pitchFamily="34" charset="0"/>
              </a:defRPr>
            </a:lvl1pPr>
          </a:lstStyle>
          <a:p>
            <a:r>
              <a:rPr lang="ru-RU" dirty="0"/>
              <a:t>Образец заголовка</a:t>
            </a:r>
            <a:endParaRPr lang="en-US" dirty="0"/>
          </a:p>
        </p:txBody>
      </p:sp>
      <p:sp>
        <p:nvSpPr>
          <p:cNvPr id="10" name="Date Placeholder 7"/>
          <p:cNvSpPr>
            <a:spLocks noGrp="1"/>
          </p:cNvSpPr>
          <p:nvPr>
            <p:ph type="dt" sz="half" idx="10"/>
          </p:nvPr>
        </p:nvSpPr>
        <p:spPr>
          <a:xfrm>
            <a:off x="9739313" y="6405563"/>
            <a:ext cx="1271587" cy="153987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800">
                <a:latin typeface="+mn-lt"/>
                <a:sym typeface="Trebuchet MS" panose="020B0603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. Quote">
    <p:bg>
      <p:bgPr>
        <a:solidFill>
          <a:srgbClr val="37414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ge"/>
          <p:cNvSpPr txBox="1"/>
          <p:nvPr userDrawn="1"/>
        </p:nvSpPr>
        <p:spPr>
          <a:xfrm>
            <a:off x="11018838" y="6408738"/>
            <a:ext cx="381000" cy="150812"/>
          </a:xfrm>
          <a:prstGeom prst="rect">
            <a:avLst/>
          </a:prstGeom>
          <a:noFill/>
        </p:spPr>
        <p:txBody>
          <a:bodyPr lIns="0" tIns="0" rIns="0" bIns="0" anchor="b">
            <a:spAutoFit/>
          </a:bodyPr>
          <a:lstStyle/>
          <a:p>
            <a:pPr algn="r" defTabSz="895169" fontAlgn="auto">
              <a:spcBef>
                <a:spcPts val="0"/>
              </a:spcBef>
              <a:spcAft>
                <a:spcPts val="0"/>
              </a:spcAft>
              <a:defRPr/>
            </a:pPr>
            <a:fld id="{F6B256A2-ADED-4591-9541-D03C472C625E}" type="slidenum">
              <a:rPr lang="en-US" sz="979">
                <a:solidFill>
                  <a:schemeClr val="bg1"/>
                </a:solidFill>
                <a:latin typeface="+mn-lt"/>
                <a:sym typeface="Trebuchet MS" panose="020B0603020202020204" pitchFamily="34" charset="0"/>
              </a:rPr>
              <a:pPr algn="r" defTabSz="895169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sz="979" dirty="0">
              <a:solidFill>
                <a:schemeClr val="bg1"/>
              </a:solidFill>
              <a:latin typeface="+mn-lt"/>
              <a:sym typeface="Trebuchet MS" panose="020B0603020202020204" pitchFamily="34" charset="0"/>
            </a:endParaRPr>
          </a:p>
        </p:txBody>
      </p:sp>
      <p:grpSp>
        <p:nvGrpSpPr>
          <p:cNvPr id="3" name="Bubble"/>
          <p:cNvGrpSpPr>
            <a:grpSpLocks/>
          </p:cNvGrpSpPr>
          <p:nvPr userDrawn="1"/>
        </p:nvGrpSpPr>
        <p:grpSpPr bwMode="auto">
          <a:xfrm>
            <a:off x="0" y="0"/>
            <a:ext cx="12192000" cy="5859463"/>
            <a:chOff x="1" y="0"/>
            <a:chExt cx="9905998" cy="5859885"/>
          </a:xfrm>
        </p:grpSpPr>
        <p:sp>
          <p:nvSpPr>
            <p:cNvPr id="4" name="Rectangle 9"/>
            <p:cNvSpPr/>
            <p:nvPr userDrawn="1"/>
          </p:nvSpPr>
          <p:spPr>
            <a:xfrm>
              <a:off x="1" y="0"/>
              <a:ext cx="9905998" cy="4989872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2712" dirty="0">
                <a:latin typeface="+mn-lt"/>
              </a:endParaRPr>
            </a:p>
          </p:txBody>
        </p:sp>
        <p:sp>
          <p:nvSpPr>
            <p:cNvPr id="5" name="Right Triangle 10"/>
            <p:cNvSpPr/>
            <p:nvPr userDrawn="1"/>
          </p:nvSpPr>
          <p:spPr>
            <a:xfrm rot="5400000">
              <a:off x="2109403" y="4820779"/>
              <a:ext cx="1039888" cy="1038324"/>
            </a:xfrm>
            <a:prstGeom prst="rtTriangle">
              <a:avLst/>
            </a:prstGeom>
            <a:solidFill>
              <a:schemeClr val="tx2"/>
            </a:solidFill>
            <a:ln>
              <a:noFill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2712" dirty="0">
                <a:latin typeface="+mn-lt"/>
              </a:endParaRPr>
            </a:p>
          </p:txBody>
        </p:sp>
      </p:grpSp>
      <p:pic>
        <p:nvPicPr>
          <p:cNvPr id="6" name="Picture 7"/>
          <p:cNvPicPr>
            <a:picLocks noChangeAspect="1"/>
          </p:cNvPicPr>
          <p:nvPr userDrawn="1"/>
        </p:nvPicPr>
        <p:blipFill>
          <a:blip r:embed="rId2"/>
          <a:srcRect l="23083" t="3633" b="2"/>
          <a:stretch>
            <a:fillRect/>
          </a:stretch>
        </p:blipFill>
        <p:spPr bwMode="auto">
          <a:xfrm>
            <a:off x="2586038" y="4784725"/>
            <a:ext cx="9605962" cy="768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>
          <a:xfrm>
            <a:off x="9739313" y="6405563"/>
            <a:ext cx="1271587" cy="153987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800">
                <a:solidFill>
                  <a:schemeClr val="bg1"/>
                </a:solidFill>
                <a:latin typeface="+mn-lt"/>
                <a:sym typeface="Trebuchet MS" panose="020B0603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. Special gray">
    <p:bg>
      <p:bgPr>
        <a:solidFill>
          <a:schemeClr val="tx1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age"/>
          <p:cNvSpPr txBox="1"/>
          <p:nvPr/>
        </p:nvSpPr>
        <p:spPr bwMode="white">
          <a:xfrm>
            <a:off x="11018838" y="6407150"/>
            <a:ext cx="381000" cy="150813"/>
          </a:xfrm>
          <a:prstGeom prst="rect">
            <a:avLst/>
          </a:prstGeom>
          <a:noFill/>
        </p:spPr>
        <p:txBody>
          <a:bodyPr lIns="0" tIns="0" rIns="0" bIns="0" anchor="b">
            <a:spAutoFit/>
          </a:bodyPr>
          <a:lstStyle/>
          <a:p>
            <a:pPr algn="r" defTabSz="895169" fontAlgn="auto">
              <a:spcBef>
                <a:spcPts val="0"/>
              </a:spcBef>
              <a:spcAft>
                <a:spcPts val="0"/>
              </a:spcAft>
              <a:defRPr/>
            </a:pPr>
            <a:fld id="{9A25CD0A-1BFD-4CC5-B3EB-9E74EAC0F079}" type="slidenum">
              <a:rPr lang="en-US" sz="979">
                <a:solidFill>
                  <a:schemeClr val="bg1"/>
                </a:solidFill>
                <a:latin typeface="+mn-lt"/>
                <a:sym typeface="Trebuchet MS" panose="020B0603020202020204" pitchFamily="34" charset="0"/>
              </a:rPr>
              <a:pPr algn="r" defTabSz="895169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sz="979" dirty="0">
              <a:solidFill>
                <a:schemeClr val="bg1"/>
              </a:solidFill>
              <a:latin typeface="+mn-lt"/>
              <a:sym typeface="Trebuchet MS" panose="020B060302020202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5385" y="622800"/>
            <a:ext cx="10642708" cy="271200"/>
          </a:xfrm>
        </p:spPr>
        <p:txBody>
          <a:bodyPr/>
          <a:lstStyle>
            <a:lvl1pPr>
              <a:defRPr>
                <a:solidFill>
                  <a:schemeClr val="bg1"/>
                </a:solidFill>
                <a:latin typeface="+mj-lt"/>
                <a:sym typeface="Trebuchet MS" panose="020B0603020202020204" pitchFamily="34" charset="0"/>
              </a:defRPr>
            </a:lvl1pPr>
          </a:lstStyle>
          <a:p>
            <a:r>
              <a:rPr lang="ru-RU" dirty="0"/>
              <a:t>Образец заголовка</a:t>
            </a:r>
            <a:endParaRPr lang="en-US" dirty="0"/>
          </a:p>
        </p:txBody>
      </p:sp>
      <p:sp>
        <p:nvSpPr>
          <p:cNvPr id="4" name="Date Placeholder 2"/>
          <p:cNvSpPr>
            <a:spLocks noGrp="1"/>
          </p:cNvSpPr>
          <p:nvPr>
            <p:ph type="dt" sz="half" idx="10"/>
          </p:nvPr>
        </p:nvSpPr>
        <p:spPr>
          <a:xfrm>
            <a:off x="9739313" y="6405563"/>
            <a:ext cx="1271587" cy="153987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800">
                <a:solidFill>
                  <a:schemeClr val="bg1"/>
                </a:solidFill>
                <a:latin typeface="+mn-lt"/>
                <a:sym typeface="Trebuchet MS" panose="020B0603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. Table of contents">
    <p:bg>
      <p:bgPr>
        <a:gradFill rotWithShape="1">
          <a:gsLst>
            <a:gs pos="0">
              <a:srgbClr val="0077BE"/>
            </a:gs>
            <a:gs pos="100000">
              <a:srgbClr val="67BD4A"/>
            </a:gs>
          </a:gsLst>
          <a:lin ang="81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rrowPanelWhite"/>
          <p:cNvSpPr/>
          <p:nvPr userDrawn="1"/>
        </p:nvSpPr>
        <p:spPr bwMode="ltGray">
          <a:xfrm>
            <a:off x="0" y="0"/>
            <a:ext cx="4132263" cy="6859588"/>
          </a:xfrm>
          <a:custGeom>
            <a:avLst/>
            <a:gdLst>
              <a:gd name="connsiteX0" fmla="*/ 0 w 3357450"/>
              <a:gd name="connsiteY0" fmla="*/ 0 h 6859310"/>
              <a:gd name="connsiteX1" fmla="*/ 255600 w 3357450"/>
              <a:gd name="connsiteY1" fmla="*/ 0 h 6859310"/>
              <a:gd name="connsiteX2" fmla="*/ 255600 w 3357450"/>
              <a:gd name="connsiteY2" fmla="*/ 1310 h 6859310"/>
              <a:gd name="connsiteX3" fmla="*/ 2534071 w 3357450"/>
              <a:gd name="connsiteY3" fmla="*/ 1310 h 6859310"/>
              <a:gd name="connsiteX4" fmla="*/ 3357450 w 3357450"/>
              <a:gd name="connsiteY4" fmla="*/ 3430310 h 6859310"/>
              <a:gd name="connsiteX5" fmla="*/ 2534071 w 3357450"/>
              <a:gd name="connsiteY5" fmla="*/ 6859310 h 6859310"/>
              <a:gd name="connsiteX6" fmla="*/ 3600 w 3357450"/>
              <a:gd name="connsiteY6" fmla="*/ 6859310 h 6859310"/>
              <a:gd name="connsiteX7" fmla="*/ 3600 w 3357450"/>
              <a:gd name="connsiteY7" fmla="*/ 6858000 h 6859310"/>
              <a:gd name="connsiteX8" fmla="*/ 0 w 3357450"/>
              <a:gd name="connsiteY8" fmla="*/ 6858000 h 68593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357450" h="6859310">
                <a:moveTo>
                  <a:pt x="0" y="0"/>
                </a:moveTo>
                <a:lnTo>
                  <a:pt x="255600" y="0"/>
                </a:lnTo>
                <a:lnTo>
                  <a:pt x="255600" y="1310"/>
                </a:lnTo>
                <a:lnTo>
                  <a:pt x="2534071" y="1310"/>
                </a:lnTo>
                <a:lnTo>
                  <a:pt x="3357450" y="3430310"/>
                </a:lnTo>
                <a:lnTo>
                  <a:pt x="2534071" y="6859310"/>
                </a:lnTo>
                <a:lnTo>
                  <a:pt x="3600" y="6859310"/>
                </a:lnTo>
                <a:lnTo>
                  <a:pt x="3600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175" dirty="0">
              <a:solidFill>
                <a:schemeClr val="bg1"/>
              </a:solidFill>
              <a:sym typeface="Trebuchet MS" panose="020B0603020202020204" pitchFamily="34" charset="0"/>
            </a:endParaRPr>
          </a:p>
        </p:txBody>
      </p:sp>
      <p:sp>
        <p:nvSpPr>
          <p:cNvPr id="3" name="Page"/>
          <p:cNvSpPr txBox="1"/>
          <p:nvPr userDrawn="1"/>
        </p:nvSpPr>
        <p:spPr>
          <a:xfrm>
            <a:off x="11018838" y="6408738"/>
            <a:ext cx="381000" cy="150812"/>
          </a:xfrm>
          <a:prstGeom prst="rect">
            <a:avLst/>
          </a:prstGeom>
          <a:noFill/>
        </p:spPr>
        <p:txBody>
          <a:bodyPr lIns="0" tIns="0" rIns="0" bIns="0" anchor="b">
            <a:spAutoFit/>
          </a:bodyPr>
          <a:lstStyle/>
          <a:p>
            <a:pPr algn="r" defTabSz="895169" fontAlgn="auto">
              <a:spcBef>
                <a:spcPts val="0"/>
              </a:spcBef>
              <a:spcAft>
                <a:spcPts val="0"/>
              </a:spcAft>
              <a:defRPr/>
            </a:pPr>
            <a:fld id="{71FC93C9-4817-4772-BBF8-498D3C857E6F}" type="slidenum">
              <a:rPr lang="en-US" sz="979">
                <a:solidFill>
                  <a:schemeClr val="bg1"/>
                </a:solidFill>
                <a:latin typeface="+mn-lt"/>
                <a:sym typeface="Trebuchet MS" panose="020B0603020202020204" pitchFamily="34" charset="0"/>
              </a:rPr>
              <a:pPr algn="r" defTabSz="895169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sz="979" dirty="0">
              <a:solidFill>
                <a:schemeClr val="bg1"/>
              </a:solidFill>
              <a:latin typeface="+mn-lt"/>
              <a:sym typeface="Trebuchet MS" panose="020B0603020202020204" pitchFamily="34" charset="0"/>
            </a:endParaRPr>
          </a:p>
        </p:txBody>
      </p:sp>
      <p:sp>
        <p:nvSpPr>
          <p:cNvPr id="4" name="TextBox 19"/>
          <p:cNvSpPr txBox="1"/>
          <p:nvPr userDrawn="1"/>
        </p:nvSpPr>
        <p:spPr>
          <a:xfrm>
            <a:off x="762000" y="2725738"/>
            <a:ext cx="2738438" cy="1406525"/>
          </a:xfrm>
          <a:prstGeom prst="rect">
            <a:avLst/>
          </a:prstGeom>
          <a:noFill/>
        </p:spPr>
        <p:txBody>
          <a:bodyPr lIns="0" tIns="0" rIns="0" bIns="0" anchor="ctr">
            <a:spAutoFit/>
          </a:bodyPr>
          <a:lstStyle/>
          <a:p>
            <a:pPr fontAlgn="auto">
              <a:lnSpc>
                <a:spcPct val="106000"/>
              </a:lnSpc>
              <a:spcBef>
                <a:spcPts val="0"/>
              </a:spcBef>
              <a:spcAft>
                <a:spcPts val="685"/>
              </a:spcAft>
              <a:defRPr/>
            </a:pPr>
            <a:r>
              <a:rPr lang="en-US" sz="4308" dirty="0">
                <a:solidFill>
                  <a:srgbClr val="374140"/>
                </a:solidFill>
                <a:latin typeface="+mn-lt"/>
                <a:sym typeface="Trebuchet MS" panose="020B0603020202020204" pitchFamily="34" charset="0"/>
              </a:rPr>
              <a:t>Table of contents</a:t>
            </a:r>
          </a:p>
        </p:txBody>
      </p:sp>
      <p:pic>
        <p:nvPicPr>
          <p:cNvPr id="5" name="Picture 8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2957513" y="3590925"/>
            <a:ext cx="1681162" cy="3382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Date Placeholder 4"/>
          <p:cNvSpPr>
            <a:spLocks noGrp="1"/>
          </p:cNvSpPr>
          <p:nvPr>
            <p:ph type="dt" sz="half" idx="10"/>
          </p:nvPr>
        </p:nvSpPr>
        <p:spPr>
          <a:xfrm>
            <a:off x="9739313" y="6405563"/>
            <a:ext cx="1271587" cy="153987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800">
                <a:solidFill>
                  <a:schemeClr val="bg1"/>
                </a:solidFill>
                <a:latin typeface="+mn-lt"/>
                <a:sym typeface="Trebuchet MS" panose="020B0603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D. Blank green">
    <p:bg>
      <p:bgPr>
        <a:gradFill rotWithShape="1">
          <a:gsLst>
            <a:gs pos="0">
              <a:srgbClr val="0077BE"/>
            </a:gs>
            <a:gs pos="100000">
              <a:srgbClr val="67BD4A"/>
            </a:gs>
          </a:gsLst>
          <a:lin ang="81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ge"/>
          <p:cNvSpPr txBox="1"/>
          <p:nvPr userDrawn="1"/>
        </p:nvSpPr>
        <p:spPr>
          <a:xfrm>
            <a:off x="11018838" y="6408738"/>
            <a:ext cx="381000" cy="150812"/>
          </a:xfrm>
          <a:prstGeom prst="rect">
            <a:avLst/>
          </a:prstGeom>
          <a:noFill/>
        </p:spPr>
        <p:txBody>
          <a:bodyPr lIns="0" tIns="0" rIns="0" bIns="0" anchor="b">
            <a:spAutoFit/>
          </a:bodyPr>
          <a:lstStyle/>
          <a:p>
            <a:pPr algn="r" defTabSz="895169" fontAlgn="auto">
              <a:spcBef>
                <a:spcPts val="0"/>
              </a:spcBef>
              <a:spcAft>
                <a:spcPts val="0"/>
              </a:spcAft>
              <a:defRPr/>
            </a:pPr>
            <a:fld id="{1945E62B-1C87-4F53-AD62-22C01C953954}" type="slidenum">
              <a:rPr lang="en-US" sz="979">
                <a:solidFill>
                  <a:schemeClr val="bg1"/>
                </a:solidFill>
                <a:latin typeface="+mn-lt"/>
                <a:sym typeface="Trebuchet MS" panose="020B0603020202020204" pitchFamily="34" charset="0"/>
              </a:rPr>
              <a:pPr algn="r" defTabSz="895169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sz="979" dirty="0">
              <a:solidFill>
                <a:schemeClr val="bg1"/>
              </a:solidFill>
              <a:latin typeface="+mn-lt"/>
              <a:sym typeface="Trebuchet MS" panose="020B0603020202020204" pitchFamily="34" charset="0"/>
            </a:endParaRPr>
          </a:p>
        </p:txBody>
      </p:sp>
      <p:sp>
        <p:nvSpPr>
          <p:cNvPr id="3" name="Date Placeholder 4"/>
          <p:cNvSpPr>
            <a:spLocks noGrp="1"/>
          </p:cNvSpPr>
          <p:nvPr>
            <p:ph type="dt" sz="half" idx="10"/>
          </p:nvPr>
        </p:nvSpPr>
        <p:spPr>
          <a:xfrm>
            <a:off x="9739313" y="6405563"/>
            <a:ext cx="1271587" cy="153987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800">
                <a:solidFill>
                  <a:schemeClr val="bg1"/>
                </a:solidFill>
                <a:latin typeface="+mn-lt"/>
                <a:sym typeface="Trebuchet MS" panose="020B0603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D. Blank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2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052666" name="think-cell Slide" r:id="rId5" imgW="360" imgH="360" progId="">
                  <p:embed/>
                </p:oleObj>
              </mc:Choice>
              <mc:Fallback>
                <p:oleObj name="think-cell Slide" r:id="rId5" imgW="360" imgH="360" progId="">
                  <p:embed/>
                  <p:pic>
                    <p:nvPicPr>
                      <p:cNvPr id="0" name="Picture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Rectangle 2" hidden="1"/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195263" cy="158750"/>
          </a:xfrm>
          <a:prstGeom prst="rect">
            <a:avLst/>
          </a:prstGeom>
          <a:solidFill>
            <a:srgbClr val="0077BE"/>
          </a:solidFill>
          <a:ln w="9525" cap="rnd" cmpd="sng" algn="ctr">
            <a:solidFill>
              <a:srgbClr val="0077BE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958" dirty="0" err="1">
              <a:solidFill>
                <a:srgbClr val="FFFFFF"/>
              </a:solidFill>
              <a:ea typeface="+mj-ea"/>
              <a:cs typeface="+mj-cs"/>
              <a:sym typeface="Trebuchet MS" panose="020B0603020202020204" pitchFamily="34" charset="0"/>
            </a:endParaRPr>
          </a:p>
        </p:txBody>
      </p:sp>
      <p:sp>
        <p:nvSpPr>
          <p:cNvPr id="4" name="Page"/>
          <p:cNvSpPr txBox="1"/>
          <p:nvPr userDrawn="1"/>
        </p:nvSpPr>
        <p:spPr>
          <a:xfrm>
            <a:off x="11337925" y="6408738"/>
            <a:ext cx="381000" cy="150812"/>
          </a:xfrm>
          <a:prstGeom prst="rect">
            <a:avLst/>
          </a:prstGeom>
          <a:noFill/>
        </p:spPr>
        <p:txBody>
          <a:bodyPr lIns="0" tIns="0" rIns="0" bIns="0" anchor="b">
            <a:spAutoFit/>
          </a:bodyPr>
          <a:lstStyle/>
          <a:p>
            <a:pPr algn="r" defTabSz="895169" fontAlgn="auto">
              <a:spcBef>
                <a:spcPts val="0"/>
              </a:spcBef>
              <a:spcAft>
                <a:spcPts val="0"/>
              </a:spcAft>
              <a:defRPr/>
            </a:pPr>
            <a:fld id="{29926E85-254D-41CC-A8BC-FEB2B1686EC1}" type="slidenum">
              <a:rPr lang="en-US" sz="979">
                <a:solidFill>
                  <a:schemeClr val="bg1">
                    <a:lumMod val="50000"/>
                  </a:schemeClr>
                </a:solidFill>
                <a:latin typeface="+mn-lt"/>
                <a:sym typeface="Trebuchet MS" panose="020B0603020202020204" pitchFamily="34" charset="0"/>
              </a:rPr>
              <a:pPr algn="r" defTabSz="895169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sz="979" dirty="0">
              <a:solidFill>
                <a:schemeClr val="bg1">
                  <a:lumMod val="50000"/>
                </a:schemeClr>
              </a:solidFill>
              <a:latin typeface="+mn-lt"/>
              <a:sym typeface="Trebuchet MS" panose="020B0603020202020204" pitchFamily="34" charset="0"/>
            </a:endParaRPr>
          </a:p>
        </p:txBody>
      </p:sp>
      <p:pic>
        <p:nvPicPr>
          <p:cNvPr id="5" name="Picture 4" descr="http://D4AD938DC65031E21AF9EE0463C292AD.dms.sberbank.ru/D4AD938DC65031E21AF9EE0463C292AD-45FDCC9C7560CF35DA88EEE9435DF9FE-059EB227FE4DBB45BC02484443552864/1.png"/>
          <p:cNvPicPr>
            <a:picLocks/>
          </p:cNvPicPr>
          <p:nvPr userDrawn="1"/>
        </p:nvPicPr>
        <p:blipFill>
          <a:blip r:link="rId7"/>
          <a:srcRect/>
          <a:stretch>
            <a:fillRect/>
          </a:stretch>
        </p:blipFill>
        <p:spPr bwMode="auto">
          <a:xfrm>
            <a:off x="0" y="0"/>
            <a:ext cx="1588" cy="1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5" descr="http://D4AD938DC65031E21AF9EE0463C292AD.dms.sberbank.ru/D4AD938DC65031E21AF9EE0463C292AD-45FDCC9C7560CF35DA88EEE9435DF9FE-059EB227FE4DBB45BC02484443552864/1.png"/>
          <p:cNvPicPr>
            <a:picLocks/>
          </p:cNvPicPr>
          <p:nvPr userDrawn="1"/>
        </p:nvPicPr>
        <p:blipFill>
          <a:blip r:link="rId7"/>
          <a:srcRect/>
          <a:stretch>
            <a:fillRect/>
          </a:stretch>
        </p:blipFill>
        <p:spPr bwMode="auto">
          <a:xfrm>
            <a:off x="0" y="0"/>
            <a:ext cx="1588" cy="1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7" descr="http://D4AD938DC65031E21AF9EE0463C292AD.dms.sberbank.ru/D4AD938DC65031E21AF9EE0463C292AD-45FDCC9C7560CF35DA88EEE9435DF9FE-059EB227FE4DBB45BC02484443552864/1.png"/>
          <p:cNvPicPr>
            <a:picLocks/>
          </p:cNvPicPr>
          <p:nvPr userDrawn="1"/>
        </p:nvPicPr>
        <p:blipFill>
          <a:blip r:link="rId7"/>
          <a:srcRect/>
          <a:stretch>
            <a:fillRect/>
          </a:stretch>
        </p:blipFill>
        <p:spPr bwMode="auto">
          <a:xfrm>
            <a:off x="0" y="0"/>
            <a:ext cx="1588" cy="1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Date Placeholder 6"/>
          <p:cNvSpPr>
            <a:spLocks noGrp="1"/>
          </p:cNvSpPr>
          <p:nvPr>
            <p:ph type="dt" sz="half" idx="10"/>
          </p:nvPr>
        </p:nvSpPr>
        <p:spPr>
          <a:xfrm>
            <a:off x="9739313" y="6405563"/>
            <a:ext cx="1271587" cy="153987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800">
                <a:latin typeface="+mn-lt"/>
                <a:sym typeface="Trebuchet MS" panose="020B0603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D. Layout gu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2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053690" name="think-cell Slide" r:id="rId5" imgW="360" imgH="360" progId="">
                  <p:embed/>
                </p:oleObj>
              </mc:Choice>
              <mc:Fallback>
                <p:oleObj name="think-cell Slide" r:id="rId5" imgW="360" imgH="360" progId="">
                  <p:embed/>
                  <p:pic>
                    <p:nvPicPr>
                      <p:cNvPr id="0" name="Picture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Rectangle 2" hidden="1"/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195263" cy="158750"/>
          </a:xfrm>
          <a:prstGeom prst="rect">
            <a:avLst/>
          </a:prstGeom>
          <a:solidFill>
            <a:srgbClr val="0077BE"/>
          </a:solidFill>
          <a:ln w="9525" cap="rnd" cmpd="sng" algn="ctr">
            <a:solidFill>
              <a:srgbClr val="0077BE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958" dirty="0" err="1">
              <a:solidFill>
                <a:srgbClr val="FFFFFF"/>
              </a:solidFill>
              <a:ea typeface="+mj-ea"/>
              <a:cs typeface="+mj-cs"/>
              <a:sym typeface="Trebuchet MS" panose="020B0603020202020204" pitchFamily="34" charset="0"/>
            </a:endParaRPr>
          </a:p>
        </p:txBody>
      </p:sp>
      <p:sp>
        <p:nvSpPr>
          <p:cNvPr id="4" name="Page"/>
          <p:cNvSpPr txBox="1"/>
          <p:nvPr userDrawn="1"/>
        </p:nvSpPr>
        <p:spPr>
          <a:xfrm>
            <a:off x="11337925" y="6408738"/>
            <a:ext cx="381000" cy="150812"/>
          </a:xfrm>
          <a:prstGeom prst="rect">
            <a:avLst/>
          </a:prstGeom>
          <a:noFill/>
        </p:spPr>
        <p:txBody>
          <a:bodyPr lIns="0" tIns="0" rIns="0" bIns="0" anchor="b">
            <a:spAutoFit/>
          </a:bodyPr>
          <a:lstStyle/>
          <a:p>
            <a:pPr algn="r" defTabSz="895169" fontAlgn="auto">
              <a:spcBef>
                <a:spcPts val="0"/>
              </a:spcBef>
              <a:spcAft>
                <a:spcPts val="0"/>
              </a:spcAft>
              <a:defRPr/>
            </a:pPr>
            <a:fld id="{D3BE70DB-F842-4F0B-8DC6-3DF8022893A6}" type="slidenum">
              <a:rPr lang="en-US" sz="979">
                <a:solidFill>
                  <a:schemeClr val="bg1">
                    <a:lumMod val="50000"/>
                  </a:schemeClr>
                </a:solidFill>
                <a:latin typeface="+mn-lt"/>
                <a:sym typeface="Trebuchet MS" panose="020B0603020202020204" pitchFamily="34" charset="0"/>
              </a:rPr>
              <a:pPr algn="r" defTabSz="895169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sz="979" dirty="0">
              <a:solidFill>
                <a:schemeClr val="bg1">
                  <a:lumMod val="50000"/>
                </a:schemeClr>
              </a:solidFill>
              <a:latin typeface="+mn-lt"/>
              <a:sym typeface="Trebuchet MS" panose="020B0603020202020204" pitchFamily="34" charset="0"/>
            </a:endParaRPr>
          </a:p>
        </p:txBody>
      </p:sp>
      <p:grpSp>
        <p:nvGrpSpPr>
          <p:cNvPr id="5" name="A4Grid"/>
          <p:cNvGrpSpPr>
            <a:grpSpLocks/>
          </p:cNvGrpSpPr>
          <p:nvPr userDrawn="1"/>
        </p:nvGrpSpPr>
        <p:grpSpPr bwMode="auto">
          <a:xfrm>
            <a:off x="0" y="0"/>
            <a:ext cx="12192000" cy="6858000"/>
            <a:chOff x="0" y="0"/>
            <a:chExt cx="9906000" cy="6858000"/>
          </a:xfrm>
        </p:grpSpPr>
        <p:sp>
          <p:nvSpPr>
            <p:cNvPr id="6" name="Slide edges"/>
            <p:cNvSpPr>
              <a:spLocks noChangeAspect="1"/>
            </p:cNvSpPr>
            <p:nvPr/>
          </p:nvSpPr>
          <p:spPr bwMode="auto">
            <a:xfrm>
              <a:off x="0" y="0"/>
              <a:ext cx="9906000" cy="6858000"/>
            </a:xfrm>
            <a:custGeom>
              <a:avLst/>
              <a:gdLst>
                <a:gd name="T0" fmla="*/ 6024 w 6026"/>
                <a:gd name="T1" fmla="*/ 3394 h 3396"/>
                <a:gd name="T2" fmla="*/ 6024 w 6026"/>
                <a:gd name="T3" fmla="*/ 3391 h 3396"/>
                <a:gd name="T4" fmla="*/ 5 w 6026"/>
                <a:gd name="T5" fmla="*/ 3391 h 3396"/>
                <a:gd name="T6" fmla="*/ 5 w 6026"/>
                <a:gd name="T7" fmla="*/ 5 h 3396"/>
                <a:gd name="T8" fmla="*/ 6021 w 6026"/>
                <a:gd name="T9" fmla="*/ 5 h 3396"/>
                <a:gd name="T10" fmla="*/ 6021 w 6026"/>
                <a:gd name="T11" fmla="*/ 3394 h 3396"/>
                <a:gd name="T12" fmla="*/ 6024 w 6026"/>
                <a:gd name="T13" fmla="*/ 3394 h 3396"/>
                <a:gd name="T14" fmla="*/ 6024 w 6026"/>
                <a:gd name="T15" fmla="*/ 3391 h 3396"/>
                <a:gd name="T16" fmla="*/ 6024 w 6026"/>
                <a:gd name="T17" fmla="*/ 3394 h 3396"/>
                <a:gd name="T18" fmla="*/ 6026 w 6026"/>
                <a:gd name="T19" fmla="*/ 3394 h 3396"/>
                <a:gd name="T20" fmla="*/ 6026 w 6026"/>
                <a:gd name="T21" fmla="*/ 0 h 3396"/>
                <a:gd name="T22" fmla="*/ 0 w 6026"/>
                <a:gd name="T23" fmla="*/ 0 h 3396"/>
                <a:gd name="T24" fmla="*/ 0 w 6026"/>
                <a:gd name="T25" fmla="*/ 3396 h 3396"/>
                <a:gd name="T26" fmla="*/ 6026 w 6026"/>
                <a:gd name="T27" fmla="*/ 3396 h 3396"/>
                <a:gd name="T28" fmla="*/ 6026 w 6026"/>
                <a:gd name="T29" fmla="*/ 3394 h 3396"/>
                <a:gd name="T30" fmla="*/ 6024 w 6026"/>
                <a:gd name="T31" fmla="*/ 3394 h 33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6026" h="3396">
                  <a:moveTo>
                    <a:pt x="6024" y="3394"/>
                  </a:moveTo>
                  <a:lnTo>
                    <a:pt x="6024" y="3391"/>
                  </a:lnTo>
                  <a:lnTo>
                    <a:pt x="5" y="3391"/>
                  </a:lnTo>
                  <a:lnTo>
                    <a:pt x="5" y="5"/>
                  </a:lnTo>
                  <a:lnTo>
                    <a:pt x="6021" y="5"/>
                  </a:lnTo>
                  <a:lnTo>
                    <a:pt x="6021" y="3394"/>
                  </a:lnTo>
                  <a:lnTo>
                    <a:pt x="6024" y="3394"/>
                  </a:lnTo>
                  <a:lnTo>
                    <a:pt x="6024" y="3391"/>
                  </a:lnTo>
                  <a:lnTo>
                    <a:pt x="6024" y="3394"/>
                  </a:lnTo>
                  <a:lnTo>
                    <a:pt x="6026" y="3394"/>
                  </a:lnTo>
                  <a:lnTo>
                    <a:pt x="6026" y="0"/>
                  </a:lnTo>
                  <a:lnTo>
                    <a:pt x="0" y="0"/>
                  </a:lnTo>
                  <a:lnTo>
                    <a:pt x="0" y="3396"/>
                  </a:lnTo>
                  <a:lnTo>
                    <a:pt x="6026" y="3396"/>
                  </a:lnTo>
                  <a:lnTo>
                    <a:pt x="6026" y="3394"/>
                  </a:lnTo>
                  <a:lnTo>
                    <a:pt x="6024" y="3394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175" dirty="0">
                <a:latin typeface="+mn-lt"/>
              </a:endParaRPr>
            </a:p>
          </p:txBody>
        </p:sp>
        <p:sp>
          <p:nvSpPr>
            <p:cNvPr id="7" name="No-fly zone"/>
            <p:cNvSpPr/>
            <p:nvPr userDrawn="1"/>
          </p:nvSpPr>
          <p:spPr>
            <a:xfrm>
              <a:off x="0" y="0"/>
              <a:ext cx="9906000" cy="6858000"/>
            </a:xfrm>
            <a:custGeom>
              <a:avLst/>
              <a:gdLst>
                <a:gd name="connsiteX0" fmla="*/ 629400 w 9906000"/>
                <a:gd name="connsiteY0" fmla="*/ 622800 h 6858000"/>
                <a:gd name="connsiteX1" fmla="*/ 629400 w 9906000"/>
                <a:gd name="connsiteY1" fmla="*/ 6156000 h 6858000"/>
                <a:gd name="connsiteX2" fmla="*/ 9276600 w 9906000"/>
                <a:gd name="connsiteY2" fmla="*/ 6156000 h 6858000"/>
                <a:gd name="connsiteX3" fmla="*/ 9276600 w 9906000"/>
                <a:gd name="connsiteY3" fmla="*/ 622800 h 6858000"/>
                <a:gd name="connsiteX4" fmla="*/ 0 w 9906000"/>
                <a:gd name="connsiteY4" fmla="*/ 0 h 6858000"/>
                <a:gd name="connsiteX5" fmla="*/ 629400 w 9906000"/>
                <a:gd name="connsiteY5" fmla="*/ 0 h 6858000"/>
                <a:gd name="connsiteX6" fmla="*/ 629400 w 9906000"/>
                <a:gd name="connsiteY6" fmla="*/ 0 h 6858000"/>
                <a:gd name="connsiteX7" fmla="*/ 9276600 w 9906000"/>
                <a:gd name="connsiteY7" fmla="*/ 0 h 6858000"/>
                <a:gd name="connsiteX8" fmla="*/ 9906000 w 9906000"/>
                <a:gd name="connsiteY8" fmla="*/ 0 h 6858000"/>
                <a:gd name="connsiteX9" fmla="*/ 9906000 w 9906000"/>
                <a:gd name="connsiteY9" fmla="*/ 622800 h 6858000"/>
                <a:gd name="connsiteX10" fmla="*/ 9906000 w 9906000"/>
                <a:gd name="connsiteY10" fmla="*/ 6156000 h 6858000"/>
                <a:gd name="connsiteX11" fmla="*/ 9906000 w 9906000"/>
                <a:gd name="connsiteY11" fmla="*/ 6858000 h 6858000"/>
                <a:gd name="connsiteX12" fmla="*/ 9276600 w 9906000"/>
                <a:gd name="connsiteY12" fmla="*/ 6858000 h 6858000"/>
                <a:gd name="connsiteX13" fmla="*/ 629400 w 9906000"/>
                <a:gd name="connsiteY13" fmla="*/ 6858000 h 6858000"/>
                <a:gd name="connsiteX14" fmla="*/ 0 w 9906000"/>
                <a:gd name="connsiteY14" fmla="*/ 6858000 h 6858000"/>
                <a:gd name="connsiteX15" fmla="*/ 0 w 9906000"/>
                <a:gd name="connsiteY15" fmla="*/ 685800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9906000" h="6858000">
                  <a:moveTo>
                    <a:pt x="629400" y="622800"/>
                  </a:moveTo>
                  <a:lnTo>
                    <a:pt x="629400" y="6156000"/>
                  </a:lnTo>
                  <a:lnTo>
                    <a:pt x="9276600" y="6156000"/>
                  </a:lnTo>
                  <a:lnTo>
                    <a:pt x="9276600" y="622800"/>
                  </a:lnTo>
                  <a:close/>
                  <a:moveTo>
                    <a:pt x="0" y="0"/>
                  </a:moveTo>
                  <a:lnTo>
                    <a:pt x="629400" y="0"/>
                  </a:lnTo>
                  <a:lnTo>
                    <a:pt x="629400" y="0"/>
                  </a:lnTo>
                  <a:lnTo>
                    <a:pt x="9276600" y="0"/>
                  </a:lnTo>
                  <a:lnTo>
                    <a:pt x="9906000" y="0"/>
                  </a:lnTo>
                  <a:lnTo>
                    <a:pt x="9906000" y="622800"/>
                  </a:lnTo>
                  <a:lnTo>
                    <a:pt x="9906000" y="6156000"/>
                  </a:lnTo>
                  <a:lnTo>
                    <a:pt x="9906000" y="6858000"/>
                  </a:lnTo>
                  <a:lnTo>
                    <a:pt x="9276600" y="6858000"/>
                  </a:lnTo>
                  <a:lnTo>
                    <a:pt x="629400" y="6858000"/>
                  </a:lnTo>
                  <a:lnTo>
                    <a:pt x="0" y="6858000"/>
                  </a:lnTo>
                  <a:lnTo>
                    <a:pt x="0" y="6858000"/>
                  </a:lnTo>
                  <a:close/>
                </a:path>
              </a:pathLst>
            </a:custGeom>
            <a:solidFill>
              <a:srgbClr val="FFEFEF">
                <a:alpha val="40000"/>
              </a:srgbClr>
            </a:solidFill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175" dirty="0">
                <a:latin typeface="+mn-lt"/>
              </a:endParaRPr>
            </a:p>
          </p:txBody>
        </p:sp>
        <p:sp>
          <p:nvSpPr>
            <p:cNvPr id="8" name="Footnote measure"/>
            <p:cNvSpPr>
              <a:spLocks noChangeArrowheads="1"/>
            </p:cNvSpPr>
            <p:nvPr/>
          </p:nvSpPr>
          <p:spPr bwMode="auto">
            <a:xfrm>
              <a:off x="629444" y="6156325"/>
              <a:ext cx="8647113" cy="377825"/>
            </a:xfrm>
            <a:prstGeom prst="rect">
              <a:avLst/>
            </a:prstGeom>
            <a:solidFill>
              <a:schemeClr val="accent3">
                <a:alpha val="15000"/>
              </a:schemeClr>
            </a:solidFill>
            <a:ln>
              <a:noFill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175" dirty="0">
                <a:latin typeface="+mn-lt"/>
              </a:endParaRPr>
            </a:p>
          </p:txBody>
        </p:sp>
        <p:sp>
          <p:nvSpPr>
            <p:cNvPr id="9" name="Whitespace measure"/>
            <p:cNvSpPr>
              <a:spLocks noChangeArrowheads="1"/>
            </p:cNvSpPr>
            <p:nvPr/>
          </p:nvSpPr>
          <p:spPr bwMode="auto">
            <a:xfrm>
              <a:off x="629444" y="1497013"/>
              <a:ext cx="8647113" cy="582612"/>
            </a:xfrm>
            <a:prstGeom prst="rect">
              <a:avLst/>
            </a:prstGeom>
            <a:solidFill>
              <a:schemeClr val="accent3">
                <a:alpha val="15000"/>
              </a:schemeClr>
            </a:solidFill>
            <a:ln>
              <a:noFill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175" dirty="0">
                <a:latin typeface="+mn-lt"/>
              </a:endParaRPr>
            </a:p>
          </p:txBody>
        </p:sp>
        <p:grpSp>
          <p:nvGrpSpPr>
            <p:cNvPr id="10" name="Gutter space"/>
            <p:cNvGrpSpPr>
              <a:grpSpLocks/>
            </p:cNvGrpSpPr>
            <p:nvPr userDrawn="1"/>
          </p:nvGrpSpPr>
          <p:grpSpPr bwMode="auto">
            <a:xfrm>
              <a:off x="1140950" y="623086"/>
              <a:ext cx="7624100" cy="5532930"/>
              <a:chOff x="1140950" y="623086"/>
              <a:chExt cx="7624100" cy="5532930"/>
            </a:xfrm>
          </p:grpSpPr>
          <p:sp>
            <p:nvSpPr>
              <p:cNvPr id="40" name="Gutter 11"/>
              <p:cNvSpPr>
                <a:spLocks noChangeArrowheads="1"/>
              </p:cNvSpPr>
              <p:nvPr/>
            </p:nvSpPr>
            <p:spPr bwMode="auto">
              <a:xfrm>
                <a:off x="8536186" y="622300"/>
                <a:ext cx="228303" cy="5534025"/>
              </a:xfrm>
              <a:prstGeom prst="rect">
                <a:avLst/>
              </a:prstGeom>
              <a:solidFill>
                <a:schemeClr val="accent5">
                  <a:alpha val="15000"/>
                </a:schemeClr>
              </a:solidFill>
              <a:ln>
                <a:noFill/>
              </a:ln>
              <a:extLst/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175" dirty="0">
                  <a:latin typeface="+mn-lt"/>
                </a:endParaRPr>
              </a:p>
            </p:txBody>
          </p:sp>
          <p:sp>
            <p:nvSpPr>
              <p:cNvPr id="41" name="Gutter 10"/>
              <p:cNvSpPr>
                <a:spLocks noChangeArrowheads="1"/>
              </p:cNvSpPr>
              <p:nvPr/>
            </p:nvSpPr>
            <p:spPr bwMode="auto">
              <a:xfrm>
                <a:off x="7797106" y="622300"/>
                <a:ext cx="228302" cy="5534025"/>
              </a:xfrm>
              <a:prstGeom prst="rect">
                <a:avLst/>
              </a:prstGeom>
              <a:solidFill>
                <a:schemeClr val="accent5">
                  <a:alpha val="15000"/>
                </a:schemeClr>
              </a:solidFill>
              <a:ln>
                <a:noFill/>
              </a:ln>
              <a:extLst/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175" dirty="0">
                  <a:latin typeface="+mn-lt"/>
                </a:endParaRPr>
              </a:p>
            </p:txBody>
          </p:sp>
          <p:sp>
            <p:nvSpPr>
              <p:cNvPr id="42" name="Gutter 9"/>
              <p:cNvSpPr>
                <a:spLocks noChangeArrowheads="1"/>
              </p:cNvSpPr>
              <p:nvPr/>
            </p:nvSpPr>
            <p:spPr bwMode="auto">
              <a:xfrm>
                <a:off x="7056735" y="622300"/>
                <a:ext cx="228302" cy="5534025"/>
              </a:xfrm>
              <a:prstGeom prst="rect">
                <a:avLst/>
              </a:prstGeom>
              <a:solidFill>
                <a:schemeClr val="accent5">
                  <a:alpha val="15000"/>
                </a:schemeClr>
              </a:solidFill>
              <a:ln>
                <a:noFill/>
              </a:ln>
              <a:extLst/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175" dirty="0">
                  <a:latin typeface="+mn-lt"/>
                </a:endParaRPr>
              </a:p>
            </p:txBody>
          </p:sp>
          <p:sp>
            <p:nvSpPr>
              <p:cNvPr id="43" name="Gutter 8"/>
              <p:cNvSpPr>
                <a:spLocks noChangeArrowheads="1"/>
              </p:cNvSpPr>
              <p:nvPr/>
            </p:nvSpPr>
            <p:spPr bwMode="auto">
              <a:xfrm>
                <a:off x="6317655" y="622300"/>
                <a:ext cx="228303" cy="5534025"/>
              </a:xfrm>
              <a:prstGeom prst="rect">
                <a:avLst/>
              </a:prstGeom>
              <a:solidFill>
                <a:schemeClr val="accent5">
                  <a:alpha val="15000"/>
                </a:schemeClr>
              </a:solidFill>
              <a:ln>
                <a:noFill/>
              </a:ln>
              <a:extLst/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175" dirty="0">
                  <a:latin typeface="+mn-lt"/>
                </a:endParaRPr>
              </a:p>
            </p:txBody>
          </p:sp>
          <p:sp>
            <p:nvSpPr>
              <p:cNvPr id="44" name="Gutter 7"/>
              <p:cNvSpPr>
                <a:spLocks noChangeArrowheads="1"/>
              </p:cNvSpPr>
              <p:nvPr/>
            </p:nvSpPr>
            <p:spPr bwMode="auto">
              <a:xfrm>
                <a:off x="5578575" y="622300"/>
                <a:ext cx="228302" cy="5534025"/>
              </a:xfrm>
              <a:prstGeom prst="rect">
                <a:avLst/>
              </a:prstGeom>
              <a:solidFill>
                <a:schemeClr val="accent5">
                  <a:alpha val="15000"/>
                </a:schemeClr>
              </a:solidFill>
              <a:ln>
                <a:noFill/>
              </a:ln>
              <a:extLst/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175" dirty="0">
                  <a:latin typeface="+mn-lt"/>
                </a:endParaRPr>
              </a:p>
            </p:txBody>
          </p:sp>
          <p:sp>
            <p:nvSpPr>
              <p:cNvPr id="45" name="Gutter 6"/>
              <p:cNvSpPr>
                <a:spLocks noChangeArrowheads="1"/>
              </p:cNvSpPr>
              <p:nvPr/>
            </p:nvSpPr>
            <p:spPr bwMode="auto">
              <a:xfrm>
                <a:off x="4838204" y="622300"/>
                <a:ext cx="229592" cy="5534025"/>
              </a:xfrm>
              <a:prstGeom prst="rect">
                <a:avLst/>
              </a:prstGeom>
              <a:solidFill>
                <a:schemeClr val="accent5">
                  <a:alpha val="15000"/>
                </a:schemeClr>
              </a:solidFill>
              <a:ln>
                <a:noFill/>
              </a:ln>
              <a:extLst/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175" dirty="0">
                  <a:latin typeface="+mn-lt"/>
                </a:endParaRPr>
              </a:p>
            </p:txBody>
          </p:sp>
          <p:sp>
            <p:nvSpPr>
              <p:cNvPr id="46" name="Gutter 5"/>
              <p:cNvSpPr>
                <a:spLocks noChangeArrowheads="1"/>
              </p:cNvSpPr>
              <p:nvPr/>
            </p:nvSpPr>
            <p:spPr bwMode="auto">
              <a:xfrm>
                <a:off x="4099123" y="622300"/>
                <a:ext cx="228303" cy="5534025"/>
              </a:xfrm>
              <a:prstGeom prst="rect">
                <a:avLst/>
              </a:prstGeom>
              <a:solidFill>
                <a:schemeClr val="accent5">
                  <a:alpha val="15000"/>
                </a:schemeClr>
              </a:solidFill>
              <a:ln>
                <a:noFill/>
              </a:ln>
              <a:extLst/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175" dirty="0">
                  <a:latin typeface="+mn-lt"/>
                </a:endParaRPr>
              </a:p>
            </p:txBody>
          </p:sp>
          <p:sp>
            <p:nvSpPr>
              <p:cNvPr id="47" name="Gutter 4"/>
              <p:cNvSpPr>
                <a:spLocks noChangeArrowheads="1"/>
              </p:cNvSpPr>
              <p:nvPr/>
            </p:nvSpPr>
            <p:spPr bwMode="auto">
              <a:xfrm>
                <a:off x="3360043" y="622300"/>
                <a:ext cx="228302" cy="5534025"/>
              </a:xfrm>
              <a:prstGeom prst="rect">
                <a:avLst/>
              </a:prstGeom>
              <a:solidFill>
                <a:schemeClr val="accent5">
                  <a:alpha val="15000"/>
                </a:schemeClr>
              </a:solidFill>
              <a:ln>
                <a:noFill/>
              </a:ln>
              <a:extLst/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175" dirty="0">
                  <a:latin typeface="+mn-lt"/>
                </a:endParaRPr>
              </a:p>
            </p:txBody>
          </p:sp>
          <p:sp>
            <p:nvSpPr>
              <p:cNvPr id="48" name="Gutter 3"/>
              <p:cNvSpPr>
                <a:spLocks noChangeArrowheads="1"/>
              </p:cNvSpPr>
              <p:nvPr/>
            </p:nvSpPr>
            <p:spPr bwMode="auto">
              <a:xfrm>
                <a:off x="2620963" y="622300"/>
                <a:ext cx="228303" cy="5534025"/>
              </a:xfrm>
              <a:prstGeom prst="rect">
                <a:avLst/>
              </a:prstGeom>
              <a:solidFill>
                <a:schemeClr val="accent5">
                  <a:alpha val="15000"/>
                </a:schemeClr>
              </a:solidFill>
              <a:ln>
                <a:noFill/>
              </a:ln>
              <a:extLst/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175" dirty="0">
                  <a:latin typeface="+mn-lt"/>
                </a:endParaRPr>
              </a:p>
            </p:txBody>
          </p:sp>
          <p:sp>
            <p:nvSpPr>
              <p:cNvPr id="49" name="Gutter 2"/>
              <p:cNvSpPr>
                <a:spLocks noChangeArrowheads="1"/>
              </p:cNvSpPr>
              <p:nvPr/>
            </p:nvSpPr>
            <p:spPr bwMode="auto">
              <a:xfrm>
                <a:off x="1880592" y="622300"/>
                <a:ext cx="228303" cy="5534025"/>
              </a:xfrm>
              <a:prstGeom prst="rect">
                <a:avLst/>
              </a:prstGeom>
              <a:solidFill>
                <a:schemeClr val="accent5">
                  <a:alpha val="15000"/>
                </a:schemeClr>
              </a:solidFill>
              <a:ln>
                <a:noFill/>
              </a:ln>
              <a:extLst/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175" dirty="0">
                  <a:latin typeface="+mn-lt"/>
                </a:endParaRPr>
              </a:p>
            </p:txBody>
          </p:sp>
          <p:sp>
            <p:nvSpPr>
              <p:cNvPr id="50" name="Gutter 1"/>
              <p:cNvSpPr>
                <a:spLocks noChangeArrowheads="1"/>
              </p:cNvSpPr>
              <p:nvPr/>
            </p:nvSpPr>
            <p:spPr bwMode="auto">
              <a:xfrm>
                <a:off x="1141512" y="622300"/>
                <a:ext cx="228302" cy="5534025"/>
              </a:xfrm>
              <a:prstGeom prst="rect">
                <a:avLst/>
              </a:prstGeom>
              <a:solidFill>
                <a:schemeClr val="accent5">
                  <a:alpha val="15000"/>
                </a:schemeClr>
              </a:solidFill>
              <a:ln>
                <a:noFill/>
              </a:ln>
              <a:extLst/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175" dirty="0">
                  <a:latin typeface="+mn-lt"/>
                </a:endParaRPr>
              </a:p>
            </p:txBody>
          </p:sp>
        </p:grpSp>
        <p:grpSp>
          <p:nvGrpSpPr>
            <p:cNvPr id="11" name="Baselines/Anchors"/>
            <p:cNvGrpSpPr>
              <a:grpSpLocks noChangeAspect="1"/>
            </p:cNvGrpSpPr>
            <p:nvPr userDrawn="1"/>
          </p:nvGrpSpPr>
          <p:grpSpPr bwMode="auto">
            <a:xfrm>
              <a:off x="0" y="623086"/>
              <a:ext cx="9906000" cy="5532931"/>
              <a:chOff x="0" y="623086"/>
              <a:chExt cx="9906000" cy="5532931"/>
            </a:xfrm>
          </p:grpSpPr>
          <p:sp>
            <p:nvSpPr>
              <p:cNvPr id="20" name="Line 20"/>
              <p:cNvSpPr>
                <a:spLocks noChangeShapeType="1"/>
              </p:cNvSpPr>
              <p:nvPr/>
            </p:nvSpPr>
            <p:spPr bwMode="auto">
              <a:xfrm>
                <a:off x="1290" y="6156325"/>
                <a:ext cx="9904710" cy="0"/>
              </a:xfrm>
              <a:prstGeom prst="line">
                <a:avLst/>
              </a:prstGeom>
              <a:noFill/>
              <a:ln w="6350" cap="flat">
                <a:solidFill>
                  <a:srgbClr val="30C1D7">
                    <a:alpha val="40000"/>
                  </a:srgbClr>
                </a:solidFill>
                <a:prstDash val="solid"/>
                <a:miter lim="800000"/>
                <a:headEnd/>
                <a:tailEnd/>
              </a:ln>
              <a:extLst/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175" dirty="0">
                  <a:latin typeface="+mn-lt"/>
                </a:endParaRPr>
              </a:p>
            </p:txBody>
          </p:sp>
          <p:sp>
            <p:nvSpPr>
              <p:cNvPr id="21" name="Line 19"/>
              <p:cNvSpPr>
                <a:spLocks noChangeShapeType="1"/>
              </p:cNvSpPr>
              <p:nvPr/>
            </p:nvSpPr>
            <p:spPr bwMode="auto">
              <a:xfrm>
                <a:off x="1290" y="5865813"/>
                <a:ext cx="9904710" cy="0"/>
              </a:xfrm>
              <a:prstGeom prst="line">
                <a:avLst/>
              </a:prstGeom>
              <a:noFill/>
              <a:ln w="6350" cap="flat">
                <a:solidFill>
                  <a:srgbClr val="30C1D7">
                    <a:alpha val="40000"/>
                  </a:srgbClr>
                </a:solidFill>
                <a:prstDash val="solid"/>
                <a:miter lim="800000"/>
                <a:headEnd/>
                <a:tailEnd/>
              </a:ln>
              <a:extLst/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175" dirty="0">
                  <a:latin typeface="+mn-lt"/>
                </a:endParaRPr>
              </a:p>
            </p:txBody>
          </p:sp>
          <p:sp>
            <p:nvSpPr>
              <p:cNvPr id="22" name="Line 18"/>
              <p:cNvSpPr>
                <a:spLocks noChangeShapeType="1"/>
              </p:cNvSpPr>
              <p:nvPr/>
            </p:nvSpPr>
            <p:spPr bwMode="auto">
              <a:xfrm>
                <a:off x="1290" y="5573713"/>
                <a:ext cx="9904710" cy="0"/>
              </a:xfrm>
              <a:prstGeom prst="line">
                <a:avLst/>
              </a:prstGeom>
              <a:noFill/>
              <a:ln w="6350" cap="flat">
                <a:solidFill>
                  <a:srgbClr val="30C1D7">
                    <a:alpha val="40000"/>
                  </a:srgbClr>
                </a:solidFill>
                <a:prstDash val="solid"/>
                <a:miter lim="800000"/>
                <a:headEnd/>
                <a:tailEnd/>
              </a:ln>
              <a:extLst/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175" dirty="0">
                  <a:latin typeface="+mn-lt"/>
                </a:endParaRPr>
              </a:p>
            </p:txBody>
          </p:sp>
          <p:sp>
            <p:nvSpPr>
              <p:cNvPr id="23" name="Line 17"/>
              <p:cNvSpPr>
                <a:spLocks noChangeShapeType="1"/>
              </p:cNvSpPr>
              <p:nvPr/>
            </p:nvSpPr>
            <p:spPr bwMode="auto">
              <a:xfrm>
                <a:off x="1290" y="5283200"/>
                <a:ext cx="9904710" cy="0"/>
              </a:xfrm>
              <a:prstGeom prst="line">
                <a:avLst/>
              </a:prstGeom>
              <a:noFill/>
              <a:ln w="6350" cap="flat">
                <a:solidFill>
                  <a:srgbClr val="30C1D7">
                    <a:alpha val="40000"/>
                  </a:srgbClr>
                </a:solidFill>
                <a:prstDash val="solid"/>
                <a:miter lim="800000"/>
                <a:headEnd/>
                <a:tailEnd/>
              </a:ln>
              <a:extLst/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175" dirty="0">
                  <a:latin typeface="+mn-lt"/>
                </a:endParaRPr>
              </a:p>
            </p:txBody>
          </p:sp>
          <p:sp>
            <p:nvSpPr>
              <p:cNvPr id="24" name="Line 16"/>
              <p:cNvSpPr>
                <a:spLocks noChangeShapeType="1"/>
              </p:cNvSpPr>
              <p:nvPr/>
            </p:nvSpPr>
            <p:spPr bwMode="auto">
              <a:xfrm>
                <a:off x="1290" y="4991100"/>
                <a:ext cx="9904710" cy="0"/>
              </a:xfrm>
              <a:prstGeom prst="line">
                <a:avLst/>
              </a:prstGeom>
              <a:noFill/>
              <a:ln w="6350" cap="flat">
                <a:solidFill>
                  <a:srgbClr val="30C1D7">
                    <a:alpha val="40000"/>
                  </a:srgbClr>
                </a:solidFill>
                <a:prstDash val="solid"/>
                <a:miter lim="800000"/>
                <a:headEnd/>
                <a:tailEnd/>
              </a:ln>
              <a:extLst/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175" dirty="0">
                  <a:latin typeface="+mn-lt"/>
                </a:endParaRPr>
              </a:p>
            </p:txBody>
          </p:sp>
          <p:sp>
            <p:nvSpPr>
              <p:cNvPr id="25" name="Line 15"/>
              <p:cNvSpPr>
                <a:spLocks noChangeShapeType="1"/>
              </p:cNvSpPr>
              <p:nvPr/>
            </p:nvSpPr>
            <p:spPr bwMode="auto">
              <a:xfrm>
                <a:off x="1290" y="4700588"/>
                <a:ext cx="9904710" cy="0"/>
              </a:xfrm>
              <a:prstGeom prst="line">
                <a:avLst/>
              </a:prstGeom>
              <a:noFill/>
              <a:ln w="6350" cap="flat">
                <a:solidFill>
                  <a:srgbClr val="30C1D7">
                    <a:alpha val="40000"/>
                  </a:srgbClr>
                </a:solidFill>
                <a:prstDash val="solid"/>
                <a:miter lim="800000"/>
                <a:headEnd/>
                <a:tailEnd/>
              </a:ln>
              <a:extLst/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175" dirty="0">
                  <a:latin typeface="+mn-lt"/>
                </a:endParaRPr>
              </a:p>
            </p:txBody>
          </p:sp>
          <p:sp>
            <p:nvSpPr>
              <p:cNvPr id="26" name="Line 14"/>
              <p:cNvSpPr>
                <a:spLocks noChangeShapeType="1"/>
              </p:cNvSpPr>
              <p:nvPr/>
            </p:nvSpPr>
            <p:spPr bwMode="auto">
              <a:xfrm>
                <a:off x="1290" y="4408488"/>
                <a:ext cx="9904710" cy="0"/>
              </a:xfrm>
              <a:prstGeom prst="line">
                <a:avLst/>
              </a:prstGeom>
              <a:noFill/>
              <a:ln w="6350" cap="flat">
                <a:solidFill>
                  <a:srgbClr val="30C1D7">
                    <a:alpha val="40000"/>
                  </a:srgbClr>
                </a:solidFill>
                <a:prstDash val="solid"/>
                <a:miter lim="800000"/>
                <a:headEnd/>
                <a:tailEnd/>
              </a:ln>
              <a:extLst/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175" dirty="0">
                  <a:latin typeface="+mn-lt"/>
                </a:endParaRPr>
              </a:p>
            </p:txBody>
          </p:sp>
          <p:sp>
            <p:nvSpPr>
              <p:cNvPr id="27" name="Line 13"/>
              <p:cNvSpPr>
                <a:spLocks noChangeShapeType="1"/>
              </p:cNvSpPr>
              <p:nvPr/>
            </p:nvSpPr>
            <p:spPr bwMode="auto">
              <a:xfrm>
                <a:off x="1290" y="4117975"/>
                <a:ext cx="9904710" cy="0"/>
              </a:xfrm>
              <a:prstGeom prst="line">
                <a:avLst/>
              </a:prstGeom>
              <a:noFill/>
              <a:ln w="6350" cap="flat">
                <a:solidFill>
                  <a:srgbClr val="30C1D7">
                    <a:alpha val="40000"/>
                  </a:srgbClr>
                </a:solidFill>
                <a:prstDash val="solid"/>
                <a:miter lim="800000"/>
                <a:headEnd/>
                <a:tailEnd/>
              </a:ln>
              <a:extLst/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175" dirty="0">
                  <a:latin typeface="+mn-lt"/>
                </a:endParaRPr>
              </a:p>
            </p:txBody>
          </p:sp>
          <p:sp>
            <p:nvSpPr>
              <p:cNvPr id="28" name="Line 12"/>
              <p:cNvSpPr>
                <a:spLocks noChangeShapeType="1"/>
              </p:cNvSpPr>
              <p:nvPr/>
            </p:nvSpPr>
            <p:spPr bwMode="auto">
              <a:xfrm>
                <a:off x="1290" y="3825875"/>
                <a:ext cx="9904710" cy="0"/>
              </a:xfrm>
              <a:prstGeom prst="line">
                <a:avLst/>
              </a:prstGeom>
              <a:noFill/>
              <a:ln w="6350" cap="flat">
                <a:solidFill>
                  <a:srgbClr val="30C1D7">
                    <a:alpha val="40000"/>
                  </a:srgbClr>
                </a:solidFill>
                <a:prstDash val="solid"/>
                <a:miter lim="800000"/>
                <a:headEnd/>
                <a:tailEnd/>
              </a:ln>
              <a:extLst/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175" dirty="0">
                  <a:latin typeface="+mn-lt"/>
                </a:endParaRPr>
              </a:p>
            </p:txBody>
          </p:sp>
          <p:sp>
            <p:nvSpPr>
              <p:cNvPr id="29" name="Line 11"/>
              <p:cNvSpPr>
                <a:spLocks noChangeShapeType="1"/>
              </p:cNvSpPr>
              <p:nvPr/>
            </p:nvSpPr>
            <p:spPr bwMode="auto">
              <a:xfrm>
                <a:off x="1290" y="3535363"/>
                <a:ext cx="9904710" cy="0"/>
              </a:xfrm>
              <a:prstGeom prst="line">
                <a:avLst/>
              </a:prstGeom>
              <a:noFill/>
              <a:ln w="6350" cap="flat">
                <a:solidFill>
                  <a:srgbClr val="30C1D7">
                    <a:alpha val="40000"/>
                  </a:srgbClr>
                </a:solidFill>
                <a:prstDash val="solid"/>
                <a:miter lim="800000"/>
                <a:headEnd/>
                <a:tailEnd/>
              </a:ln>
              <a:extLst/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175" dirty="0">
                  <a:latin typeface="+mn-lt"/>
                </a:endParaRPr>
              </a:p>
            </p:txBody>
          </p:sp>
          <p:sp>
            <p:nvSpPr>
              <p:cNvPr id="30" name="Line 10"/>
              <p:cNvSpPr>
                <a:spLocks noChangeShapeType="1"/>
              </p:cNvSpPr>
              <p:nvPr/>
            </p:nvSpPr>
            <p:spPr bwMode="auto">
              <a:xfrm>
                <a:off x="1290" y="3243263"/>
                <a:ext cx="9904710" cy="0"/>
              </a:xfrm>
              <a:prstGeom prst="line">
                <a:avLst/>
              </a:prstGeom>
              <a:noFill/>
              <a:ln w="6350" cap="flat">
                <a:solidFill>
                  <a:srgbClr val="30C1D7">
                    <a:alpha val="40000"/>
                  </a:srgbClr>
                </a:solidFill>
                <a:prstDash val="solid"/>
                <a:miter lim="800000"/>
                <a:headEnd/>
                <a:tailEnd/>
              </a:ln>
              <a:extLst/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175" dirty="0">
                  <a:latin typeface="+mn-lt"/>
                </a:endParaRPr>
              </a:p>
            </p:txBody>
          </p:sp>
          <p:sp>
            <p:nvSpPr>
              <p:cNvPr id="31" name="Line 9"/>
              <p:cNvSpPr>
                <a:spLocks noChangeShapeType="1"/>
              </p:cNvSpPr>
              <p:nvPr/>
            </p:nvSpPr>
            <p:spPr bwMode="auto">
              <a:xfrm>
                <a:off x="1290" y="2952750"/>
                <a:ext cx="9904710" cy="0"/>
              </a:xfrm>
              <a:prstGeom prst="line">
                <a:avLst/>
              </a:prstGeom>
              <a:noFill/>
              <a:ln w="6350" cap="flat">
                <a:solidFill>
                  <a:srgbClr val="30C1D7">
                    <a:alpha val="40000"/>
                  </a:srgbClr>
                </a:solidFill>
                <a:prstDash val="solid"/>
                <a:miter lim="800000"/>
                <a:headEnd/>
                <a:tailEnd/>
              </a:ln>
              <a:extLst/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175" dirty="0">
                  <a:latin typeface="+mn-lt"/>
                </a:endParaRPr>
              </a:p>
            </p:txBody>
          </p:sp>
          <p:sp>
            <p:nvSpPr>
              <p:cNvPr id="32" name="Line 8"/>
              <p:cNvSpPr>
                <a:spLocks noChangeShapeType="1"/>
              </p:cNvSpPr>
              <p:nvPr/>
            </p:nvSpPr>
            <p:spPr bwMode="auto">
              <a:xfrm>
                <a:off x="1290" y="2660650"/>
                <a:ext cx="9904710" cy="0"/>
              </a:xfrm>
              <a:prstGeom prst="line">
                <a:avLst/>
              </a:prstGeom>
              <a:noFill/>
              <a:ln w="6350" cap="flat">
                <a:solidFill>
                  <a:srgbClr val="30C1D7">
                    <a:alpha val="40000"/>
                  </a:srgbClr>
                </a:solidFill>
                <a:prstDash val="solid"/>
                <a:miter lim="800000"/>
                <a:headEnd/>
                <a:tailEnd/>
              </a:ln>
              <a:extLst/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175" dirty="0">
                  <a:latin typeface="+mn-lt"/>
                </a:endParaRPr>
              </a:p>
            </p:txBody>
          </p:sp>
          <p:sp>
            <p:nvSpPr>
              <p:cNvPr id="33" name="Line 7"/>
              <p:cNvSpPr>
                <a:spLocks noChangeShapeType="1"/>
              </p:cNvSpPr>
              <p:nvPr/>
            </p:nvSpPr>
            <p:spPr bwMode="auto">
              <a:xfrm>
                <a:off x="1290" y="2370138"/>
                <a:ext cx="9904710" cy="0"/>
              </a:xfrm>
              <a:prstGeom prst="line">
                <a:avLst/>
              </a:prstGeom>
              <a:noFill/>
              <a:ln w="6350" cap="flat">
                <a:solidFill>
                  <a:srgbClr val="30C1D7">
                    <a:alpha val="40000"/>
                  </a:srgbClr>
                </a:solidFill>
                <a:prstDash val="solid"/>
                <a:miter lim="800000"/>
                <a:headEnd/>
                <a:tailEnd/>
              </a:ln>
              <a:extLst/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175" dirty="0">
                  <a:latin typeface="+mn-lt"/>
                </a:endParaRPr>
              </a:p>
            </p:txBody>
          </p:sp>
          <p:sp>
            <p:nvSpPr>
              <p:cNvPr id="34" name="Line 6"/>
              <p:cNvSpPr>
                <a:spLocks noChangeShapeType="1"/>
              </p:cNvSpPr>
              <p:nvPr/>
            </p:nvSpPr>
            <p:spPr bwMode="auto">
              <a:xfrm>
                <a:off x="1290" y="2078038"/>
                <a:ext cx="9904710" cy="0"/>
              </a:xfrm>
              <a:prstGeom prst="line">
                <a:avLst/>
              </a:prstGeom>
              <a:noFill/>
              <a:ln w="6350" cap="flat">
                <a:solidFill>
                  <a:srgbClr val="30C1D7">
                    <a:alpha val="40000"/>
                  </a:srgbClr>
                </a:solidFill>
                <a:prstDash val="solid"/>
                <a:miter lim="800000"/>
                <a:headEnd/>
                <a:tailEnd/>
              </a:ln>
              <a:extLst/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175" dirty="0">
                  <a:latin typeface="+mn-lt"/>
                </a:endParaRPr>
              </a:p>
            </p:txBody>
          </p:sp>
          <p:sp>
            <p:nvSpPr>
              <p:cNvPr id="35" name="Line 5"/>
              <p:cNvSpPr>
                <a:spLocks noChangeShapeType="1"/>
              </p:cNvSpPr>
              <p:nvPr/>
            </p:nvSpPr>
            <p:spPr bwMode="auto">
              <a:xfrm>
                <a:off x="1290" y="1787525"/>
                <a:ext cx="9904710" cy="0"/>
              </a:xfrm>
              <a:prstGeom prst="line">
                <a:avLst/>
              </a:prstGeom>
              <a:noFill/>
              <a:ln w="6350" cap="flat">
                <a:solidFill>
                  <a:srgbClr val="30C1D7">
                    <a:alpha val="40000"/>
                  </a:srgbClr>
                </a:solidFill>
                <a:prstDash val="solid"/>
                <a:miter lim="800000"/>
                <a:headEnd/>
                <a:tailEnd/>
              </a:ln>
              <a:extLst/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175" dirty="0">
                  <a:latin typeface="+mn-lt"/>
                </a:endParaRPr>
              </a:p>
            </p:txBody>
          </p:sp>
          <p:sp>
            <p:nvSpPr>
              <p:cNvPr id="36" name="Line 4"/>
              <p:cNvSpPr>
                <a:spLocks noChangeShapeType="1"/>
              </p:cNvSpPr>
              <p:nvPr/>
            </p:nvSpPr>
            <p:spPr bwMode="auto">
              <a:xfrm>
                <a:off x="1290" y="1495425"/>
                <a:ext cx="9904710" cy="0"/>
              </a:xfrm>
              <a:prstGeom prst="line">
                <a:avLst/>
              </a:prstGeom>
              <a:noFill/>
              <a:ln w="6350" cap="flat">
                <a:solidFill>
                  <a:srgbClr val="30C1D7">
                    <a:alpha val="40000"/>
                  </a:srgbClr>
                </a:solidFill>
                <a:prstDash val="solid"/>
                <a:miter lim="800000"/>
                <a:headEnd/>
                <a:tailEnd/>
              </a:ln>
              <a:extLst/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175" dirty="0">
                  <a:latin typeface="+mn-lt"/>
                </a:endParaRPr>
              </a:p>
            </p:txBody>
          </p:sp>
          <p:sp>
            <p:nvSpPr>
              <p:cNvPr id="37" name="Line 3"/>
              <p:cNvSpPr>
                <a:spLocks noChangeShapeType="1"/>
              </p:cNvSpPr>
              <p:nvPr/>
            </p:nvSpPr>
            <p:spPr bwMode="auto">
              <a:xfrm>
                <a:off x="1290" y="1204913"/>
                <a:ext cx="9904710" cy="0"/>
              </a:xfrm>
              <a:prstGeom prst="line">
                <a:avLst/>
              </a:prstGeom>
              <a:noFill/>
              <a:ln w="6350" cap="flat">
                <a:solidFill>
                  <a:srgbClr val="30C1D7">
                    <a:alpha val="40000"/>
                  </a:srgbClr>
                </a:solidFill>
                <a:prstDash val="solid"/>
                <a:miter lim="800000"/>
                <a:headEnd/>
                <a:tailEnd/>
              </a:ln>
              <a:extLst/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175" dirty="0">
                  <a:latin typeface="+mn-lt"/>
                </a:endParaRPr>
              </a:p>
            </p:txBody>
          </p:sp>
          <p:sp>
            <p:nvSpPr>
              <p:cNvPr id="38" name="Line 2"/>
              <p:cNvSpPr>
                <a:spLocks noChangeShapeType="1"/>
              </p:cNvSpPr>
              <p:nvPr/>
            </p:nvSpPr>
            <p:spPr bwMode="auto">
              <a:xfrm>
                <a:off x="1290" y="912813"/>
                <a:ext cx="9904710" cy="0"/>
              </a:xfrm>
              <a:prstGeom prst="line">
                <a:avLst/>
              </a:prstGeom>
              <a:noFill/>
              <a:ln w="6350" cap="flat">
                <a:solidFill>
                  <a:srgbClr val="30C1D7">
                    <a:alpha val="40000"/>
                  </a:srgbClr>
                </a:solidFill>
                <a:prstDash val="solid"/>
                <a:miter lim="800000"/>
                <a:headEnd/>
                <a:tailEnd/>
              </a:ln>
              <a:extLst/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175" dirty="0">
                  <a:latin typeface="+mn-lt"/>
                </a:endParaRPr>
              </a:p>
            </p:txBody>
          </p:sp>
          <p:sp>
            <p:nvSpPr>
              <p:cNvPr id="39" name="Line 1"/>
              <p:cNvSpPr>
                <a:spLocks noChangeShapeType="1"/>
              </p:cNvSpPr>
              <p:nvPr/>
            </p:nvSpPr>
            <p:spPr bwMode="auto">
              <a:xfrm>
                <a:off x="0" y="622300"/>
                <a:ext cx="9906000" cy="0"/>
              </a:xfrm>
              <a:prstGeom prst="line">
                <a:avLst/>
              </a:prstGeom>
              <a:noFill/>
              <a:ln w="6350" cap="flat">
                <a:solidFill>
                  <a:srgbClr val="30C1D7">
                    <a:alpha val="40000"/>
                  </a:srgbClr>
                </a:solidFill>
                <a:prstDash val="solid"/>
                <a:miter lim="800000"/>
                <a:headEnd/>
                <a:tailEnd/>
              </a:ln>
              <a:extLst/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175" dirty="0">
                  <a:latin typeface="+mn-lt"/>
                </a:endParaRPr>
              </a:p>
            </p:txBody>
          </p:sp>
        </p:grpSp>
        <p:grpSp>
          <p:nvGrpSpPr>
            <p:cNvPr id="12" name="Five column measure"/>
            <p:cNvGrpSpPr>
              <a:grpSpLocks/>
            </p:cNvGrpSpPr>
            <p:nvPr userDrawn="1"/>
          </p:nvGrpSpPr>
          <p:grpSpPr bwMode="auto">
            <a:xfrm>
              <a:off x="629400" y="5977077"/>
              <a:ext cx="8647200" cy="66674"/>
              <a:chOff x="629400" y="5977077"/>
              <a:chExt cx="8647200" cy="66674"/>
            </a:xfrm>
          </p:grpSpPr>
          <p:sp>
            <p:nvSpPr>
              <p:cNvPr id="15" name="Column 5"/>
              <p:cNvSpPr>
                <a:spLocks/>
              </p:cNvSpPr>
              <p:nvPr/>
            </p:nvSpPr>
            <p:spPr bwMode="auto">
              <a:xfrm>
                <a:off x="7746801" y="5976938"/>
                <a:ext cx="1529755" cy="66675"/>
              </a:xfrm>
              <a:custGeom>
                <a:avLst/>
                <a:gdLst>
                  <a:gd name="T0" fmla="*/ 0 w 1104"/>
                  <a:gd name="T1" fmla="*/ 0 h 42"/>
                  <a:gd name="T2" fmla="*/ 0 w 1104"/>
                  <a:gd name="T3" fmla="*/ 42 h 42"/>
                  <a:gd name="T4" fmla="*/ 1104 w 1104"/>
                  <a:gd name="T5" fmla="*/ 42 h 42"/>
                  <a:gd name="T6" fmla="*/ 1104 w 1104"/>
                  <a:gd name="T7" fmla="*/ 0 h 42"/>
                  <a:gd name="T8" fmla="*/ 0 w 1104"/>
                  <a:gd name="T9" fmla="*/ 0 h 42"/>
                  <a:gd name="T10" fmla="*/ 0 w 1104"/>
                  <a:gd name="T11" fmla="*/ 0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104" h="42">
                    <a:moveTo>
                      <a:pt x="0" y="0"/>
                    </a:moveTo>
                    <a:lnTo>
                      <a:pt x="0" y="42"/>
                    </a:lnTo>
                    <a:lnTo>
                      <a:pt x="1104" y="42"/>
                    </a:lnTo>
                    <a:lnTo>
                      <a:pt x="1104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5">
                  <a:alpha val="15000"/>
                </a:schemeClr>
              </a:solidFill>
              <a:ln>
                <a:noFill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175" dirty="0">
                  <a:latin typeface="+mn-lt"/>
                </a:endParaRPr>
              </a:p>
            </p:txBody>
          </p:sp>
          <p:sp>
            <p:nvSpPr>
              <p:cNvPr id="16" name="Column 4"/>
              <p:cNvSpPr>
                <a:spLocks/>
              </p:cNvSpPr>
              <p:nvPr/>
            </p:nvSpPr>
            <p:spPr bwMode="auto">
              <a:xfrm>
                <a:off x="5966817" y="5976938"/>
                <a:ext cx="1531045" cy="66675"/>
              </a:xfrm>
              <a:custGeom>
                <a:avLst/>
                <a:gdLst>
                  <a:gd name="T0" fmla="*/ 0 w 1104"/>
                  <a:gd name="T1" fmla="*/ 0 h 42"/>
                  <a:gd name="T2" fmla="*/ 0 w 1104"/>
                  <a:gd name="T3" fmla="*/ 42 h 42"/>
                  <a:gd name="T4" fmla="*/ 1104 w 1104"/>
                  <a:gd name="T5" fmla="*/ 42 h 42"/>
                  <a:gd name="T6" fmla="*/ 1104 w 1104"/>
                  <a:gd name="T7" fmla="*/ 0 h 42"/>
                  <a:gd name="T8" fmla="*/ 0 w 1104"/>
                  <a:gd name="T9" fmla="*/ 0 h 42"/>
                  <a:gd name="T10" fmla="*/ 0 w 1104"/>
                  <a:gd name="T11" fmla="*/ 0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104" h="42">
                    <a:moveTo>
                      <a:pt x="0" y="0"/>
                    </a:moveTo>
                    <a:lnTo>
                      <a:pt x="0" y="42"/>
                    </a:lnTo>
                    <a:lnTo>
                      <a:pt x="1104" y="42"/>
                    </a:lnTo>
                    <a:lnTo>
                      <a:pt x="1104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5">
                  <a:alpha val="15000"/>
                </a:schemeClr>
              </a:solidFill>
              <a:ln>
                <a:noFill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175" dirty="0">
                  <a:latin typeface="+mn-lt"/>
                </a:endParaRPr>
              </a:p>
            </p:txBody>
          </p:sp>
          <p:sp>
            <p:nvSpPr>
              <p:cNvPr id="17" name="Column 3"/>
              <p:cNvSpPr>
                <a:spLocks/>
              </p:cNvSpPr>
              <p:nvPr/>
            </p:nvSpPr>
            <p:spPr bwMode="auto">
              <a:xfrm>
                <a:off x="4188123" y="5976938"/>
                <a:ext cx="1529755" cy="66675"/>
              </a:xfrm>
              <a:custGeom>
                <a:avLst/>
                <a:gdLst>
                  <a:gd name="T0" fmla="*/ 0 w 1102"/>
                  <a:gd name="T1" fmla="*/ 0 h 42"/>
                  <a:gd name="T2" fmla="*/ 0 w 1102"/>
                  <a:gd name="T3" fmla="*/ 42 h 42"/>
                  <a:gd name="T4" fmla="*/ 1102 w 1102"/>
                  <a:gd name="T5" fmla="*/ 42 h 42"/>
                  <a:gd name="T6" fmla="*/ 1102 w 1102"/>
                  <a:gd name="T7" fmla="*/ 0 h 42"/>
                  <a:gd name="T8" fmla="*/ 0 w 1102"/>
                  <a:gd name="T9" fmla="*/ 0 h 42"/>
                  <a:gd name="T10" fmla="*/ 0 w 1102"/>
                  <a:gd name="T11" fmla="*/ 0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102" h="42">
                    <a:moveTo>
                      <a:pt x="0" y="0"/>
                    </a:moveTo>
                    <a:lnTo>
                      <a:pt x="0" y="42"/>
                    </a:lnTo>
                    <a:lnTo>
                      <a:pt x="1102" y="42"/>
                    </a:lnTo>
                    <a:lnTo>
                      <a:pt x="1102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5">
                  <a:alpha val="15000"/>
                </a:schemeClr>
              </a:solidFill>
              <a:ln>
                <a:noFill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175" dirty="0">
                  <a:latin typeface="+mn-lt"/>
                </a:endParaRPr>
              </a:p>
            </p:txBody>
          </p:sp>
          <p:sp>
            <p:nvSpPr>
              <p:cNvPr id="18" name="Column 2"/>
              <p:cNvSpPr>
                <a:spLocks/>
              </p:cNvSpPr>
              <p:nvPr/>
            </p:nvSpPr>
            <p:spPr bwMode="auto">
              <a:xfrm>
                <a:off x="2408139" y="5976938"/>
                <a:ext cx="1531044" cy="66675"/>
              </a:xfrm>
              <a:custGeom>
                <a:avLst/>
                <a:gdLst>
                  <a:gd name="T0" fmla="*/ 0 w 1103"/>
                  <a:gd name="T1" fmla="*/ 0 h 42"/>
                  <a:gd name="T2" fmla="*/ 1103 w 1103"/>
                  <a:gd name="T3" fmla="*/ 0 h 42"/>
                  <a:gd name="T4" fmla="*/ 1103 w 1103"/>
                  <a:gd name="T5" fmla="*/ 42 h 42"/>
                  <a:gd name="T6" fmla="*/ 0 w 1103"/>
                  <a:gd name="T7" fmla="*/ 42 h 42"/>
                  <a:gd name="T8" fmla="*/ 0 w 1103"/>
                  <a:gd name="T9" fmla="*/ 0 h 42"/>
                  <a:gd name="T10" fmla="*/ 0 w 1103"/>
                  <a:gd name="T11" fmla="*/ 0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103" h="42">
                    <a:moveTo>
                      <a:pt x="0" y="0"/>
                    </a:moveTo>
                    <a:lnTo>
                      <a:pt x="1103" y="0"/>
                    </a:lnTo>
                    <a:lnTo>
                      <a:pt x="1103" y="42"/>
                    </a:lnTo>
                    <a:lnTo>
                      <a:pt x="0" y="42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5">
                  <a:alpha val="15000"/>
                </a:schemeClr>
              </a:solidFill>
              <a:ln>
                <a:noFill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175" dirty="0">
                  <a:latin typeface="+mn-lt"/>
                </a:endParaRPr>
              </a:p>
            </p:txBody>
          </p:sp>
          <p:sp>
            <p:nvSpPr>
              <p:cNvPr id="19" name="Column 1"/>
              <p:cNvSpPr>
                <a:spLocks/>
              </p:cNvSpPr>
              <p:nvPr/>
            </p:nvSpPr>
            <p:spPr bwMode="auto">
              <a:xfrm>
                <a:off x="629444" y="5976938"/>
                <a:ext cx="1529755" cy="66675"/>
              </a:xfrm>
              <a:custGeom>
                <a:avLst/>
                <a:gdLst>
                  <a:gd name="T0" fmla="*/ 0 w 1103"/>
                  <a:gd name="T1" fmla="*/ 0 h 42"/>
                  <a:gd name="T2" fmla="*/ 0 w 1103"/>
                  <a:gd name="T3" fmla="*/ 42 h 42"/>
                  <a:gd name="T4" fmla="*/ 1103 w 1103"/>
                  <a:gd name="T5" fmla="*/ 42 h 42"/>
                  <a:gd name="T6" fmla="*/ 1103 w 1103"/>
                  <a:gd name="T7" fmla="*/ 0 h 42"/>
                  <a:gd name="T8" fmla="*/ 0 w 1103"/>
                  <a:gd name="T9" fmla="*/ 0 h 42"/>
                  <a:gd name="T10" fmla="*/ 0 w 1103"/>
                  <a:gd name="T11" fmla="*/ 0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103" h="42">
                    <a:moveTo>
                      <a:pt x="0" y="0"/>
                    </a:moveTo>
                    <a:lnTo>
                      <a:pt x="0" y="42"/>
                    </a:lnTo>
                    <a:lnTo>
                      <a:pt x="1103" y="42"/>
                    </a:lnTo>
                    <a:lnTo>
                      <a:pt x="1103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5">
                  <a:alpha val="15000"/>
                </a:schemeClr>
              </a:solidFill>
              <a:ln>
                <a:noFill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175" dirty="0">
                  <a:latin typeface="+mn-lt"/>
                </a:endParaRPr>
              </a:p>
            </p:txBody>
          </p:sp>
        </p:grpSp>
        <p:sp>
          <p:nvSpPr>
            <p:cNvPr id="13" name="Live space"/>
            <p:cNvSpPr>
              <a:spLocks/>
            </p:cNvSpPr>
            <p:nvPr userDrawn="1"/>
          </p:nvSpPr>
          <p:spPr>
            <a:xfrm>
              <a:off x="629444" y="2079625"/>
              <a:ext cx="8647113" cy="4078288"/>
            </a:xfrm>
            <a:prstGeom prst="rect">
              <a:avLst/>
            </a:prstGeom>
            <a:noFill/>
            <a:ln w="9525">
              <a:solidFill>
                <a:srgbClr val="E71C57">
                  <a:alpha val="35000"/>
                </a:srgbClr>
              </a:solidFill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pPr fontAlgn="auto">
                <a:lnSpc>
                  <a:spcPct val="90000"/>
                </a:lnSpc>
                <a:spcBef>
                  <a:spcPts val="0"/>
                </a:spcBef>
                <a:spcAft>
                  <a:spcPts val="979"/>
                </a:spcAft>
                <a:defRPr/>
              </a:pPr>
              <a:endParaRPr lang="en-US" sz="1175" dirty="0">
                <a:solidFill>
                  <a:schemeClr val="tx1"/>
                </a:solidFill>
              </a:endParaRPr>
            </a:p>
          </p:txBody>
        </p:sp>
        <p:sp>
          <p:nvSpPr>
            <p:cNvPr id="14" name="Footnote example"/>
            <p:cNvSpPr txBox="1">
              <a:spLocks noChangeAspect="1"/>
            </p:cNvSpPr>
            <p:nvPr userDrawn="1"/>
          </p:nvSpPr>
          <p:spPr>
            <a:xfrm>
              <a:off x="629444" y="6153150"/>
              <a:ext cx="7283748" cy="407988"/>
            </a:xfrm>
            <a:prstGeom prst="rect">
              <a:avLst/>
            </a:prstGeom>
            <a:noFill/>
          </p:spPr>
          <p:txBody>
            <a:bodyPr lIns="0" tIns="0" rIns="0" bIns="0" anchor="b">
              <a:spAutoFit/>
            </a:bodyPr>
            <a:lstStyle/>
            <a:p>
              <a:pPr fontAlgn="auto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979" dirty="0">
                  <a:solidFill>
                    <a:schemeClr val="bg1">
                      <a:lumMod val="50000"/>
                    </a:schemeClr>
                  </a:solidFill>
                  <a:latin typeface="+mn-lt"/>
                </a:rPr>
                <a:t>1. xxxx  2. xxxx  3. List footnotes in numerical order. Footnote numbers are not bracketed. Use 10pt font</a:t>
              </a:r>
            </a:p>
            <a:p>
              <a:pPr fontAlgn="auto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979" dirty="0">
                  <a:solidFill>
                    <a:schemeClr val="bg1">
                      <a:lumMod val="50000"/>
                    </a:schemeClr>
                  </a:solidFill>
                  <a:latin typeface="+mn-lt"/>
                </a:rPr>
                <a:t>Note: Do not put a period at the end of the note or the source</a:t>
              </a:r>
            </a:p>
            <a:p>
              <a:pPr fontAlgn="auto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979" dirty="0">
                  <a:solidFill>
                    <a:schemeClr val="bg1">
                      <a:lumMod val="50000"/>
                    </a:schemeClr>
                  </a:solidFill>
                  <a:latin typeface="+mn-lt"/>
                </a:rPr>
                <a:t>Source: Include a source for every chart that you use. Separate sources with a semicolon; </a:t>
              </a:r>
            </a:p>
          </p:txBody>
        </p:sp>
      </p:grpSp>
      <p:sp>
        <p:nvSpPr>
          <p:cNvPr id="51" name="Date Placeholder 1"/>
          <p:cNvSpPr>
            <a:spLocks noGrp="1"/>
          </p:cNvSpPr>
          <p:nvPr>
            <p:ph type="dt" sz="half" idx="10"/>
          </p:nvPr>
        </p:nvSpPr>
        <p:spPr>
          <a:xfrm>
            <a:off x="9739313" y="6405563"/>
            <a:ext cx="1271587" cy="153987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800">
                <a:solidFill>
                  <a:schemeClr val="bg1">
                    <a:lumMod val="50000"/>
                  </a:schemeClr>
                </a:solidFill>
                <a:latin typeface="+mn-lt"/>
                <a:sym typeface="Trebuchet MS" panose="020B0603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genda Section Header Overview">
    <p:bg>
      <p:bgPr>
        <a:gradFill rotWithShape="1">
          <a:gsLst>
            <a:gs pos="0">
              <a:srgbClr val="0077BE"/>
            </a:gs>
            <a:gs pos="100000">
              <a:srgbClr val="67BD4A"/>
            </a:gs>
          </a:gsLst>
          <a:lin ang="81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2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054714" name="think-cell Slide" r:id="rId7" imgW="360" imgH="360" progId="">
                  <p:embed/>
                </p:oleObj>
              </mc:Choice>
              <mc:Fallback>
                <p:oleObj name="think-cell Slide" r:id="rId7" imgW="360" imgH="360" progId="">
                  <p:embed/>
                  <p:pic>
                    <p:nvPicPr>
                      <p:cNvPr id="0" name="Picture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Page"/>
          <p:cNvSpPr txBox="1"/>
          <p:nvPr userDrawn="1"/>
        </p:nvSpPr>
        <p:spPr bwMode="white">
          <a:xfrm>
            <a:off x="11018838" y="6407150"/>
            <a:ext cx="381000" cy="150813"/>
          </a:xfrm>
          <a:prstGeom prst="rect">
            <a:avLst/>
          </a:prstGeom>
          <a:noFill/>
        </p:spPr>
        <p:txBody>
          <a:bodyPr lIns="0" tIns="0" rIns="0" bIns="0" anchor="b">
            <a:spAutoFit/>
          </a:bodyPr>
          <a:lstStyle/>
          <a:p>
            <a:pPr algn="r" defTabSz="895169" fontAlgn="auto">
              <a:spcBef>
                <a:spcPts val="0"/>
              </a:spcBef>
              <a:spcAft>
                <a:spcPts val="0"/>
              </a:spcAft>
              <a:defRPr/>
            </a:pPr>
            <a:fld id="{19D67137-C358-4583-BD7F-6971E964CCAE}" type="slidenum">
              <a:rPr lang="en-US" sz="979">
                <a:solidFill>
                  <a:schemeClr val="bg1"/>
                </a:solidFill>
                <a:latin typeface="+mn-lt"/>
                <a:sym typeface="Trebuchet MS" panose="020B0603020202020204" pitchFamily="34" charset="0"/>
              </a:rPr>
              <a:pPr algn="r" defTabSz="895169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sz="979" dirty="0">
              <a:solidFill>
                <a:schemeClr val="bg1"/>
              </a:solidFill>
              <a:latin typeface="+mn-lt"/>
              <a:sym typeface="Trebuchet MS" panose="020B0603020202020204" pitchFamily="34" charset="0"/>
            </a:endParaRPr>
          </a:p>
        </p:txBody>
      </p:sp>
      <p:sp>
        <p:nvSpPr>
          <p:cNvPr id="4" name="Rectangle 9"/>
          <p:cNvSpPr/>
          <p:nvPr userDrawn="1">
            <p:custDataLst>
              <p:tags r:id="rId3"/>
            </p:custDataLst>
          </p:nvPr>
        </p:nvSpPr>
        <p:spPr>
          <a:xfrm>
            <a:off x="2176463" y="4552950"/>
            <a:ext cx="1071562" cy="871538"/>
          </a:xfrm>
          <a:prstGeom prst="rect">
            <a:avLst/>
          </a:prstGeom>
          <a:noFill/>
          <a:ln w="9525" cap="rnd" cmpd="sng" algn="ctr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x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/>
          <a:lstStyle/>
          <a:p>
            <a:pPr algn="ctr" fontAlgn="auto">
              <a:defRPr/>
            </a:pPr>
            <a:endParaRPr lang="en-US" sz="1958" dirty="0">
              <a:solidFill>
                <a:srgbClr val="FFFFFF">
                  <a:lumMod val="100000"/>
                </a:srgbClr>
              </a:solidFill>
            </a:endParaRPr>
          </a:p>
        </p:txBody>
      </p:sp>
      <p:sp>
        <p:nvSpPr>
          <p:cNvPr id="5" name="Rectangle 10"/>
          <p:cNvSpPr/>
          <p:nvPr userDrawn="1">
            <p:custDataLst>
              <p:tags r:id="rId4"/>
            </p:custDataLst>
          </p:nvPr>
        </p:nvSpPr>
        <p:spPr>
          <a:xfrm>
            <a:off x="3424238" y="4552950"/>
            <a:ext cx="1617662" cy="1312863"/>
          </a:xfrm>
          <a:prstGeom prst="rect">
            <a:avLst/>
          </a:prstGeom>
          <a:noFill/>
          <a:ln w="9525" cap="rnd" cmpd="sng" algn="ctr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x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5731" tIns="176219" rIns="0" bIns="0"/>
          <a:lstStyle/>
          <a:p>
            <a:pPr algn="ctr" fontAlgn="auto">
              <a:defRPr/>
            </a:pPr>
            <a:endParaRPr lang="en-US" sz="1958" dirty="0">
              <a:solidFill>
                <a:srgbClr val="FFFFFF">
                  <a:lumMod val="100000"/>
                </a:srgbClr>
              </a:solidFill>
            </a:endParaRPr>
          </a:p>
        </p:txBody>
      </p:sp>
      <p:sp>
        <p:nvSpPr>
          <p:cNvPr id="6" name="Rectangle 11"/>
          <p:cNvSpPr/>
          <p:nvPr userDrawn="1">
            <p:custDataLst>
              <p:tags r:id="rId5"/>
            </p:custDataLst>
          </p:nvPr>
        </p:nvSpPr>
        <p:spPr>
          <a:xfrm>
            <a:off x="774700" y="914400"/>
            <a:ext cx="4267200" cy="3494088"/>
          </a:xfrm>
          <a:prstGeom prst="rect">
            <a:avLst/>
          </a:prstGeom>
          <a:noFill/>
          <a:ln w="9525" cap="rnd" cmpd="sng" algn="ctr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x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352439" rIns="0" bIns="0"/>
          <a:lstStyle/>
          <a:p>
            <a:pPr algn="ctr" fontAlgn="auto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308" dirty="0">
                <a:solidFill>
                  <a:srgbClr val="FFFFFF">
                    <a:lumMod val="100000"/>
                  </a:srgbClr>
                </a:solidFill>
              </a:rPr>
              <a:t>Agenda</a:t>
            </a:r>
          </a:p>
        </p:txBody>
      </p:sp>
    </p:spTree>
  </p:cSld>
  <p:clrMapOvr>
    <a:masterClrMapping/>
  </p:clrMapOvr>
  <p:transition>
    <p:fad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Left arrow">
    <p:bg>
      <p:bgPr>
        <a:gradFill rotWithShape="1">
          <a:gsLst>
            <a:gs pos="0">
              <a:srgbClr val="0077BE"/>
            </a:gs>
            <a:gs pos="100000">
              <a:srgbClr val="67BD4A"/>
            </a:gs>
          </a:gsLst>
          <a:lin ang="81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945146" name="think-cell Slide" r:id="rId5" imgW="360" imgH="360" progId="">
                  <p:embed/>
                </p:oleObj>
              </mc:Choice>
              <mc:Fallback>
                <p:oleObj name="think-cell Slide" r:id="rId5" imgW="360" imgH="360" progId="">
                  <p:embed/>
                  <p:pic>
                    <p:nvPicPr>
                      <p:cNvPr id="0" name="Picture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ectangle 1" hidden="1">
            <a:extLst/>
          </p:cNvPr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195263" cy="158750"/>
          </a:xfrm>
          <a:prstGeom prst="rect">
            <a:avLst/>
          </a:prstGeom>
          <a:solidFill>
            <a:srgbClr val="0077BE"/>
          </a:solidFill>
          <a:ln w="9525" cap="rnd" cmpd="sng" algn="ctr">
            <a:solidFill>
              <a:srgbClr val="0077BE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800" dirty="0">
              <a:solidFill>
                <a:srgbClr val="FFFFFF"/>
              </a:solidFill>
              <a:ea typeface="+mj-ea"/>
              <a:cs typeface="+mj-cs"/>
              <a:sym typeface="Trebuchet MS" panose="020B0603020202020204" pitchFamily="34" charset="0"/>
            </a:endParaRPr>
          </a:p>
        </p:txBody>
      </p:sp>
      <p:sp>
        <p:nvSpPr>
          <p:cNvPr id="5" name="ArrowPanelGray"/>
          <p:cNvSpPr/>
          <p:nvPr userDrawn="1"/>
        </p:nvSpPr>
        <p:spPr bwMode="ltGray">
          <a:xfrm>
            <a:off x="0" y="0"/>
            <a:ext cx="4132263" cy="6859588"/>
          </a:xfrm>
          <a:custGeom>
            <a:avLst/>
            <a:gdLst>
              <a:gd name="connsiteX0" fmla="*/ 0 w 3357450"/>
              <a:gd name="connsiteY0" fmla="*/ 0 h 6859310"/>
              <a:gd name="connsiteX1" fmla="*/ 255600 w 3357450"/>
              <a:gd name="connsiteY1" fmla="*/ 0 h 6859310"/>
              <a:gd name="connsiteX2" fmla="*/ 255600 w 3357450"/>
              <a:gd name="connsiteY2" fmla="*/ 1310 h 6859310"/>
              <a:gd name="connsiteX3" fmla="*/ 2534071 w 3357450"/>
              <a:gd name="connsiteY3" fmla="*/ 1310 h 6859310"/>
              <a:gd name="connsiteX4" fmla="*/ 3357450 w 3357450"/>
              <a:gd name="connsiteY4" fmla="*/ 3430310 h 6859310"/>
              <a:gd name="connsiteX5" fmla="*/ 2534071 w 3357450"/>
              <a:gd name="connsiteY5" fmla="*/ 6859310 h 6859310"/>
              <a:gd name="connsiteX6" fmla="*/ 3600 w 3357450"/>
              <a:gd name="connsiteY6" fmla="*/ 6859310 h 6859310"/>
              <a:gd name="connsiteX7" fmla="*/ 3600 w 3357450"/>
              <a:gd name="connsiteY7" fmla="*/ 6858000 h 6859310"/>
              <a:gd name="connsiteX8" fmla="*/ 0 w 3357450"/>
              <a:gd name="connsiteY8" fmla="*/ 6858000 h 68593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357450" h="6859310">
                <a:moveTo>
                  <a:pt x="0" y="0"/>
                </a:moveTo>
                <a:lnTo>
                  <a:pt x="255600" y="0"/>
                </a:lnTo>
                <a:lnTo>
                  <a:pt x="255600" y="1310"/>
                </a:lnTo>
                <a:lnTo>
                  <a:pt x="2534071" y="1310"/>
                </a:lnTo>
                <a:lnTo>
                  <a:pt x="3357450" y="3430310"/>
                </a:lnTo>
                <a:lnTo>
                  <a:pt x="2534071" y="6859310"/>
                </a:lnTo>
                <a:lnTo>
                  <a:pt x="3600" y="6859310"/>
                </a:lnTo>
                <a:lnTo>
                  <a:pt x="3600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F2F2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fontAlgn="auto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defRPr/>
            </a:pPr>
            <a:endParaRPr lang="en-US" sz="1200" dirty="0">
              <a:solidFill>
                <a:prstClr val="white"/>
              </a:solidFill>
              <a:sym typeface="Trebuchet MS" panose="020B0603020202020204" pitchFamily="34" charset="0"/>
            </a:endParaRPr>
          </a:p>
        </p:txBody>
      </p:sp>
      <p:sp>
        <p:nvSpPr>
          <p:cNvPr id="6" name="Page"/>
          <p:cNvSpPr txBox="1"/>
          <p:nvPr userDrawn="1"/>
        </p:nvSpPr>
        <p:spPr>
          <a:xfrm>
            <a:off x="11018838" y="6405563"/>
            <a:ext cx="381000" cy="153987"/>
          </a:xfrm>
          <a:prstGeom prst="rect">
            <a:avLst/>
          </a:prstGeom>
          <a:noFill/>
        </p:spPr>
        <p:txBody>
          <a:bodyPr lIns="0" tIns="0" rIns="0" bIns="0" anchor="b">
            <a:spAutoFit/>
          </a:bodyPr>
          <a:lstStyle/>
          <a:p>
            <a:pPr algn="r" defTabSz="914400" fontAlgn="auto">
              <a:spcBef>
                <a:spcPts val="0"/>
              </a:spcBef>
              <a:spcAft>
                <a:spcPts val="0"/>
              </a:spcAft>
              <a:defRPr/>
            </a:pPr>
            <a:fld id="{900296F2-24A0-413D-BCE0-99415EF623C9}" type="slidenum">
              <a:rPr lang="en-US" sz="1000">
                <a:solidFill>
                  <a:schemeClr val="bg1"/>
                </a:solidFill>
                <a:latin typeface="+mn-lt"/>
                <a:sym typeface="Trebuchet MS" panose="020B0603020202020204" pitchFamily="34" charset="0"/>
              </a:rPr>
              <a:pPr algn="r" defTabSz="914400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sz="1000" dirty="0">
              <a:solidFill>
                <a:schemeClr val="bg1"/>
              </a:solidFill>
              <a:latin typeface="+mn-lt"/>
              <a:sym typeface="Trebuchet MS" panose="020B0603020202020204" pitchFamily="34" charset="0"/>
            </a:endParaRPr>
          </a:p>
        </p:txBody>
      </p:sp>
      <p:pic>
        <p:nvPicPr>
          <p:cNvPr id="7" name="Picture 8"/>
          <p:cNvPicPr>
            <a:picLocks noChangeAspect="1" noChangeArrowheads="1"/>
          </p:cNvPicPr>
          <p:nvPr userDrawn="1"/>
        </p:nvPicPr>
        <p:blipFill>
          <a:blip r:embed="rId7"/>
          <a:srcRect/>
          <a:stretch>
            <a:fillRect/>
          </a:stretch>
        </p:blipFill>
        <p:spPr bwMode="auto">
          <a:xfrm>
            <a:off x="2957513" y="3590925"/>
            <a:ext cx="1681162" cy="3382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Rectangle 13">
            <a:extLst/>
          </p:cNvPr>
          <p:cNvSpPr/>
          <p:nvPr userDrawn="1"/>
        </p:nvSpPr>
        <p:spPr>
          <a:xfrm>
            <a:off x="5473700" y="88900"/>
            <a:ext cx="1246188" cy="153988"/>
          </a:xfrm>
          <a:prstGeom prst="rect">
            <a:avLst/>
          </a:prstGeom>
          <a:noFill/>
          <a:ln w="9525" cap="rnd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anchor="ctr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000" dirty="0">
                <a:solidFill>
                  <a:srgbClr val="C41300"/>
                </a:solidFill>
              </a:rPr>
              <a:t>КОНФИДЕНЦИАЛЬНО</a:t>
            </a:r>
            <a:endParaRPr lang="en-US" sz="1000" dirty="0">
              <a:solidFill>
                <a:srgbClr val="C41300"/>
              </a:solidFill>
            </a:endParaRPr>
          </a:p>
        </p:txBody>
      </p:sp>
      <p:sp>
        <p:nvSpPr>
          <p:cNvPr id="17" name="Title 2"/>
          <p:cNvSpPr>
            <a:spLocks noGrp="1"/>
          </p:cNvSpPr>
          <p:nvPr>
            <p:ph type="title"/>
          </p:nvPr>
        </p:nvSpPr>
        <p:spPr>
          <a:xfrm>
            <a:off x="775386" y="2680200"/>
            <a:ext cx="2442215" cy="1497600"/>
          </a:xfrm>
          <a:prstGeom prst="rect">
            <a:avLst/>
          </a:prstGeom>
        </p:spPr>
        <p:txBody>
          <a:bodyPr anchor="ctr">
            <a:noAutofit/>
          </a:bodyPr>
          <a:lstStyle>
            <a:lvl1pPr>
              <a:defRPr sz="2800">
                <a:solidFill>
                  <a:srgbClr val="374140"/>
                </a:solidFill>
                <a:latin typeface="+mj-lt"/>
                <a:sym typeface="Trebuchet MS" panose="020B0603020202020204" pitchFamily="34" charset="0"/>
              </a:defRPr>
            </a:lvl1pPr>
          </a:lstStyle>
          <a:p>
            <a:r>
              <a:rPr lang="ru-RU" dirty="0"/>
              <a:t>Образец заголовка</a:t>
            </a:r>
            <a:endParaRPr lang="en-US" dirty="0"/>
          </a:p>
        </p:txBody>
      </p:sp>
      <p:sp>
        <p:nvSpPr>
          <p:cNvPr id="9" name="Date Placeholder 4"/>
          <p:cNvSpPr>
            <a:spLocks noGrp="1"/>
          </p:cNvSpPr>
          <p:nvPr userDrawn="1"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  <a:latin typeface="+mn-lt"/>
                <a:sym typeface="Trebuchet MS" panose="020B0603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genda Section Header">
    <p:bg>
      <p:bgPr>
        <a:gradFill rotWithShape="1">
          <a:gsLst>
            <a:gs pos="0">
              <a:srgbClr val="0077BE"/>
            </a:gs>
            <a:gs pos="100000">
              <a:srgbClr val="67BD4A"/>
            </a:gs>
          </a:gsLst>
          <a:lin ang="81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2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055738" name="think-cell Slide" r:id="rId6" imgW="360" imgH="360" progId="">
                  <p:embed/>
                </p:oleObj>
              </mc:Choice>
              <mc:Fallback>
                <p:oleObj name="think-cell Slide" r:id="rId6" imgW="360" imgH="360" progId="">
                  <p:embed/>
                  <p:pic>
                    <p:nvPicPr>
                      <p:cNvPr id="0" name="Picture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Page"/>
          <p:cNvSpPr txBox="1"/>
          <p:nvPr userDrawn="1"/>
        </p:nvSpPr>
        <p:spPr bwMode="white">
          <a:xfrm>
            <a:off x="11018838" y="6407150"/>
            <a:ext cx="381000" cy="150813"/>
          </a:xfrm>
          <a:prstGeom prst="rect">
            <a:avLst/>
          </a:prstGeom>
          <a:noFill/>
        </p:spPr>
        <p:txBody>
          <a:bodyPr lIns="0" tIns="0" rIns="0" bIns="0" anchor="b">
            <a:spAutoFit/>
          </a:bodyPr>
          <a:lstStyle/>
          <a:p>
            <a:pPr algn="r" defTabSz="895169" fontAlgn="auto">
              <a:spcBef>
                <a:spcPts val="0"/>
              </a:spcBef>
              <a:spcAft>
                <a:spcPts val="0"/>
              </a:spcAft>
              <a:defRPr/>
            </a:pPr>
            <a:fld id="{2B0C33FA-DE7F-46A0-8ADD-0BA431CFD3C0}" type="slidenum">
              <a:rPr lang="en-US" sz="979">
                <a:solidFill>
                  <a:schemeClr val="bg1"/>
                </a:solidFill>
                <a:latin typeface="+mn-lt"/>
                <a:sym typeface="Trebuchet MS" panose="020B0603020202020204" pitchFamily="34" charset="0"/>
              </a:rPr>
              <a:pPr algn="r" defTabSz="895169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sz="979" dirty="0">
              <a:solidFill>
                <a:schemeClr val="bg1"/>
              </a:solidFill>
              <a:latin typeface="+mn-lt"/>
              <a:sym typeface="Trebuchet MS" panose="020B0603020202020204" pitchFamily="34" charset="0"/>
            </a:endParaRPr>
          </a:p>
        </p:txBody>
      </p:sp>
      <p:sp>
        <p:nvSpPr>
          <p:cNvPr id="4" name="Rectangle 9"/>
          <p:cNvSpPr/>
          <p:nvPr userDrawn="1">
            <p:custDataLst>
              <p:tags r:id="rId3"/>
            </p:custDataLst>
          </p:nvPr>
        </p:nvSpPr>
        <p:spPr>
          <a:xfrm>
            <a:off x="1090613" y="2668588"/>
            <a:ext cx="10012362" cy="3200400"/>
          </a:xfrm>
          <a:prstGeom prst="rect">
            <a:avLst/>
          </a:prstGeom>
          <a:noFill/>
          <a:ln w="9525" cap="rnd" cmpd="sng" algn="ctr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x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68558" tIns="268558" rIns="268558" bIns="134279" anchor="b"/>
          <a:lstStyle/>
          <a:p>
            <a:pPr fontAlgn="auto">
              <a:lnSpc>
                <a:spcPts val="5874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US" sz="4308" dirty="0">
              <a:solidFill>
                <a:srgbClr val="FFFFFF">
                  <a:lumMod val="100000"/>
                </a:srgbClr>
              </a:solidFill>
            </a:endParaRPr>
          </a:p>
        </p:txBody>
      </p:sp>
      <p:sp>
        <p:nvSpPr>
          <p:cNvPr id="5" name="Rectangle 10"/>
          <p:cNvSpPr/>
          <p:nvPr userDrawn="1">
            <p:custDataLst>
              <p:tags r:id="rId4"/>
            </p:custDataLst>
          </p:nvPr>
        </p:nvSpPr>
        <p:spPr>
          <a:xfrm>
            <a:off x="1090613" y="1457325"/>
            <a:ext cx="1128712" cy="919163"/>
          </a:xfrm>
          <a:prstGeom prst="rect">
            <a:avLst/>
          </a:prstGeom>
          <a:noFill/>
          <a:ln w="9525" cap="rnd" cmpd="sng" algn="ctr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x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/>
          <a:lstStyle/>
          <a:p>
            <a:pPr algn="ctr" fontAlgn="auto">
              <a:defRPr/>
            </a:pPr>
            <a:endParaRPr lang="en-US" sz="1958" dirty="0">
              <a:solidFill>
                <a:srgbClr val="FFFFFF">
                  <a:lumMod val="100000"/>
                </a:srgbClr>
              </a:solidFill>
            </a:endParaRPr>
          </a:p>
        </p:txBody>
      </p:sp>
    </p:spTree>
  </p:cSld>
  <p:clrMapOvr>
    <a:masterClrMapping/>
  </p:clrMapOvr>
  <p:transition>
    <p:fade/>
  </p:transition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genda Full Width Overview">
    <p:bg>
      <p:bgPr>
        <a:gradFill rotWithShape="1">
          <a:gsLst>
            <a:gs pos="0">
              <a:srgbClr val="0077BE"/>
            </a:gs>
            <a:gs pos="100000">
              <a:srgbClr val="67BD4A"/>
            </a:gs>
          </a:gsLst>
          <a:lin ang="81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2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056762" name="think-cell Slide" r:id="rId6" imgW="360" imgH="360" progId="">
                  <p:embed/>
                </p:oleObj>
              </mc:Choice>
              <mc:Fallback>
                <p:oleObj name="think-cell Slide" r:id="rId6" imgW="360" imgH="360" progId="">
                  <p:embed/>
                  <p:pic>
                    <p:nvPicPr>
                      <p:cNvPr id="0" name="Picture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Page"/>
          <p:cNvSpPr txBox="1"/>
          <p:nvPr userDrawn="1"/>
        </p:nvSpPr>
        <p:spPr bwMode="white">
          <a:xfrm>
            <a:off x="11018838" y="6407150"/>
            <a:ext cx="381000" cy="150813"/>
          </a:xfrm>
          <a:prstGeom prst="rect">
            <a:avLst/>
          </a:prstGeom>
          <a:noFill/>
        </p:spPr>
        <p:txBody>
          <a:bodyPr lIns="0" tIns="0" rIns="0" bIns="0" anchor="b">
            <a:spAutoFit/>
          </a:bodyPr>
          <a:lstStyle/>
          <a:p>
            <a:pPr algn="r" defTabSz="895169" fontAlgn="auto">
              <a:spcBef>
                <a:spcPts val="0"/>
              </a:spcBef>
              <a:spcAft>
                <a:spcPts val="0"/>
              </a:spcAft>
              <a:defRPr/>
            </a:pPr>
            <a:fld id="{BE1659DA-0A94-4F25-8477-D1DAFE48B986}" type="slidenum">
              <a:rPr lang="en-US" sz="979">
                <a:solidFill>
                  <a:schemeClr val="bg1"/>
                </a:solidFill>
                <a:latin typeface="+mn-lt"/>
                <a:sym typeface="Trebuchet MS" panose="020B0603020202020204" pitchFamily="34" charset="0"/>
              </a:rPr>
              <a:pPr algn="r" defTabSz="895169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sz="979" dirty="0">
              <a:solidFill>
                <a:schemeClr val="bg1"/>
              </a:solidFill>
              <a:latin typeface="+mn-lt"/>
              <a:sym typeface="Trebuchet MS" panose="020B0603020202020204" pitchFamily="34" charset="0"/>
            </a:endParaRPr>
          </a:p>
        </p:txBody>
      </p:sp>
      <p:cxnSp>
        <p:nvCxnSpPr>
          <p:cNvPr id="4" name="Straight Connector 9"/>
          <p:cNvCxnSpPr/>
          <p:nvPr userDrawn="1">
            <p:custDataLst>
              <p:tags r:id="rId3"/>
            </p:custDataLst>
          </p:nvPr>
        </p:nvCxnSpPr>
        <p:spPr>
          <a:xfrm>
            <a:off x="773113" y="1206500"/>
            <a:ext cx="11418887" cy="0"/>
          </a:xfrm>
          <a:prstGeom prst="line">
            <a:avLst/>
          </a:prstGeom>
          <a:noFill/>
          <a:ln w="9525" cap="rnd" cmpd="sng" algn="ctr">
            <a:solidFill>
              <a:srgbClr val="FFFFFF"/>
            </a:solidFill>
            <a:prstDash val="solid"/>
            <a:round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Rectangle 10"/>
          <p:cNvSpPr/>
          <p:nvPr userDrawn="1">
            <p:custDataLst>
              <p:tags r:id="rId4"/>
            </p:custDataLst>
          </p:nvPr>
        </p:nvSpPr>
        <p:spPr>
          <a:xfrm>
            <a:off x="773113" y="622300"/>
            <a:ext cx="8850312" cy="471488"/>
          </a:xfrm>
          <a:prstGeom prst="rect">
            <a:avLst/>
          </a:prstGeom>
          <a:noFill/>
          <a:ln w="9525" cap="rnd" cmpd="sng" algn="ctr">
            <a:noFill/>
            <a:prstDash val="solid"/>
            <a:round/>
            <a:headEnd type="none" w="med" len="med"/>
            <a:tailEnd type="none" w="med" len="med"/>
          </a:ln>
          <a:ex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/>
          <a:lstStyle/>
          <a:p>
            <a:pPr fontAlgn="auto">
              <a:lnSpc>
                <a:spcPct val="90000"/>
              </a:lnSpc>
              <a:spcAft>
                <a:spcPts val="0"/>
              </a:spcAft>
              <a:defRPr/>
            </a:pPr>
            <a:r>
              <a:rPr lang="en-US" sz="2741" dirty="0">
                <a:solidFill>
                  <a:schemeClr val="bg1">
                    <a:lumMod val="100000"/>
                  </a:schemeClr>
                </a:solidFill>
              </a:rPr>
              <a:t>Agenda</a:t>
            </a:r>
          </a:p>
        </p:txBody>
      </p:sp>
    </p:spTree>
  </p:cSld>
  <p:clrMapOvr>
    <a:masterClrMapping/>
  </p:clrMapOvr>
  <p:transition>
    <p:fade/>
  </p:transition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genda Two-Thirds">
    <p:bg>
      <p:bgPr>
        <a:gradFill rotWithShape="1">
          <a:gsLst>
            <a:gs pos="0">
              <a:srgbClr val="0077BE"/>
            </a:gs>
            <a:gs pos="100000">
              <a:srgbClr val="67BD4A"/>
            </a:gs>
          </a:gsLst>
          <a:lin ang="81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2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057786" name="think-cell Slide" r:id="rId4" imgW="360" imgH="360" progId="">
                  <p:embed/>
                </p:oleObj>
              </mc:Choice>
              <mc:Fallback>
                <p:oleObj name="think-cell Slide" r:id="rId4" imgW="360" imgH="360" progId="">
                  <p:embed/>
                  <p:pic>
                    <p:nvPicPr>
                      <p:cNvPr id="0" name="Picture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3" name="Shadow"/>
          <p:cNvPicPr>
            <a:picLocks noChangeAspect="1"/>
          </p:cNvPicPr>
          <p:nvPr userDrawn="1"/>
        </p:nvPicPr>
        <p:blipFill>
          <a:blip r:embed="rId6"/>
          <a:srcRect l="101" t="8742" r="29398" b="27"/>
          <a:stretch>
            <a:fillRect/>
          </a:stretch>
        </p:blipFill>
        <p:spPr bwMode="ltGray">
          <a:xfrm>
            <a:off x="3621088" y="0"/>
            <a:ext cx="51435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PanelGray"/>
          <p:cNvSpPr/>
          <p:nvPr userDrawn="1"/>
        </p:nvSpPr>
        <p:spPr bwMode="white">
          <a:xfrm>
            <a:off x="4137025" y="-1588"/>
            <a:ext cx="8054975" cy="6859588"/>
          </a:xfrm>
          <a:custGeom>
            <a:avLst/>
            <a:gdLst>
              <a:gd name="connsiteX0" fmla="*/ 0 w 6553548"/>
              <a:gd name="connsiteY0" fmla="*/ 0 h 6859309"/>
              <a:gd name="connsiteX1" fmla="*/ 6553548 w 6553548"/>
              <a:gd name="connsiteY1" fmla="*/ 0 h 6859309"/>
              <a:gd name="connsiteX2" fmla="*/ 6553548 w 6553548"/>
              <a:gd name="connsiteY2" fmla="*/ 6859309 h 6859309"/>
              <a:gd name="connsiteX3" fmla="*/ 0 w 6553548"/>
              <a:gd name="connsiteY3" fmla="*/ 6859309 h 68593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553548" h="6859309">
                <a:moveTo>
                  <a:pt x="0" y="0"/>
                </a:moveTo>
                <a:lnTo>
                  <a:pt x="6553548" y="0"/>
                </a:lnTo>
                <a:lnTo>
                  <a:pt x="6553548" y="6859309"/>
                </a:lnTo>
                <a:lnTo>
                  <a:pt x="0" y="6859309"/>
                </a:lnTo>
                <a:close/>
              </a:path>
            </a:pathLst>
          </a:custGeom>
          <a:solidFill>
            <a:srgbClr val="F2F2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175" dirty="0">
              <a:solidFill>
                <a:schemeClr val="bg1"/>
              </a:solidFill>
              <a:sym typeface="Trebuchet MS" panose="020B0603020202020204" pitchFamily="34" charset="0"/>
            </a:endParaRPr>
          </a:p>
        </p:txBody>
      </p:sp>
      <p:sp>
        <p:nvSpPr>
          <p:cNvPr id="5" name="Page"/>
          <p:cNvSpPr txBox="1"/>
          <p:nvPr userDrawn="1"/>
        </p:nvSpPr>
        <p:spPr>
          <a:xfrm>
            <a:off x="11018838" y="6408738"/>
            <a:ext cx="381000" cy="150812"/>
          </a:xfrm>
          <a:prstGeom prst="rect">
            <a:avLst/>
          </a:prstGeom>
          <a:noFill/>
        </p:spPr>
        <p:txBody>
          <a:bodyPr lIns="0" tIns="0" rIns="0" bIns="0" anchor="b">
            <a:spAutoFit/>
          </a:bodyPr>
          <a:lstStyle/>
          <a:p>
            <a:pPr algn="r" defTabSz="895169" fontAlgn="auto">
              <a:spcBef>
                <a:spcPts val="0"/>
              </a:spcBef>
              <a:spcAft>
                <a:spcPts val="0"/>
              </a:spcAft>
              <a:defRPr/>
            </a:pPr>
            <a:fld id="{A63FE926-E5AA-4A59-9475-54D143934165}" type="slidenum">
              <a:rPr lang="en-US" sz="979">
                <a:solidFill>
                  <a:schemeClr val="bg1">
                    <a:lumMod val="50000"/>
                  </a:schemeClr>
                </a:solidFill>
                <a:latin typeface="+mn-lt"/>
                <a:sym typeface="Trebuchet MS" panose="020B0603020202020204" pitchFamily="34" charset="0"/>
              </a:rPr>
              <a:pPr algn="r" defTabSz="895169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sz="979" dirty="0">
              <a:solidFill>
                <a:schemeClr val="bg1">
                  <a:lumMod val="50000"/>
                </a:schemeClr>
              </a:solidFill>
              <a:latin typeface="+mn-lt"/>
              <a:sym typeface="Trebuchet MS" panose="020B0603020202020204" pitchFamily="34" charset="0"/>
            </a:endParaRPr>
          </a:p>
        </p:txBody>
      </p:sp>
      <p:sp>
        <p:nvSpPr>
          <p:cNvPr id="6" name="TextBox 2"/>
          <p:cNvSpPr txBox="1"/>
          <p:nvPr userDrawn="1"/>
        </p:nvSpPr>
        <p:spPr>
          <a:xfrm>
            <a:off x="774700" y="2681288"/>
            <a:ext cx="3044825" cy="1498600"/>
          </a:xfrm>
          <a:prstGeom prst="rect">
            <a:avLst/>
          </a:prstGeom>
          <a:noFill/>
          <a:ln cap="rnd">
            <a:noFill/>
            <a:prstDash val="solid"/>
          </a:ln>
        </p:spPr>
        <p:txBody>
          <a:bodyPr lIns="0" tIns="0" rIns="0" bIns="0" anchor="ctr"/>
          <a:lstStyle/>
          <a:p>
            <a:pPr fontAlgn="auto">
              <a:lnSpc>
                <a:spcPct val="90000"/>
              </a:lnSpc>
              <a:spcBef>
                <a:spcPts val="0"/>
              </a:spcBef>
              <a:spcAft>
                <a:spcPts val="588"/>
              </a:spcAft>
              <a:defRPr/>
            </a:pPr>
            <a:r>
              <a:rPr lang="en-US" sz="2741" dirty="0">
                <a:solidFill>
                  <a:schemeClr val="bg1"/>
                </a:solidFill>
                <a:latin typeface="+mn-lt"/>
              </a:rPr>
              <a:t>Agenda</a:t>
            </a:r>
          </a:p>
        </p:txBody>
      </p:sp>
    </p:spTree>
  </p:cSld>
  <p:clrMapOvr>
    <a:masterClrMapping/>
  </p:clrMapOvr>
  <p:transition>
    <p:fade/>
  </p:transition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Agenda D. Section Header Overview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2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059315" name="think-cell Slide" r:id="rId9" imgW="360" imgH="360" progId="">
                  <p:embed/>
                </p:oleObj>
              </mc:Choice>
              <mc:Fallback>
                <p:oleObj name="think-cell Slide" r:id="rId9" imgW="360" imgH="360" progId="">
                  <p:embed/>
                  <p:pic>
                    <p:nvPicPr>
                      <p:cNvPr id="0" name="Picture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Rectangle 2" hidden="1"/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195263" cy="158750"/>
          </a:xfrm>
          <a:prstGeom prst="rect">
            <a:avLst/>
          </a:prstGeom>
          <a:solidFill>
            <a:srgbClr val="0077BE"/>
          </a:solidFill>
          <a:ln w="9525" cap="rnd" cmpd="sng" algn="ctr">
            <a:solidFill>
              <a:srgbClr val="0077BE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958" dirty="0" err="1">
              <a:solidFill>
                <a:srgbClr val="FFFFFF"/>
              </a:solidFill>
              <a:ea typeface="+mj-ea"/>
              <a:cs typeface="+mj-cs"/>
              <a:sym typeface="Trebuchet MS" panose="020B0603020202020204" pitchFamily="34" charset="0"/>
            </a:endParaRPr>
          </a:p>
        </p:txBody>
      </p:sp>
      <p:sp>
        <p:nvSpPr>
          <p:cNvPr id="4" name="Page"/>
          <p:cNvSpPr txBox="1"/>
          <p:nvPr userDrawn="1"/>
        </p:nvSpPr>
        <p:spPr>
          <a:xfrm>
            <a:off x="11337925" y="6408738"/>
            <a:ext cx="381000" cy="150812"/>
          </a:xfrm>
          <a:prstGeom prst="rect">
            <a:avLst/>
          </a:prstGeom>
          <a:noFill/>
        </p:spPr>
        <p:txBody>
          <a:bodyPr lIns="0" tIns="0" rIns="0" bIns="0" anchor="b">
            <a:spAutoFit/>
          </a:bodyPr>
          <a:lstStyle/>
          <a:p>
            <a:pPr algn="r" defTabSz="895169" fontAlgn="auto">
              <a:spcBef>
                <a:spcPts val="0"/>
              </a:spcBef>
              <a:spcAft>
                <a:spcPts val="0"/>
              </a:spcAft>
              <a:defRPr/>
            </a:pPr>
            <a:fld id="{19E62E4D-DA19-4893-8B1A-98253907B180}" type="slidenum">
              <a:rPr lang="en-US" sz="979">
                <a:solidFill>
                  <a:schemeClr val="bg1">
                    <a:lumMod val="50000"/>
                  </a:schemeClr>
                </a:solidFill>
                <a:latin typeface="+mn-lt"/>
                <a:sym typeface="Trebuchet MS" panose="020B0603020202020204" pitchFamily="34" charset="0"/>
              </a:rPr>
              <a:pPr algn="r" defTabSz="895169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sz="979" dirty="0">
              <a:solidFill>
                <a:schemeClr val="bg1">
                  <a:lumMod val="50000"/>
                </a:schemeClr>
              </a:solidFill>
              <a:latin typeface="+mn-lt"/>
              <a:sym typeface="Trebuchet MS" panose="020B0603020202020204" pitchFamily="34" charset="0"/>
            </a:endParaRPr>
          </a:p>
        </p:txBody>
      </p:sp>
      <p:graphicFrame>
        <p:nvGraphicFramePr>
          <p:cNvPr id="5" name="Object 3"/>
          <p:cNvGraphicFramePr>
            <a:graphicFrameLocks noChangeAspect="1"/>
          </p:cNvGraphicFramePr>
          <p:nvPr>
            <p:custDataLst>
              <p:tags r:id="rId4"/>
            </p:custData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059316" name="think-cell Slide" r:id="rId11" imgW="360" imgH="360" progId="">
                  <p:embed/>
                </p:oleObj>
              </mc:Choice>
              <mc:Fallback>
                <p:oleObj name="think-cell Slide" r:id="rId11" imgW="360" imgH="360" progId="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Rectangle 7"/>
          <p:cNvSpPr/>
          <p:nvPr userDrawn="1">
            <p:custDataLst>
              <p:tags r:id="rId5"/>
            </p:custDataLst>
          </p:nvPr>
        </p:nvSpPr>
        <p:spPr>
          <a:xfrm>
            <a:off x="2176463" y="4552950"/>
            <a:ext cx="1071562" cy="871538"/>
          </a:xfrm>
          <a:prstGeom prst="rect">
            <a:avLst/>
          </a:prstGeom>
          <a:noFill/>
          <a:ln w="9525" cap="rnd" cmpd="sng" algn="ctr">
            <a:solidFill>
              <a:srgbClr val="0077BE"/>
            </a:solidFill>
            <a:prstDash val="solid"/>
            <a:round/>
            <a:headEnd type="none" w="med" len="med"/>
            <a:tailEnd type="none" w="med" len="med"/>
          </a:ln>
          <a:ex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/>
          <a:lstStyle/>
          <a:p>
            <a:pPr algn="ctr" fontAlgn="auto">
              <a:defRPr/>
            </a:pPr>
            <a:endParaRPr lang="en-US" sz="1175" dirty="0">
              <a:solidFill>
                <a:schemeClr val="tx1">
                  <a:lumMod val="100000"/>
                </a:schemeClr>
              </a:solidFill>
            </a:endParaRPr>
          </a:p>
        </p:txBody>
      </p:sp>
      <p:sp>
        <p:nvSpPr>
          <p:cNvPr id="7" name="Rectangle 8"/>
          <p:cNvSpPr/>
          <p:nvPr userDrawn="1">
            <p:custDataLst>
              <p:tags r:id="rId6"/>
            </p:custDataLst>
          </p:nvPr>
        </p:nvSpPr>
        <p:spPr>
          <a:xfrm>
            <a:off x="3424238" y="4552950"/>
            <a:ext cx="1617662" cy="1312863"/>
          </a:xfrm>
          <a:prstGeom prst="rect">
            <a:avLst/>
          </a:prstGeom>
          <a:noFill/>
          <a:ln w="9525" cap="rnd" cmpd="sng" algn="ctr">
            <a:solidFill>
              <a:srgbClr val="0077BE"/>
            </a:solidFill>
            <a:prstDash val="solid"/>
            <a:round/>
            <a:headEnd type="none" w="med" len="med"/>
            <a:tailEnd type="none" w="med" len="med"/>
          </a:ln>
          <a:ex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5731" tIns="176219" rIns="0" bIns="0"/>
          <a:lstStyle/>
          <a:p>
            <a:pPr algn="ctr" fontAlgn="auto">
              <a:defRPr/>
            </a:pPr>
            <a:endParaRPr lang="en-US" sz="1175" dirty="0">
              <a:solidFill>
                <a:schemeClr val="tx1">
                  <a:lumMod val="100000"/>
                </a:schemeClr>
              </a:solidFill>
            </a:endParaRPr>
          </a:p>
        </p:txBody>
      </p:sp>
      <p:sp>
        <p:nvSpPr>
          <p:cNvPr id="8" name="Rectangle 9"/>
          <p:cNvSpPr/>
          <p:nvPr userDrawn="1">
            <p:custDataLst>
              <p:tags r:id="rId7"/>
            </p:custDataLst>
          </p:nvPr>
        </p:nvSpPr>
        <p:spPr>
          <a:xfrm>
            <a:off x="774700" y="914400"/>
            <a:ext cx="4267200" cy="3494088"/>
          </a:xfrm>
          <a:prstGeom prst="rect">
            <a:avLst/>
          </a:prstGeom>
          <a:noFill/>
          <a:ln w="9525" cap="rnd" cmpd="sng" algn="ctr">
            <a:solidFill>
              <a:srgbClr val="0077BE"/>
            </a:solidFill>
            <a:prstDash val="solid"/>
            <a:round/>
            <a:headEnd type="none" w="med" len="med"/>
            <a:tailEnd type="none" w="med" len="med"/>
          </a:ln>
          <a:ex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352439" rIns="0" bIns="0"/>
          <a:lstStyle/>
          <a:p>
            <a:pPr algn="ctr" fontAlgn="auto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308" dirty="0">
                <a:solidFill>
                  <a:srgbClr val="0077BE"/>
                </a:solidFill>
              </a:rPr>
              <a:t>Agenda</a:t>
            </a:r>
          </a:p>
        </p:txBody>
      </p:sp>
    </p:spTree>
  </p:cSld>
  <p:clrMapOvr>
    <a:masterClrMapping/>
  </p:clrMapOvr>
  <p:transition>
    <p:fade/>
  </p:transition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Agenda D. Section Header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2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060339" name="think-cell Slide" r:id="rId8" imgW="360" imgH="360" progId="">
                  <p:embed/>
                </p:oleObj>
              </mc:Choice>
              <mc:Fallback>
                <p:oleObj name="think-cell Slide" r:id="rId8" imgW="360" imgH="360" progId="">
                  <p:embed/>
                  <p:pic>
                    <p:nvPicPr>
                      <p:cNvPr id="0" name="Picture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Rectangle 2" hidden="1"/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195263" cy="158750"/>
          </a:xfrm>
          <a:prstGeom prst="rect">
            <a:avLst/>
          </a:prstGeom>
          <a:solidFill>
            <a:srgbClr val="0077BE"/>
          </a:solidFill>
          <a:ln w="9525" cap="rnd" cmpd="sng" algn="ctr">
            <a:solidFill>
              <a:srgbClr val="0077BE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958" dirty="0" err="1">
              <a:solidFill>
                <a:srgbClr val="FFFFFF"/>
              </a:solidFill>
              <a:ea typeface="+mj-ea"/>
              <a:cs typeface="+mj-cs"/>
              <a:sym typeface="Trebuchet MS" panose="020B0603020202020204" pitchFamily="34" charset="0"/>
            </a:endParaRPr>
          </a:p>
        </p:txBody>
      </p:sp>
      <p:sp>
        <p:nvSpPr>
          <p:cNvPr id="4" name="Page"/>
          <p:cNvSpPr txBox="1"/>
          <p:nvPr userDrawn="1"/>
        </p:nvSpPr>
        <p:spPr>
          <a:xfrm>
            <a:off x="11337925" y="6408738"/>
            <a:ext cx="381000" cy="150812"/>
          </a:xfrm>
          <a:prstGeom prst="rect">
            <a:avLst/>
          </a:prstGeom>
          <a:noFill/>
        </p:spPr>
        <p:txBody>
          <a:bodyPr lIns="0" tIns="0" rIns="0" bIns="0" anchor="b">
            <a:spAutoFit/>
          </a:bodyPr>
          <a:lstStyle/>
          <a:p>
            <a:pPr algn="r" defTabSz="895169" fontAlgn="auto">
              <a:spcBef>
                <a:spcPts val="0"/>
              </a:spcBef>
              <a:spcAft>
                <a:spcPts val="0"/>
              </a:spcAft>
              <a:defRPr/>
            </a:pPr>
            <a:fld id="{3C921E18-6F98-4801-9F4A-A99C50ECCFDE}" type="slidenum">
              <a:rPr lang="en-US" sz="979">
                <a:solidFill>
                  <a:schemeClr val="bg1">
                    <a:lumMod val="50000"/>
                  </a:schemeClr>
                </a:solidFill>
                <a:latin typeface="+mn-lt"/>
                <a:sym typeface="Trebuchet MS" panose="020B0603020202020204" pitchFamily="34" charset="0"/>
              </a:rPr>
              <a:pPr algn="r" defTabSz="895169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sz="979" dirty="0">
              <a:solidFill>
                <a:schemeClr val="bg1">
                  <a:lumMod val="50000"/>
                </a:schemeClr>
              </a:solidFill>
              <a:latin typeface="+mn-lt"/>
              <a:sym typeface="Trebuchet MS" panose="020B0603020202020204" pitchFamily="34" charset="0"/>
            </a:endParaRPr>
          </a:p>
        </p:txBody>
      </p:sp>
      <p:graphicFrame>
        <p:nvGraphicFramePr>
          <p:cNvPr id="5" name="Object 3"/>
          <p:cNvGraphicFramePr>
            <a:graphicFrameLocks noChangeAspect="1"/>
          </p:cNvGraphicFramePr>
          <p:nvPr>
            <p:custDataLst>
              <p:tags r:id="rId4"/>
            </p:custData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060340" name="think-cell Slide" r:id="rId10" imgW="360" imgH="360" progId="">
                  <p:embed/>
                </p:oleObj>
              </mc:Choice>
              <mc:Fallback>
                <p:oleObj name="think-cell Slide" r:id="rId10" imgW="360" imgH="360" progId="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Rectangle 7"/>
          <p:cNvSpPr/>
          <p:nvPr userDrawn="1">
            <p:custDataLst>
              <p:tags r:id="rId5"/>
            </p:custDataLst>
          </p:nvPr>
        </p:nvSpPr>
        <p:spPr>
          <a:xfrm>
            <a:off x="1090613" y="2668588"/>
            <a:ext cx="10012362" cy="3200400"/>
          </a:xfrm>
          <a:prstGeom prst="rect">
            <a:avLst/>
          </a:prstGeom>
          <a:noFill/>
          <a:ln w="9525" cap="rnd" cmpd="sng" algn="ctr">
            <a:solidFill>
              <a:srgbClr val="0077BE"/>
            </a:solidFill>
            <a:prstDash val="solid"/>
            <a:round/>
            <a:headEnd type="none" w="med" len="med"/>
            <a:tailEnd type="none" w="med" len="med"/>
          </a:ln>
          <a:ex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68558" tIns="268558" rIns="268558" bIns="134279" anchor="b"/>
          <a:lstStyle/>
          <a:p>
            <a:pPr fontAlgn="auto">
              <a:lnSpc>
                <a:spcPts val="5874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US" sz="4308" dirty="0">
              <a:solidFill>
                <a:schemeClr val="accent4">
                  <a:lumMod val="100000"/>
                </a:schemeClr>
              </a:solidFill>
            </a:endParaRPr>
          </a:p>
        </p:txBody>
      </p:sp>
      <p:sp>
        <p:nvSpPr>
          <p:cNvPr id="7" name="Rectangle 8"/>
          <p:cNvSpPr/>
          <p:nvPr userDrawn="1">
            <p:custDataLst>
              <p:tags r:id="rId6"/>
            </p:custDataLst>
          </p:nvPr>
        </p:nvSpPr>
        <p:spPr>
          <a:xfrm>
            <a:off x="1090613" y="1457325"/>
            <a:ext cx="1128712" cy="919163"/>
          </a:xfrm>
          <a:prstGeom prst="rect">
            <a:avLst/>
          </a:prstGeom>
          <a:noFill/>
          <a:ln w="9525" cap="rnd" cmpd="sng" algn="ctr">
            <a:solidFill>
              <a:srgbClr val="0077BE"/>
            </a:solidFill>
            <a:prstDash val="solid"/>
            <a:round/>
            <a:headEnd type="none" w="med" len="med"/>
            <a:tailEnd type="none" w="med" len="med"/>
          </a:ln>
          <a:ex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/>
          <a:lstStyle/>
          <a:p>
            <a:pPr algn="ctr" fontAlgn="auto">
              <a:defRPr/>
            </a:pPr>
            <a:endParaRPr lang="en-US" sz="1175" dirty="0">
              <a:solidFill>
                <a:schemeClr val="tx1">
                  <a:lumMod val="100000"/>
                </a:schemeClr>
              </a:solidFill>
            </a:endParaRPr>
          </a:p>
        </p:txBody>
      </p:sp>
    </p:spTree>
  </p:cSld>
  <p:clrMapOvr>
    <a:masterClrMapping/>
  </p:clrMapOvr>
  <p:transition>
    <p:fade/>
  </p:transition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Agenda D. Full Width Overview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2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061363" name="think-cell Slide" r:id="rId8" imgW="360" imgH="360" progId="">
                  <p:embed/>
                </p:oleObj>
              </mc:Choice>
              <mc:Fallback>
                <p:oleObj name="think-cell Slide" r:id="rId8" imgW="360" imgH="360" progId="">
                  <p:embed/>
                  <p:pic>
                    <p:nvPicPr>
                      <p:cNvPr id="0" name="Picture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Rectangle 2" hidden="1"/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195263" cy="158750"/>
          </a:xfrm>
          <a:prstGeom prst="rect">
            <a:avLst/>
          </a:prstGeom>
          <a:solidFill>
            <a:srgbClr val="0077BE"/>
          </a:solidFill>
          <a:ln w="9525" cap="rnd" cmpd="sng" algn="ctr">
            <a:solidFill>
              <a:srgbClr val="0077BE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958" dirty="0" err="1">
              <a:solidFill>
                <a:srgbClr val="FFFFFF"/>
              </a:solidFill>
              <a:ea typeface="+mj-ea"/>
              <a:cs typeface="+mj-cs"/>
              <a:sym typeface="Trebuchet MS" panose="020B0603020202020204" pitchFamily="34" charset="0"/>
            </a:endParaRPr>
          </a:p>
        </p:txBody>
      </p:sp>
      <p:sp>
        <p:nvSpPr>
          <p:cNvPr id="4" name="Page"/>
          <p:cNvSpPr txBox="1"/>
          <p:nvPr userDrawn="1"/>
        </p:nvSpPr>
        <p:spPr>
          <a:xfrm>
            <a:off x="11337925" y="6408738"/>
            <a:ext cx="381000" cy="150812"/>
          </a:xfrm>
          <a:prstGeom prst="rect">
            <a:avLst/>
          </a:prstGeom>
          <a:noFill/>
        </p:spPr>
        <p:txBody>
          <a:bodyPr lIns="0" tIns="0" rIns="0" bIns="0" anchor="b">
            <a:spAutoFit/>
          </a:bodyPr>
          <a:lstStyle/>
          <a:p>
            <a:pPr algn="r" defTabSz="895169" fontAlgn="auto">
              <a:spcBef>
                <a:spcPts val="0"/>
              </a:spcBef>
              <a:spcAft>
                <a:spcPts val="0"/>
              </a:spcAft>
              <a:defRPr/>
            </a:pPr>
            <a:fld id="{C8BE1AA9-891D-4B99-A3EC-658302EB0EC1}" type="slidenum">
              <a:rPr lang="en-US" sz="979">
                <a:solidFill>
                  <a:schemeClr val="bg1">
                    <a:lumMod val="50000"/>
                  </a:schemeClr>
                </a:solidFill>
                <a:latin typeface="+mn-lt"/>
                <a:sym typeface="Trebuchet MS" panose="020B0603020202020204" pitchFamily="34" charset="0"/>
              </a:rPr>
              <a:pPr algn="r" defTabSz="895169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sz="979" dirty="0">
              <a:solidFill>
                <a:schemeClr val="bg1">
                  <a:lumMod val="50000"/>
                </a:schemeClr>
              </a:solidFill>
              <a:latin typeface="+mn-lt"/>
              <a:sym typeface="Trebuchet MS" panose="020B0603020202020204" pitchFamily="34" charset="0"/>
            </a:endParaRPr>
          </a:p>
        </p:txBody>
      </p:sp>
      <p:graphicFrame>
        <p:nvGraphicFramePr>
          <p:cNvPr id="5" name="Object 3"/>
          <p:cNvGraphicFramePr>
            <a:graphicFrameLocks noChangeAspect="1"/>
          </p:cNvGraphicFramePr>
          <p:nvPr>
            <p:custDataLst>
              <p:tags r:id="rId4"/>
            </p:custData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061364" name="think-cell Slide" r:id="rId10" imgW="360" imgH="360" progId="">
                  <p:embed/>
                </p:oleObj>
              </mc:Choice>
              <mc:Fallback>
                <p:oleObj name="think-cell Slide" r:id="rId10" imgW="360" imgH="360" progId="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6" name="Straight Connector 7"/>
          <p:cNvCxnSpPr/>
          <p:nvPr userDrawn="1">
            <p:custDataLst>
              <p:tags r:id="rId5"/>
            </p:custDataLst>
          </p:nvPr>
        </p:nvCxnSpPr>
        <p:spPr>
          <a:xfrm>
            <a:off x="773113" y="1206500"/>
            <a:ext cx="11418887" cy="0"/>
          </a:xfrm>
          <a:prstGeom prst="line">
            <a:avLst/>
          </a:prstGeom>
          <a:noFill/>
          <a:ln w="9525" cap="rnd" cmpd="sng" algn="ctr">
            <a:solidFill>
              <a:srgbClr val="0077BE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ctangle 8"/>
          <p:cNvSpPr/>
          <p:nvPr userDrawn="1">
            <p:custDataLst>
              <p:tags r:id="rId6"/>
            </p:custDataLst>
          </p:nvPr>
        </p:nvSpPr>
        <p:spPr>
          <a:xfrm>
            <a:off x="773113" y="622300"/>
            <a:ext cx="8850312" cy="471488"/>
          </a:xfrm>
          <a:prstGeom prst="rect">
            <a:avLst/>
          </a:prstGeom>
          <a:noFill/>
          <a:ln w="9525" cap="rnd" cmpd="sng" algn="ctr">
            <a:noFill/>
            <a:prstDash val="solid"/>
            <a:round/>
            <a:headEnd type="none" w="med" len="med"/>
            <a:tailEnd type="none" w="med" len="med"/>
          </a:ln>
          <a:ex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/>
          <a:lstStyle/>
          <a:p>
            <a:pPr fontAlgn="auto">
              <a:lnSpc>
                <a:spcPct val="90000"/>
              </a:lnSpc>
              <a:spcAft>
                <a:spcPts val="0"/>
              </a:spcAft>
              <a:defRPr/>
            </a:pPr>
            <a:r>
              <a:rPr lang="en-US" sz="2349" dirty="0">
                <a:solidFill>
                  <a:srgbClr val="0077BE"/>
                </a:solidFill>
              </a:rPr>
              <a:t>Agenda</a:t>
            </a:r>
          </a:p>
        </p:txBody>
      </p:sp>
    </p:spTree>
  </p:cSld>
  <p:clrMapOvr>
    <a:masterClrMapping/>
  </p:clrMapOvr>
  <p:transition>
    <p:fade/>
  </p:transition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genda D. Two-Thirds">
    <p:bg>
      <p:bgPr>
        <a:gradFill rotWithShape="1">
          <a:gsLst>
            <a:gs pos="0">
              <a:srgbClr val="0077BE"/>
            </a:gs>
            <a:gs pos="100000">
              <a:srgbClr val="67BD4A"/>
            </a:gs>
          </a:gsLst>
          <a:lin ang="81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2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061882" name="think-cell Slide" r:id="rId4" imgW="360" imgH="360" progId="">
                  <p:embed/>
                </p:oleObj>
              </mc:Choice>
              <mc:Fallback>
                <p:oleObj name="think-cell Slide" r:id="rId4" imgW="360" imgH="360" progId="">
                  <p:embed/>
                  <p:pic>
                    <p:nvPicPr>
                      <p:cNvPr id="0" name="Picture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3" name="Shadow"/>
          <p:cNvPicPr>
            <a:picLocks noChangeAspect="1"/>
          </p:cNvPicPr>
          <p:nvPr userDrawn="1"/>
        </p:nvPicPr>
        <p:blipFill>
          <a:blip r:embed="rId6"/>
          <a:srcRect l="101" t="8742" r="29398" b="27"/>
          <a:stretch>
            <a:fillRect/>
          </a:stretch>
        </p:blipFill>
        <p:spPr bwMode="ltGray">
          <a:xfrm>
            <a:off x="3621088" y="0"/>
            <a:ext cx="51435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PanelWhite"/>
          <p:cNvSpPr/>
          <p:nvPr userDrawn="1"/>
        </p:nvSpPr>
        <p:spPr bwMode="white">
          <a:xfrm>
            <a:off x="4137025" y="-1588"/>
            <a:ext cx="8054975" cy="6859588"/>
          </a:xfrm>
          <a:custGeom>
            <a:avLst/>
            <a:gdLst>
              <a:gd name="connsiteX0" fmla="*/ 0 w 6553548"/>
              <a:gd name="connsiteY0" fmla="*/ 0 h 6859309"/>
              <a:gd name="connsiteX1" fmla="*/ 6553548 w 6553548"/>
              <a:gd name="connsiteY1" fmla="*/ 0 h 6859309"/>
              <a:gd name="connsiteX2" fmla="*/ 6553548 w 6553548"/>
              <a:gd name="connsiteY2" fmla="*/ 6859309 h 6859309"/>
              <a:gd name="connsiteX3" fmla="*/ 0 w 6553548"/>
              <a:gd name="connsiteY3" fmla="*/ 6859309 h 68593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553548" h="6859309">
                <a:moveTo>
                  <a:pt x="0" y="0"/>
                </a:moveTo>
                <a:lnTo>
                  <a:pt x="6553548" y="0"/>
                </a:lnTo>
                <a:lnTo>
                  <a:pt x="6553548" y="6859309"/>
                </a:lnTo>
                <a:lnTo>
                  <a:pt x="0" y="6859309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175" dirty="0">
              <a:solidFill>
                <a:schemeClr val="bg1"/>
              </a:solidFill>
              <a:sym typeface="Trebuchet MS" panose="020B0603020202020204" pitchFamily="34" charset="0"/>
            </a:endParaRPr>
          </a:p>
        </p:txBody>
      </p:sp>
      <p:sp>
        <p:nvSpPr>
          <p:cNvPr id="5" name="Page"/>
          <p:cNvSpPr txBox="1"/>
          <p:nvPr userDrawn="1"/>
        </p:nvSpPr>
        <p:spPr>
          <a:xfrm>
            <a:off x="11018838" y="6408738"/>
            <a:ext cx="381000" cy="150812"/>
          </a:xfrm>
          <a:prstGeom prst="rect">
            <a:avLst/>
          </a:prstGeom>
          <a:noFill/>
        </p:spPr>
        <p:txBody>
          <a:bodyPr lIns="0" tIns="0" rIns="0" bIns="0" anchor="b">
            <a:spAutoFit/>
          </a:bodyPr>
          <a:lstStyle/>
          <a:p>
            <a:pPr algn="r" defTabSz="895169" fontAlgn="auto">
              <a:spcBef>
                <a:spcPts val="0"/>
              </a:spcBef>
              <a:spcAft>
                <a:spcPts val="0"/>
              </a:spcAft>
              <a:defRPr/>
            </a:pPr>
            <a:fld id="{E7414587-C20B-430C-9D61-5E6CB58C0701}" type="slidenum">
              <a:rPr lang="en-US" sz="979">
                <a:solidFill>
                  <a:schemeClr val="bg1">
                    <a:lumMod val="50000"/>
                  </a:schemeClr>
                </a:solidFill>
                <a:latin typeface="+mn-lt"/>
                <a:sym typeface="Trebuchet MS" panose="020B0603020202020204" pitchFamily="34" charset="0"/>
              </a:rPr>
              <a:pPr algn="r" defTabSz="895169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sz="979" dirty="0">
              <a:solidFill>
                <a:schemeClr val="bg1">
                  <a:lumMod val="50000"/>
                </a:schemeClr>
              </a:solidFill>
              <a:latin typeface="+mn-lt"/>
              <a:sym typeface="Trebuchet MS" panose="020B0603020202020204" pitchFamily="34" charset="0"/>
            </a:endParaRPr>
          </a:p>
        </p:txBody>
      </p:sp>
      <p:sp>
        <p:nvSpPr>
          <p:cNvPr id="6" name="TextBox 2"/>
          <p:cNvSpPr txBox="1"/>
          <p:nvPr userDrawn="1"/>
        </p:nvSpPr>
        <p:spPr>
          <a:xfrm>
            <a:off x="774700" y="2681288"/>
            <a:ext cx="3044825" cy="1498600"/>
          </a:xfrm>
          <a:prstGeom prst="rect">
            <a:avLst/>
          </a:prstGeom>
          <a:noFill/>
          <a:ln cap="rnd">
            <a:noFill/>
            <a:prstDash val="solid"/>
          </a:ln>
        </p:spPr>
        <p:txBody>
          <a:bodyPr lIns="0" tIns="0" rIns="0" bIns="0" anchor="ctr"/>
          <a:lstStyle/>
          <a:p>
            <a:pPr fontAlgn="auto">
              <a:lnSpc>
                <a:spcPct val="90000"/>
              </a:lnSpc>
              <a:spcBef>
                <a:spcPts val="0"/>
              </a:spcBef>
              <a:spcAft>
                <a:spcPts val="588"/>
              </a:spcAft>
              <a:defRPr/>
            </a:pPr>
            <a:r>
              <a:rPr lang="en-US" sz="2349" dirty="0">
                <a:solidFill>
                  <a:schemeClr val="bg1"/>
                </a:solidFill>
                <a:latin typeface="+mn-lt"/>
              </a:rPr>
              <a:t>Agenda</a:t>
            </a:r>
          </a:p>
        </p:txBody>
      </p:sp>
    </p:spTree>
  </p:cSld>
  <p:clrMapOvr>
    <a:masterClrMapping/>
  </p:clrMapOvr>
  <p:transition>
    <p:fade/>
  </p:transition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genda D. Table of Contents">
    <p:bg>
      <p:bgPr>
        <a:gradFill rotWithShape="1">
          <a:gsLst>
            <a:gs pos="0">
              <a:srgbClr val="0077BE"/>
            </a:gs>
            <a:gs pos="100000">
              <a:srgbClr val="67BD4A"/>
            </a:gs>
          </a:gsLst>
          <a:lin ang="81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2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062906" name="think-cell Slide" r:id="rId4" imgW="360" imgH="360" progId="">
                  <p:embed/>
                </p:oleObj>
              </mc:Choice>
              <mc:Fallback>
                <p:oleObj name="think-cell Slide" r:id="rId4" imgW="360" imgH="360" progId="">
                  <p:embed/>
                  <p:pic>
                    <p:nvPicPr>
                      <p:cNvPr id="0" name="Picture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ArrowPanelWhite"/>
          <p:cNvSpPr/>
          <p:nvPr userDrawn="1"/>
        </p:nvSpPr>
        <p:spPr bwMode="ltGray">
          <a:xfrm>
            <a:off x="0" y="0"/>
            <a:ext cx="4132263" cy="6859588"/>
          </a:xfrm>
          <a:custGeom>
            <a:avLst/>
            <a:gdLst>
              <a:gd name="connsiteX0" fmla="*/ 0 w 3357450"/>
              <a:gd name="connsiteY0" fmla="*/ 0 h 6859310"/>
              <a:gd name="connsiteX1" fmla="*/ 255600 w 3357450"/>
              <a:gd name="connsiteY1" fmla="*/ 0 h 6859310"/>
              <a:gd name="connsiteX2" fmla="*/ 255600 w 3357450"/>
              <a:gd name="connsiteY2" fmla="*/ 1310 h 6859310"/>
              <a:gd name="connsiteX3" fmla="*/ 2534071 w 3357450"/>
              <a:gd name="connsiteY3" fmla="*/ 1310 h 6859310"/>
              <a:gd name="connsiteX4" fmla="*/ 3357450 w 3357450"/>
              <a:gd name="connsiteY4" fmla="*/ 3430310 h 6859310"/>
              <a:gd name="connsiteX5" fmla="*/ 2534071 w 3357450"/>
              <a:gd name="connsiteY5" fmla="*/ 6859310 h 6859310"/>
              <a:gd name="connsiteX6" fmla="*/ 3600 w 3357450"/>
              <a:gd name="connsiteY6" fmla="*/ 6859310 h 6859310"/>
              <a:gd name="connsiteX7" fmla="*/ 3600 w 3357450"/>
              <a:gd name="connsiteY7" fmla="*/ 6858000 h 6859310"/>
              <a:gd name="connsiteX8" fmla="*/ 0 w 3357450"/>
              <a:gd name="connsiteY8" fmla="*/ 6858000 h 68593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357450" h="6859310">
                <a:moveTo>
                  <a:pt x="0" y="0"/>
                </a:moveTo>
                <a:lnTo>
                  <a:pt x="255600" y="0"/>
                </a:lnTo>
                <a:lnTo>
                  <a:pt x="255600" y="1310"/>
                </a:lnTo>
                <a:lnTo>
                  <a:pt x="2534071" y="1310"/>
                </a:lnTo>
                <a:lnTo>
                  <a:pt x="3357450" y="3430310"/>
                </a:lnTo>
                <a:lnTo>
                  <a:pt x="2534071" y="6859310"/>
                </a:lnTo>
                <a:lnTo>
                  <a:pt x="3600" y="6859310"/>
                </a:lnTo>
                <a:lnTo>
                  <a:pt x="3600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175" dirty="0">
              <a:solidFill>
                <a:schemeClr val="bg1"/>
              </a:solidFill>
              <a:sym typeface="Trebuchet MS" panose="020B0603020202020204" pitchFamily="34" charset="0"/>
            </a:endParaRPr>
          </a:p>
        </p:txBody>
      </p:sp>
      <p:sp>
        <p:nvSpPr>
          <p:cNvPr id="4" name="Page"/>
          <p:cNvSpPr txBox="1"/>
          <p:nvPr userDrawn="1"/>
        </p:nvSpPr>
        <p:spPr>
          <a:xfrm>
            <a:off x="11018838" y="6408738"/>
            <a:ext cx="381000" cy="150812"/>
          </a:xfrm>
          <a:prstGeom prst="rect">
            <a:avLst/>
          </a:prstGeom>
          <a:noFill/>
        </p:spPr>
        <p:txBody>
          <a:bodyPr lIns="0" tIns="0" rIns="0" bIns="0" anchor="b">
            <a:spAutoFit/>
          </a:bodyPr>
          <a:lstStyle/>
          <a:p>
            <a:pPr algn="r" defTabSz="895169" fontAlgn="auto">
              <a:spcBef>
                <a:spcPts val="0"/>
              </a:spcBef>
              <a:spcAft>
                <a:spcPts val="0"/>
              </a:spcAft>
              <a:defRPr/>
            </a:pPr>
            <a:fld id="{481C3610-B56E-4C75-9BEA-83959DE2B15F}" type="slidenum">
              <a:rPr lang="en-US" sz="979">
                <a:solidFill>
                  <a:schemeClr val="bg1"/>
                </a:solidFill>
                <a:latin typeface="+mn-lt"/>
                <a:sym typeface="Trebuchet MS" panose="020B0603020202020204" pitchFamily="34" charset="0"/>
              </a:rPr>
              <a:pPr algn="r" defTabSz="895169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sz="979" dirty="0">
              <a:solidFill>
                <a:schemeClr val="bg1"/>
              </a:solidFill>
              <a:latin typeface="+mn-lt"/>
              <a:sym typeface="Trebuchet MS" panose="020B0603020202020204" pitchFamily="34" charset="0"/>
            </a:endParaRPr>
          </a:p>
        </p:txBody>
      </p:sp>
      <p:sp>
        <p:nvSpPr>
          <p:cNvPr id="5" name="TextBox 19"/>
          <p:cNvSpPr txBox="1"/>
          <p:nvPr userDrawn="1"/>
        </p:nvSpPr>
        <p:spPr>
          <a:xfrm>
            <a:off x="762000" y="2725738"/>
            <a:ext cx="2738438" cy="1406525"/>
          </a:xfrm>
          <a:prstGeom prst="rect">
            <a:avLst/>
          </a:prstGeom>
          <a:noFill/>
        </p:spPr>
        <p:txBody>
          <a:bodyPr lIns="0" tIns="0" rIns="0" bIns="0" anchor="ctr">
            <a:spAutoFit/>
          </a:bodyPr>
          <a:lstStyle/>
          <a:p>
            <a:pPr fontAlgn="auto">
              <a:lnSpc>
                <a:spcPct val="106000"/>
              </a:lnSpc>
              <a:spcBef>
                <a:spcPts val="0"/>
              </a:spcBef>
              <a:spcAft>
                <a:spcPts val="685"/>
              </a:spcAft>
              <a:defRPr/>
            </a:pPr>
            <a:r>
              <a:rPr lang="en-US" sz="4308" dirty="0">
                <a:solidFill>
                  <a:srgbClr val="374140"/>
                </a:solidFill>
                <a:latin typeface="+mn-lt"/>
                <a:sym typeface="Trebuchet MS" panose="020B0603020202020204" pitchFamily="34" charset="0"/>
              </a:rPr>
              <a:t>Table of contents</a:t>
            </a:r>
          </a:p>
        </p:txBody>
      </p:sp>
      <p:pic>
        <p:nvPicPr>
          <p:cNvPr id="6" name="Picture 8"/>
          <p:cNvPicPr>
            <a:picLocks noChangeAspect="1" noChangeArrowheads="1"/>
          </p:cNvPicPr>
          <p:nvPr userDrawn="1"/>
        </p:nvPicPr>
        <p:blipFill>
          <a:blip r:embed="rId6"/>
          <a:srcRect/>
          <a:stretch>
            <a:fillRect/>
          </a:stretch>
        </p:blipFill>
        <p:spPr bwMode="auto">
          <a:xfrm>
            <a:off x="2957513" y="3590925"/>
            <a:ext cx="1681162" cy="3382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D. Title Only">
  <p:cSld name="1_D. Title Only"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063930" name="think-cell Slide" r:id="rId5" imgW="360" imgH="360" progId="">
                  <p:embed/>
                </p:oleObj>
              </mc:Choice>
              <mc:Fallback>
                <p:oleObj name="think-cell Slide" r:id="rId5" imgW="360" imgH="360" progId="">
                  <p:embed/>
                  <p:pic>
                    <p:nvPicPr>
                      <p:cNvPr id="0" name="Picture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ectangle 2" hidden="1"/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195263" cy="158750"/>
          </a:xfrm>
          <a:prstGeom prst="rect">
            <a:avLst/>
          </a:prstGeom>
          <a:solidFill>
            <a:srgbClr val="0077BE"/>
          </a:solidFill>
          <a:ln w="9525" cap="rnd" cmpd="sng" algn="ctr">
            <a:solidFill>
              <a:srgbClr val="0077BE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958" dirty="0" err="1">
              <a:solidFill>
                <a:srgbClr val="FFFFFF"/>
              </a:solidFill>
              <a:ea typeface="+mj-ea"/>
              <a:cs typeface="+mj-cs"/>
              <a:sym typeface="Trebuchet MS" panose="020B0603020202020204" pitchFamily="34" charset="0"/>
            </a:endParaRPr>
          </a:p>
        </p:txBody>
      </p:sp>
      <p:sp>
        <p:nvSpPr>
          <p:cNvPr id="5" name="Page"/>
          <p:cNvSpPr txBox="1"/>
          <p:nvPr userDrawn="1"/>
        </p:nvSpPr>
        <p:spPr>
          <a:xfrm>
            <a:off x="11337925" y="6408738"/>
            <a:ext cx="381000" cy="150812"/>
          </a:xfrm>
          <a:prstGeom prst="rect">
            <a:avLst/>
          </a:prstGeom>
          <a:noFill/>
        </p:spPr>
        <p:txBody>
          <a:bodyPr lIns="0" tIns="0" rIns="0" bIns="0" anchor="b">
            <a:spAutoFit/>
          </a:bodyPr>
          <a:lstStyle/>
          <a:p>
            <a:pPr algn="r" defTabSz="895169" fontAlgn="auto">
              <a:spcBef>
                <a:spcPts val="0"/>
              </a:spcBef>
              <a:spcAft>
                <a:spcPts val="0"/>
              </a:spcAft>
              <a:defRPr/>
            </a:pPr>
            <a:fld id="{DC1A2DD1-8A2C-4A1C-9015-3192E8EE19B2}" type="slidenum">
              <a:rPr lang="en-US" sz="979">
                <a:solidFill>
                  <a:schemeClr val="bg1">
                    <a:lumMod val="50000"/>
                  </a:schemeClr>
                </a:solidFill>
                <a:latin typeface="+mn-lt"/>
                <a:sym typeface="Trebuchet MS" panose="020B0603020202020204" pitchFamily="34" charset="0"/>
              </a:rPr>
              <a:pPr algn="r" defTabSz="895169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sz="979" dirty="0">
              <a:solidFill>
                <a:schemeClr val="bg1">
                  <a:lumMod val="50000"/>
                </a:schemeClr>
              </a:solidFill>
              <a:latin typeface="+mn-lt"/>
              <a:sym typeface="Trebuchet MS" panose="020B0603020202020204" pitchFamily="34" charset="0"/>
            </a:endParaRPr>
          </a:p>
        </p:txBody>
      </p:sp>
      <p:sp>
        <p:nvSpPr>
          <p:cNvPr id="26" name="Google Shape;26;p176"/>
          <p:cNvSpPr txBox="1">
            <a:spLocks noGrp="1"/>
          </p:cNvSpPr>
          <p:nvPr>
            <p:ph type="title"/>
          </p:nvPr>
        </p:nvSpPr>
        <p:spPr>
          <a:xfrm>
            <a:off x="775385" y="622800"/>
            <a:ext cx="10642708" cy="271200"/>
          </a:xfrm>
          <a:prstGeom prst="rect">
            <a:avLst/>
          </a:prstGeom>
          <a:noFill/>
          <a:ln>
            <a:noFill/>
          </a:ln>
        </p:spPr>
        <p:txBody>
          <a:bodyPr spcFirstLastPara="1"/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74140"/>
              </a:buClr>
              <a:buSzPts val="2000"/>
              <a:buFont typeface="Trebuchet MS"/>
              <a:buNone/>
              <a:defRPr>
                <a:solidFill>
                  <a:srgbClr val="374140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" name="Google Shape;25;p176"/>
          <p:cNvSpPr txBox="1">
            <a:spLocks noGrp="1"/>
          </p:cNvSpPr>
          <p:nvPr>
            <p:ph type="dt" idx="10"/>
          </p:nvPr>
        </p:nvSpPr>
        <p:spPr>
          <a:xfrm>
            <a:off x="9739313" y="6281738"/>
            <a:ext cx="1271587" cy="277812"/>
          </a:xfrm>
          <a:prstGeom prst="rect">
            <a:avLst/>
          </a:prstGeom>
        </p:spPr>
        <p:txBody>
          <a:bodyPr spcFirstLastPara="1" wrap="square" lIns="0" tIns="0" rIns="0" bIns="0" anchor="b" anchorCtr="0">
            <a:spAutoFit/>
          </a:bodyPr>
          <a:lstStyle>
            <a:lvl1pPr lvl="0" algn="r" fontAlgn="auto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rgbClr val="7F7F7F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>
              <a:defRPr/>
            </a:pPr>
            <a:endParaRPr/>
          </a:p>
        </p:txBody>
      </p:sp>
    </p:spTree>
  </p:cSld>
  <p:clrMapOvr>
    <a:masterClrMapping/>
  </p:clrMapOvr>
  <p:transition>
    <p:fade/>
  </p:transition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2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064954" name="think-cell Slide" r:id="rId5" imgW="360" imgH="360" progId="">
                  <p:embed/>
                </p:oleObj>
              </mc:Choice>
              <mc:Fallback>
                <p:oleObj name="think-cell Slide" r:id="rId5" imgW="360" imgH="360" progId="">
                  <p:embed/>
                  <p:pic>
                    <p:nvPicPr>
                      <p:cNvPr id="0" name="Picture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Rectangle 2" hidden="1"/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195263" cy="158750"/>
          </a:xfrm>
          <a:prstGeom prst="rect">
            <a:avLst/>
          </a:prstGeom>
          <a:solidFill>
            <a:srgbClr val="0077BE"/>
          </a:solidFill>
          <a:ln w="9525" cap="rnd" cmpd="sng" algn="ctr">
            <a:solidFill>
              <a:srgbClr val="0077BE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958" dirty="0" err="1">
              <a:solidFill>
                <a:srgbClr val="FFFFFF"/>
              </a:solidFill>
              <a:ea typeface="+mj-ea"/>
              <a:cs typeface="+mj-cs"/>
              <a:sym typeface="Trebuchet MS" panose="020B0603020202020204" pitchFamily="34" charset="0"/>
            </a:endParaRPr>
          </a:p>
        </p:txBody>
      </p:sp>
      <p:sp>
        <p:nvSpPr>
          <p:cNvPr id="6" name="Page"/>
          <p:cNvSpPr txBox="1"/>
          <p:nvPr userDrawn="1"/>
        </p:nvSpPr>
        <p:spPr>
          <a:xfrm>
            <a:off x="11337925" y="6408738"/>
            <a:ext cx="381000" cy="150812"/>
          </a:xfrm>
          <a:prstGeom prst="rect">
            <a:avLst/>
          </a:prstGeom>
          <a:noFill/>
        </p:spPr>
        <p:txBody>
          <a:bodyPr lIns="0" tIns="0" rIns="0" bIns="0" anchor="b">
            <a:spAutoFit/>
          </a:bodyPr>
          <a:lstStyle/>
          <a:p>
            <a:pPr algn="r" defTabSz="895169" fontAlgn="auto">
              <a:spcBef>
                <a:spcPts val="0"/>
              </a:spcBef>
              <a:spcAft>
                <a:spcPts val="0"/>
              </a:spcAft>
              <a:defRPr/>
            </a:pPr>
            <a:fld id="{9BEBDAB9-B00F-4AEC-A129-10E7DDFF3A24}" type="slidenum">
              <a:rPr lang="en-US" sz="979">
                <a:solidFill>
                  <a:schemeClr val="bg1">
                    <a:lumMod val="50000"/>
                  </a:schemeClr>
                </a:solidFill>
                <a:latin typeface="+mn-lt"/>
                <a:sym typeface="Trebuchet MS" panose="020B0603020202020204" pitchFamily="34" charset="0"/>
              </a:rPr>
              <a:pPr algn="r" defTabSz="895169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sz="979" dirty="0">
              <a:solidFill>
                <a:schemeClr val="bg1">
                  <a:lumMod val="50000"/>
                </a:schemeClr>
              </a:solidFill>
              <a:latin typeface="+mn-lt"/>
              <a:sym typeface="Trebuchet MS" panose="020B060302020202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>
          <a:xfrm>
            <a:off x="9739313" y="6405563"/>
            <a:ext cx="1271587" cy="153987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8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0" y="0"/>
            <a:ext cx="0" cy="0"/>
          </a:xfr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8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0" y="0"/>
            <a:ext cx="0" cy="0"/>
          </a:xfr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800">
                <a:solidFill>
                  <a:prstClr val="white"/>
                </a:solidFill>
                <a:latin typeface="+mn-lt"/>
              </a:defRPr>
            </a:lvl1pPr>
          </a:lstStyle>
          <a:p>
            <a:pPr>
              <a:defRPr/>
            </a:pPr>
            <a:fld id="{2C822599-CBF9-4D11-911A-CE3D680E710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Green left arrow">
    <p:bg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rrowPanelGray"/>
          <p:cNvSpPr/>
          <p:nvPr userDrawn="1"/>
        </p:nvSpPr>
        <p:spPr bwMode="ltGray">
          <a:xfrm>
            <a:off x="0" y="0"/>
            <a:ext cx="4132263" cy="6859588"/>
          </a:xfrm>
          <a:custGeom>
            <a:avLst/>
            <a:gdLst>
              <a:gd name="connsiteX0" fmla="*/ 0 w 3357450"/>
              <a:gd name="connsiteY0" fmla="*/ 0 h 6859310"/>
              <a:gd name="connsiteX1" fmla="*/ 255600 w 3357450"/>
              <a:gd name="connsiteY1" fmla="*/ 0 h 6859310"/>
              <a:gd name="connsiteX2" fmla="*/ 255600 w 3357450"/>
              <a:gd name="connsiteY2" fmla="*/ 1310 h 6859310"/>
              <a:gd name="connsiteX3" fmla="*/ 2534071 w 3357450"/>
              <a:gd name="connsiteY3" fmla="*/ 1310 h 6859310"/>
              <a:gd name="connsiteX4" fmla="*/ 3357450 w 3357450"/>
              <a:gd name="connsiteY4" fmla="*/ 3430310 h 6859310"/>
              <a:gd name="connsiteX5" fmla="*/ 2534071 w 3357450"/>
              <a:gd name="connsiteY5" fmla="*/ 6859310 h 6859310"/>
              <a:gd name="connsiteX6" fmla="*/ 3600 w 3357450"/>
              <a:gd name="connsiteY6" fmla="*/ 6859310 h 6859310"/>
              <a:gd name="connsiteX7" fmla="*/ 3600 w 3357450"/>
              <a:gd name="connsiteY7" fmla="*/ 6858000 h 6859310"/>
              <a:gd name="connsiteX8" fmla="*/ 0 w 3357450"/>
              <a:gd name="connsiteY8" fmla="*/ 6858000 h 68593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357450" h="6859310">
                <a:moveTo>
                  <a:pt x="0" y="0"/>
                </a:moveTo>
                <a:lnTo>
                  <a:pt x="255600" y="0"/>
                </a:lnTo>
                <a:lnTo>
                  <a:pt x="255600" y="1310"/>
                </a:lnTo>
                <a:lnTo>
                  <a:pt x="2534071" y="1310"/>
                </a:lnTo>
                <a:lnTo>
                  <a:pt x="3357450" y="3430310"/>
                </a:lnTo>
                <a:lnTo>
                  <a:pt x="2534071" y="6859310"/>
                </a:lnTo>
                <a:lnTo>
                  <a:pt x="3600" y="6859310"/>
                </a:lnTo>
                <a:lnTo>
                  <a:pt x="3600" y="6858000"/>
                </a:lnTo>
                <a:lnTo>
                  <a:pt x="0" y="6858000"/>
                </a:lnTo>
                <a:close/>
              </a:path>
            </a:pathLst>
          </a:custGeom>
          <a:gradFill>
            <a:gsLst>
              <a:gs pos="0">
                <a:schemeClr val="tx2"/>
              </a:gs>
              <a:gs pos="100000">
                <a:schemeClr val="accent2"/>
              </a:gs>
            </a:gsLst>
            <a:lin ang="81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fontAlgn="auto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defRPr/>
            </a:pPr>
            <a:endParaRPr lang="en-US" sz="1200" dirty="0">
              <a:solidFill>
                <a:prstClr val="white"/>
              </a:solidFill>
              <a:sym typeface="Trebuchet MS" panose="020B0603020202020204" pitchFamily="34" charset="0"/>
            </a:endParaRPr>
          </a:p>
        </p:txBody>
      </p:sp>
      <p:sp>
        <p:nvSpPr>
          <p:cNvPr id="4" name="Page"/>
          <p:cNvSpPr txBox="1"/>
          <p:nvPr userDrawn="1"/>
        </p:nvSpPr>
        <p:spPr>
          <a:xfrm>
            <a:off x="11018838" y="6405563"/>
            <a:ext cx="381000" cy="153987"/>
          </a:xfrm>
          <a:prstGeom prst="rect">
            <a:avLst/>
          </a:prstGeom>
          <a:noFill/>
        </p:spPr>
        <p:txBody>
          <a:bodyPr lIns="0" tIns="0" rIns="0" bIns="0" anchor="b">
            <a:spAutoFit/>
          </a:bodyPr>
          <a:lstStyle/>
          <a:p>
            <a:pPr algn="r" defTabSz="914400" fontAlgn="auto">
              <a:spcBef>
                <a:spcPts val="0"/>
              </a:spcBef>
              <a:spcAft>
                <a:spcPts val="0"/>
              </a:spcAft>
              <a:defRPr/>
            </a:pPr>
            <a:fld id="{1BFDD879-73DF-4516-8C37-160CEF07416C}" type="slidenum">
              <a:rPr lang="en-US" sz="1000">
                <a:solidFill>
                  <a:schemeClr val="bg1">
                    <a:lumMod val="50000"/>
                  </a:schemeClr>
                </a:solidFill>
                <a:latin typeface="+mn-lt"/>
                <a:sym typeface="Trebuchet MS" panose="020B0603020202020204" pitchFamily="34" charset="0"/>
              </a:rPr>
              <a:pPr algn="r" defTabSz="914400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sz="1000" dirty="0">
              <a:solidFill>
                <a:schemeClr val="bg1">
                  <a:lumMod val="50000"/>
                </a:schemeClr>
              </a:solidFill>
              <a:latin typeface="+mn-lt"/>
              <a:sym typeface="Trebuchet MS" panose="020B0603020202020204" pitchFamily="34" charset="0"/>
            </a:endParaRPr>
          </a:p>
        </p:txBody>
      </p:sp>
      <p:pic>
        <p:nvPicPr>
          <p:cNvPr id="5" name="Picture 8"/>
          <p:cNvPicPr>
            <a:picLocks noChangeAspect="1"/>
          </p:cNvPicPr>
          <p:nvPr userDrawn="1"/>
        </p:nvPicPr>
        <p:blipFill>
          <a:blip r:embed="rId2"/>
          <a:srcRect t="6216" b="7716"/>
          <a:stretch>
            <a:fillRect/>
          </a:stretch>
        </p:blipFill>
        <p:spPr bwMode="auto">
          <a:xfrm rot="120000">
            <a:off x="1779588" y="3403600"/>
            <a:ext cx="3316287" cy="3460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11">
            <a:extLst/>
          </p:cNvPr>
          <p:cNvSpPr/>
          <p:nvPr userDrawn="1"/>
        </p:nvSpPr>
        <p:spPr>
          <a:xfrm>
            <a:off x="5473700" y="88900"/>
            <a:ext cx="1246188" cy="153988"/>
          </a:xfrm>
          <a:prstGeom prst="rect">
            <a:avLst/>
          </a:prstGeom>
          <a:noFill/>
          <a:ln w="9525" cap="rnd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anchor="ctr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000" dirty="0">
                <a:solidFill>
                  <a:srgbClr val="C41300"/>
                </a:solidFill>
              </a:rPr>
              <a:t>КОНФИДЕНЦИАЛЬНО</a:t>
            </a:r>
            <a:endParaRPr lang="en-US" sz="1000" dirty="0">
              <a:solidFill>
                <a:srgbClr val="C41300"/>
              </a:solidFill>
            </a:endParaRP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775386" y="2680199"/>
            <a:ext cx="2442215" cy="1497600"/>
          </a:xfrm>
        </p:spPr>
        <p:txBody>
          <a:bodyPr anchor="ctr">
            <a:noAutofit/>
          </a:bodyPr>
          <a:lstStyle>
            <a:lvl1pPr>
              <a:defRPr sz="2800">
                <a:solidFill>
                  <a:srgbClr val="FFFFFF"/>
                </a:solidFill>
                <a:latin typeface="+mj-lt"/>
              </a:defRPr>
            </a:lvl1pPr>
          </a:lstStyle>
          <a:p>
            <a:r>
              <a:rPr lang="ru-RU" dirty="0"/>
              <a:t>Образец заголовка</a:t>
            </a:r>
            <a:endParaRPr lang="en-US" dirty="0"/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r">
              <a:defRPr sz="1000">
                <a:solidFill>
                  <a:schemeClr val="bg1">
                    <a:lumMod val="50000"/>
                  </a:schemeClr>
                </a:solidFill>
                <a:latin typeface="+mn-lt"/>
                <a:sym typeface="Trebuchet MS" panose="020B0603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Blank green">
    <p:bg>
      <p:bgPr>
        <a:gradFill rotWithShape="1">
          <a:gsLst>
            <a:gs pos="0">
              <a:srgbClr val="0077BE"/>
            </a:gs>
            <a:gs pos="100000">
              <a:srgbClr val="67BD4A"/>
            </a:gs>
          </a:gsLst>
          <a:lin ang="81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/>
          </p:cNvPr>
          <p:cNvSpPr>
            <a:spLocks noGrp="1"/>
          </p:cNvSpPr>
          <p:nvPr>
            <p:ph type="title"/>
          </p:nvPr>
        </p:nvSpPr>
        <p:spPr>
          <a:xfrm>
            <a:off x="775386" y="622804"/>
            <a:ext cx="6090153" cy="276999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/>
                </a:solidFill>
                <a:latin typeface="+mj-lt"/>
                <a:sym typeface="Trebuchet MS" panose="020B0603020202020204" pitchFamily="34" charset="0"/>
              </a:defRPr>
            </a:lvl1pPr>
          </a:lstStyle>
          <a:p>
            <a:r>
              <a:rPr lang="ru-RU" dirty="0"/>
              <a:t>Образец заголовка</a:t>
            </a:r>
            <a:endParaRPr lang="en-US" dirty="0"/>
          </a:p>
        </p:txBody>
      </p:sp>
      <p:sp>
        <p:nvSpPr>
          <p:cNvPr id="3" name="Date Placeholder 1"/>
          <p:cNvSpPr>
            <a:spLocks noGrp="1"/>
          </p:cNvSpPr>
          <p:nvPr>
            <p:ph type="dt" sz="half" idx="10"/>
          </p:nvPr>
        </p:nvSpPr>
        <p:spPr>
          <a:xfrm>
            <a:off x="9739313" y="6405563"/>
            <a:ext cx="1271587" cy="153987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800">
                <a:solidFill>
                  <a:schemeClr val="bg1"/>
                </a:solidFill>
                <a:latin typeface="+mn-lt"/>
                <a:sym typeface="Trebuchet MS" panose="020B0603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  <p:transition spd="slow">
    <p:push/>
  </p:transition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3_Blank green">
    <p:bg>
      <p:bgPr>
        <a:gradFill rotWithShape="1">
          <a:gsLst>
            <a:gs pos="0">
              <a:srgbClr val="0077BE"/>
            </a:gs>
            <a:gs pos="100000">
              <a:srgbClr val="67BD4A"/>
            </a:gs>
          </a:gsLst>
          <a:lin ang="81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9739313" y="6405563"/>
            <a:ext cx="1271587" cy="153987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800">
                <a:solidFill>
                  <a:schemeClr val="bg1"/>
                </a:solidFill>
                <a:latin typeface="+mn-lt"/>
                <a:sym typeface="Trebuchet MS" panose="020B0603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  <p:transition spd="slow">
    <p:push/>
  </p:transition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Масте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2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068026" name="think-cell Slide" r:id="rId5" imgW="360" imgH="360" progId="">
                  <p:embed/>
                </p:oleObj>
              </mc:Choice>
              <mc:Fallback>
                <p:oleObj name="think-cell Slide" r:id="rId5" imgW="360" imgH="360" progId="">
                  <p:embed/>
                  <p:pic>
                    <p:nvPicPr>
                      <p:cNvPr id="0" name="Picture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Rectangle 2" hidden="1"/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195263" cy="158750"/>
          </a:xfrm>
          <a:prstGeom prst="rect">
            <a:avLst/>
          </a:prstGeom>
          <a:solidFill>
            <a:srgbClr val="0077BE"/>
          </a:solidFill>
          <a:ln w="9525" cap="rnd" cmpd="sng" algn="ctr">
            <a:solidFill>
              <a:srgbClr val="0077BE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958" dirty="0" err="1">
              <a:solidFill>
                <a:srgbClr val="FFFFFF"/>
              </a:solidFill>
              <a:ea typeface="+mj-ea"/>
              <a:cs typeface="+mj-cs"/>
              <a:sym typeface="Trebuchet MS" panose="020B0603020202020204" pitchFamily="34" charset="0"/>
            </a:endParaRPr>
          </a:p>
        </p:txBody>
      </p:sp>
      <p:sp>
        <p:nvSpPr>
          <p:cNvPr id="7" name="Page"/>
          <p:cNvSpPr txBox="1"/>
          <p:nvPr userDrawn="1"/>
        </p:nvSpPr>
        <p:spPr>
          <a:xfrm>
            <a:off x="11337925" y="6408738"/>
            <a:ext cx="381000" cy="150812"/>
          </a:xfrm>
          <a:prstGeom prst="rect">
            <a:avLst/>
          </a:prstGeom>
          <a:noFill/>
        </p:spPr>
        <p:txBody>
          <a:bodyPr lIns="0" tIns="0" rIns="0" bIns="0" anchor="b">
            <a:spAutoFit/>
          </a:bodyPr>
          <a:lstStyle/>
          <a:p>
            <a:pPr algn="r" defTabSz="895169" fontAlgn="auto">
              <a:spcBef>
                <a:spcPts val="0"/>
              </a:spcBef>
              <a:spcAft>
                <a:spcPts val="0"/>
              </a:spcAft>
              <a:defRPr/>
            </a:pPr>
            <a:fld id="{A4B16A7C-518A-4AB1-8C18-0B1938905D1A}" type="slidenum">
              <a:rPr lang="en-US" sz="979">
                <a:solidFill>
                  <a:schemeClr val="bg1">
                    <a:lumMod val="50000"/>
                  </a:schemeClr>
                </a:solidFill>
                <a:latin typeface="+mn-lt"/>
                <a:sym typeface="Trebuchet MS" panose="020B0603020202020204" pitchFamily="34" charset="0"/>
              </a:rPr>
              <a:pPr algn="r" defTabSz="895169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sz="979" dirty="0">
              <a:solidFill>
                <a:schemeClr val="bg1">
                  <a:lumMod val="50000"/>
                </a:schemeClr>
              </a:solidFill>
              <a:latin typeface="+mn-lt"/>
              <a:sym typeface="Trebuchet MS" panose="020B0603020202020204" pitchFamily="34" charset="0"/>
            </a:endParaRPr>
          </a:p>
        </p:txBody>
      </p:sp>
      <p:sp>
        <p:nvSpPr>
          <p:cNvPr id="8" name="Text Placeholder 12">
            <a:extLst/>
          </p:cNvPr>
          <p:cNvSpPr>
            <a:spLocks noGrp="1"/>
          </p:cNvSpPr>
          <p:nvPr>
            <p:ph type="body" sz="quarter" idx="10"/>
          </p:nvPr>
        </p:nvSpPr>
        <p:spPr>
          <a:xfrm>
            <a:off x="1645988" y="6431232"/>
            <a:ext cx="7488588" cy="225891"/>
          </a:xfrm>
          <a:prstGeom prst="rect">
            <a:avLst/>
          </a:prstGeom>
        </p:spPr>
        <p:txBody>
          <a:bodyPr lIns="131116" tIns="65558" rIns="131116" bIns="65558" anchor="t"/>
          <a:lstStyle>
            <a:lvl1pPr marL="0" indent="0" algn="l" defTabSz="794639" rtl="0" eaLnBrk="1" latinLnBrk="0" hangingPunct="1">
              <a:buClr>
                <a:srgbClr val="606670"/>
              </a:buClr>
              <a:buSzPts val="800"/>
              <a:buFont typeface="Arial" panose="020B0604020202020204" pitchFamily="34" charset="0"/>
              <a:buNone/>
              <a:defRPr lang="en-US" sz="770" kern="1200" dirty="0">
                <a:solidFill>
                  <a:srgbClr val="606670"/>
                </a:solidFill>
                <a:latin typeface="Graphik LCG" panose="020B0503030202060203" pitchFamily="34" charset="0"/>
                <a:ea typeface="Montserrat Light"/>
                <a:cs typeface="Montserrat Light"/>
              </a:defRPr>
            </a:lvl1pPr>
            <a:lvl2pPr marL="198660" indent="0">
              <a:buNone/>
              <a:defRPr lang="en-US" sz="1539" smtClean="0"/>
            </a:lvl2pPr>
            <a:lvl3pPr>
              <a:defRPr lang="en-US" sz="1539" smtClean="0"/>
            </a:lvl3pPr>
            <a:lvl4pPr>
              <a:defRPr lang="en-US" smtClean="0"/>
            </a:lvl4pPr>
            <a:lvl5pPr>
              <a:defRPr lang="ru-RU"/>
            </a:lvl5pPr>
          </a:lstStyle>
          <a:p>
            <a:pPr lvl="0"/>
            <a:r>
              <a:rPr lang="ru-RU" dirty="0">
                <a:sym typeface="Montserrat Light"/>
              </a:rPr>
              <a:t>Образец текста</a:t>
            </a:r>
          </a:p>
        </p:txBody>
      </p:sp>
      <p:sp>
        <p:nvSpPr>
          <p:cNvPr id="5" name="Заголовок 3">
            <a:extLst/>
          </p:cNvPr>
          <p:cNvSpPr>
            <a:spLocks noGrp="1"/>
          </p:cNvSpPr>
          <p:nvPr>
            <p:ph type="title"/>
          </p:nvPr>
        </p:nvSpPr>
        <p:spPr>
          <a:xfrm>
            <a:off x="1136198" y="581301"/>
            <a:ext cx="11398400" cy="302046"/>
          </a:xfrm>
        </p:spPr>
        <p:txBody>
          <a:bodyPr/>
          <a:lstStyle>
            <a:lvl1pPr>
              <a:defRPr sz="2181" b="1" i="0"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9" name="Номер слайда 11">
            <a:extLst/>
          </p:cNvPr>
          <p:cNvSpPr>
            <a:spLocks noGrp="1"/>
          </p:cNvSpPr>
          <p:nvPr>
            <p:ph type="sldNum" sz="quarter" idx="11"/>
          </p:nvPr>
        </p:nvSpPr>
        <p:spPr>
          <a:xfrm>
            <a:off x="344488" y="6448425"/>
            <a:ext cx="488950" cy="412750"/>
          </a:xfrm>
          <a:prstGeom prst="rect">
            <a:avLst/>
          </a:prstGeom>
        </p:spPr>
        <p:txBody>
          <a:bodyPr lIns="0" tIns="0" rIns="0" bIns="0" anchor="t"/>
          <a:lstStyle>
            <a:lvl1pPr algn="r" fontAlgn="auto">
              <a:spcBef>
                <a:spcPts val="0"/>
              </a:spcBef>
              <a:spcAft>
                <a:spcPts val="0"/>
              </a:spcAft>
              <a:defRPr sz="962" b="0" i="0">
                <a:solidFill>
                  <a:srgbClr val="0F253A"/>
                </a:solidFill>
                <a:latin typeface="Graphik LCG" panose="020B0503030202060203" pitchFamily="34" charset="0"/>
              </a:defRPr>
            </a:lvl1pPr>
          </a:lstStyle>
          <a:p>
            <a:pPr>
              <a:defRPr/>
            </a:pPr>
            <a:fld id="{3772F77F-41E3-47D9-8222-0D5B9B90C1C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Масте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069050" name="think-cell Slide" r:id="rId5" imgW="360" imgH="360" progId="">
                  <p:embed/>
                </p:oleObj>
              </mc:Choice>
              <mc:Fallback>
                <p:oleObj name="think-cell Slide" r:id="rId5" imgW="360" imgH="360" progId="">
                  <p:embed/>
                  <p:pic>
                    <p:nvPicPr>
                      <p:cNvPr id="0" name="Picture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ectangle 2" hidden="1"/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195263" cy="158750"/>
          </a:xfrm>
          <a:prstGeom prst="rect">
            <a:avLst/>
          </a:prstGeom>
          <a:solidFill>
            <a:srgbClr val="0077BE"/>
          </a:solidFill>
          <a:ln w="9525" cap="rnd" cmpd="sng" algn="ctr">
            <a:solidFill>
              <a:srgbClr val="0077BE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958" dirty="0" err="1">
              <a:solidFill>
                <a:srgbClr val="FFFFFF"/>
              </a:solidFill>
              <a:ea typeface="+mj-ea"/>
              <a:cs typeface="+mj-cs"/>
              <a:sym typeface="Trebuchet MS" panose="020B0603020202020204" pitchFamily="34" charset="0"/>
            </a:endParaRPr>
          </a:p>
        </p:txBody>
      </p:sp>
      <p:sp>
        <p:nvSpPr>
          <p:cNvPr id="5" name="Page"/>
          <p:cNvSpPr txBox="1"/>
          <p:nvPr userDrawn="1"/>
        </p:nvSpPr>
        <p:spPr>
          <a:xfrm>
            <a:off x="11337925" y="6408738"/>
            <a:ext cx="381000" cy="150812"/>
          </a:xfrm>
          <a:prstGeom prst="rect">
            <a:avLst/>
          </a:prstGeom>
          <a:noFill/>
        </p:spPr>
        <p:txBody>
          <a:bodyPr lIns="0" tIns="0" rIns="0" bIns="0" anchor="b">
            <a:spAutoFit/>
          </a:bodyPr>
          <a:lstStyle/>
          <a:p>
            <a:pPr algn="r" defTabSz="895169" fontAlgn="auto">
              <a:spcBef>
                <a:spcPts val="0"/>
              </a:spcBef>
              <a:spcAft>
                <a:spcPts val="0"/>
              </a:spcAft>
              <a:defRPr/>
            </a:pPr>
            <a:fld id="{24F71ECA-30B1-4B66-85A8-83F44D31D0BA}" type="slidenum">
              <a:rPr lang="en-US" sz="979">
                <a:solidFill>
                  <a:schemeClr val="bg1">
                    <a:lumMod val="50000"/>
                  </a:schemeClr>
                </a:solidFill>
                <a:latin typeface="+mn-lt"/>
                <a:sym typeface="Trebuchet MS" panose="020B0603020202020204" pitchFamily="34" charset="0"/>
              </a:rPr>
              <a:pPr algn="r" defTabSz="895169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sz="979" dirty="0">
              <a:solidFill>
                <a:schemeClr val="bg1">
                  <a:lumMod val="50000"/>
                </a:schemeClr>
              </a:solidFill>
              <a:latin typeface="+mn-lt"/>
              <a:sym typeface="Trebuchet MS" panose="020B0603020202020204" pitchFamily="34" charset="0"/>
            </a:endParaRPr>
          </a:p>
        </p:txBody>
      </p:sp>
      <p:sp>
        <p:nvSpPr>
          <p:cNvPr id="6" name="Title 1">
            <a:extLst/>
          </p:cNvPr>
          <p:cNvSpPr>
            <a:spLocks noGrp="1"/>
          </p:cNvSpPr>
          <p:nvPr>
            <p:ph type="title"/>
          </p:nvPr>
        </p:nvSpPr>
        <p:spPr>
          <a:xfrm>
            <a:off x="968376" y="479702"/>
            <a:ext cx="9313862" cy="516872"/>
          </a:xfrm>
          <a:prstGeom prst="rect">
            <a:avLst/>
          </a:prstGeom>
        </p:spPr>
        <p:txBody>
          <a:bodyPr lIns="131116" tIns="51620" rIns="131116" bIns="65558">
            <a:noAutofit/>
          </a:bodyPr>
          <a:lstStyle>
            <a:lvl1pPr marL="0" algn="l" defTabSz="794639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ru-RU" sz="2117" b="1" i="0" kern="1200" baseline="0" dirty="0">
                <a:solidFill>
                  <a:srgbClr val="0F233A"/>
                </a:solidFill>
                <a:latin typeface="Segoe UI Semibold" panose="020B0502040204020203" pitchFamily="34" charset="0"/>
                <a:ea typeface="Dotum" panose="020B0600000101010101" pitchFamily="34" charset="-127"/>
                <a:cs typeface="Segoe UI Semibold" panose="020B0502040204020203" pitchFamily="34" charset="0"/>
              </a:defRPr>
            </a:lvl1pPr>
          </a:lstStyle>
          <a:p>
            <a:pPr lvl="0"/>
            <a:r>
              <a:rPr lang="ru-RU" dirty="0"/>
              <a:t>Образец заголовка</a:t>
            </a:r>
          </a:p>
        </p:txBody>
      </p:sp>
      <p:sp>
        <p:nvSpPr>
          <p:cNvPr id="7" name="Номер слайда 11">
            <a:extLst/>
          </p:cNvPr>
          <p:cNvSpPr>
            <a:spLocks noGrp="1"/>
          </p:cNvSpPr>
          <p:nvPr>
            <p:ph type="sldNum" sz="quarter" idx="10"/>
          </p:nvPr>
        </p:nvSpPr>
        <p:spPr>
          <a:xfrm>
            <a:off x="10645775" y="6448425"/>
            <a:ext cx="488950" cy="412750"/>
          </a:xfrm>
          <a:prstGeom prst="rect">
            <a:avLst/>
          </a:prstGeom>
        </p:spPr>
        <p:txBody>
          <a:bodyPr lIns="0" tIns="0" rIns="0" bIns="0" anchor="t"/>
          <a:lstStyle>
            <a:lvl1pPr algn="r" fontAlgn="auto">
              <a:spcBef>
                <a:spcPts val="0"/>
              </a:spcBef>
              <a:spcAft>
                <a:spcPts val="0"/>
              </a:spcAft>
              <a:defRPr sz="962" b="0" i="0">
                <a:solidFill>
                  <a:srgbClr val="0F253A"/>
                </a:solidFill>
                <a:latin typeface="Graphik LCG" panose="020B0503030202060203" pitchFamily="34" charset="0"/>
              </a:defRPr>
            </a:lvl1pPr>
          </a:lstStyle>
          <a:p>
            <a:pPr>
              <a:defRPr/>
            </a:pPr>
            <a:fld id="{B45A5681-9A2B-43AA-9F68-9DD1CCCA8B46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2_Масте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070074" name="think-cell Slide" r:id="rId5" imgW="360" imgH="360" progId="">
                  <p:embed/>
                </p:oleObj>
              </mc:Choice>
              <mc:Fallback>
                <p:oleObj name="think-cell Slide" r:id="rId5" imgW="360" imgH="360" progId="">
                  <p:embed/>
                  <p:pic>
                    <p:nvPicPr>
                      <p:cNvPr id="0" name="Picture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ectangle 2" hidden="1"/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195263" cy="158750"/>
          </a:xfrm>
          <a:prstGeom prst="rect">
            <a:avLst/>
          </a:prstGeom>
          <a:solidFill>
            <a:srgbClr val="0077BE"/>
          </a:solidFill>
          <a:ln w="9525" cap="rnd" cmpd="sng" algn="ctr">
            <a:solidFill>
              <a:srgbClr val="0077BE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958" dirty="0" err="1">
              <a:solidFill>
                <a:srgbClr val="FFFFFF"/>
              </a:solidFill>
              <a:ea typeface="+mj-ea"/>
              <a:cs typeface="+mj-cs"/>
              <a:sym typeface="Trebuchet MS" panose="020B0603020202020204" pitchFamily="34" charset="0"/>
            </a:endParaRPr>
          </a:p>
        </p:txBody>
      </p:sp>
      <p:sp>
        <p:nvSpPr>
          <p:cNvPr id="5" name="Page"/>
          <p:cNvSpPr txBox="1"/>
          <p:nvPr userDrawn="1"/>
        </p:nvSpPr>
        <p:spPr>
          <a:xfrm>
            <a:off x="11337925" y="6408738"/>
            <a:ext cx="381000" cy="150812"/>
          </a:xfrm>
          <a:prstGeom prst="rect">
            <a:avLst/>
          </a:prstGeom>
          <a:noFill/>
        </p:spPr>
        <p:txBody>
          <a:bodyPr lIns="0" tIns="0" rIns="0" bIns="0" anchor="b">
            <a:spAutoFit/>
          </a:bodyPr>
          <a:lstStyle/>
          <a:p>
            <a:pPr algn="r" defTabSz="895169" fontAlgn="auto">
              <a:spcBef>
                <a:spcPts val="0"/>
              </a:spcBef>
              <a:spcAft>
                <a:spcPts val="0"/>
              </a:spcAft>
              <a:defRPr/>
            </a:pPr>
            <a:fld id="{BC37FD7B-EB2D-4EA4-98F7-85C9F3922FD6}" type="slidenum">
              <a:rPr lang="en-US" sz="979">
                <a:solidFill>
                  <a:schemeClr val="bg1">
                    <a:lumMod val="50000"/>
                  </a:schemeClr>
                </a:solidFill>
                <a:latin typeface="+mn-lt"/>
                <a:sym typeface="Trebuchet MS" panose="020B0603020202020204" pitchFamily="34" charset="0"/>
              </a:rPr>
              <a:pPr algn="r" defTabSz="895169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sz="979" dirty="0">
              <a:solidFill>
                <a:schemeClr val="bg1">
                  <a:lumMod val="50000"/>
                </a:schemeClr>
              </a:solidFill>
              <a:latin typeface="+mn-lt"/>
              <a:sym typeface="Trebuchet MS" panose="020B0603020202020204" pitchFamily="34" charset="0"/>
            </a:endParaRPr>
          </a:p>
        </p:txBody>
      </p:sp>
      <p:sp>
        <p:nvSpPr>
          <p:cNvPr id="6" name="Title 1">
            <a:extLst/>
          </p:cNvPr>
          <p:cNvSpPr>
            <a:spLocks noGrp="1"/>
          </p:cNvSpPr>
          <p:nvPr>
            <p:ph type="title"/>
          </p:nvPr>
        </p:nvSpPr>
        <p:spPr>
          <a:xfrm>
            <a:off x="1008145" y="512843"/>
            <a:ext cx="9313862" cy="516872"/>
          </a:xfrm>
          <a:prstGeom prst="rect">
            <a:avLst/>
          </a:prstGeom>
        </p:spPr>
        <p:txBody>
          <a:bodyPr lIns="131116" tIns="51620" rIns="131116" bIns="65558">
            <a:noAutofit/>
          </a:bodyPr>
          <a:lstStyle>
            <a:lvl1pPr marL="0" algn="l" defTabSz="794639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ru-RU" sz="2117" b="1" i="0" kern="1200" baseline="0" dirty="0">
                <a:solidFill>
                  <a:srgbClr val="0F233A"/>
                </a:solidFill>
                <a:latin typeface="Segoe UI Semibold" panose="020B0502040204020203" pitchFamily="34" charset="0"/>
                <a:ea typeface="Dotum" panose="020B0600000101010101" pitchFamily="34" charset="-127"/>
                <a:cs typeface="Segoe UI Semibold" panose="020B0502040204020203" pitchFamily="34" charset="0"/>
              </a:defRPr>
            </a:lvl1pPr>
          </a:lstStyle>
          <a:p>
            <a:pPr lvl="0"/>
            <a:r>
              <a:rPr lang="ru-RU" dirty="0"/>
              <a:t>Образец заголовка</a:t>
            </a:r>
          </a:p>
        </p:txBody>
      </p:sp>
      <p:sp>
        <p:nvSpPr>
          <p:cNvPr id="7" name="Номер слайда 11">
            <a:extLst/>
          </p:cNvPr>
          <p:cNvSpPr>
            <a:spLocks noGrp="1"/>
          </p:cNvSpPr>
          <p:nvPr>
            <p:ph type="sldNum" sz="quarter" idx="10"/>
          </p:nvPr>
        </p:nvSpPr>
        <p:spPr>
          <a:xfrm>
            <a:off x="10645775" y="6448425"/>
            <a:ext cx="488950" cy="412750"/>
          </a:xfrm>
          <a:prstGeom prst="rect">
            <a:avLst/>
          </a:prstGeom>
        </p:spPr>
        <p:txBody>
          <a:bodyPr lIns="0" tIns="0" rIns="0" bIns="0" anchor="t"/>
          <a:lstStyle>
            <a:lvl1pPr algn="r" fontAlgn="auto">
              <a:spcBef>
                <a:spcPts val="0"/>
              </a:spcBef>
              <a:spcAft>
                <a:spcPts val="0"/>
              </a:spcAft>
              <a:defRPr sz="962" b="0" i="0">
                <a:solidFill>
                  <a:srgbClr val="0F253A"/>
                </a:solidFill>
                <a:latin typeface="Graphik LCG" panose="020B0503030202060203" pitchFamily="34" charset="0"/>
              </a:defRPr>
            </a:lvl1pPr>
          </a:lstStyle>
          <a:p>
            <a:pPr>
              <a:defRPr/>
            </a:pPr>
            <a:fld id="{84D82802-F3E3-48DC-9BB8-C954F98AFB52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2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071603" name="think-cell Slide" r:id="rId7" imgW="360" imgH="360" progId="">
                  <p:embed/>
                </p:oleObj>
              </mc:Choice>
              <mc:Fallback>
                <p:oleObj name="think-cell Slide" r:id="rId7" imgW="360" imgH="360" progId="">
                  <p:embed/>
                  <p:pic>
                    <p:nvPicPr>
                      <p:cNvPr id="0" name="Picture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Rectangle 2" hidden="1"/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195263" cy="158750"/>
          </a:xfrm>
          <a:prstGeom prst="rect">
            <a:avLst/>
          </a:prstGeom>
          <a:solidFill>
            <a:srgbClr val="0077BE"/>
          </a:solidFill>
          <a:ln w="9525" cap="rnd" cmpd="sng" algn="ctr">
            <a:solidFill>
              <a:srgbClr val="0077BE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958" dirty="0" err="1">
              <a:solidFill>
                <a:srgbClr val="FFFFFF"/>
              </a:solidFill>
              <a:ea typeface="+mj-ea"/>
              <a:cs typeface="+mj-cs"/>
              <a:sym typeface="Trebuchet MS" panose="020B0603020202020204" pitchFamily="34" charset="0"/>
            </a:endParaRPr>
          </a:p>
        </p:txBody>
      </p:sp>
      <p:sp>
        <p:nvSpPr>
          <p:cNvPr id="7" name="Page"/>
          <p:cNvSpPr txBox="1"/>
          <p:nvPr userDrawn="1"/>
        </p:nvSpPr>
        <p:spPr>
          <a:xfrm>
            <a:off x="11337925" y="6408738"/>
            <a:ext cx="381000" cy="150812"/>
          </a:xfrm>
          <a:prstGeom prst="rect">
            <a:avLst/>
          </a:prstGeom>
          <a:noFill/>
        </p:spPr>
        <p:txBody>
          <a:bodyPr lIns="0" tIns="0" rIns="0" bIns="0" anchor="b">
            <a:spAutoFit/>
          </a:bodyPr>
          <a:lstStyle/>
          <a:p>
            <a:pPr algn="r" defTabSz="895169" fontAlgn="auto">
              <a:spcBef>
                <a:spcPts val="0"/>
              </a:spcBef>
              <a:spcAft>
                <a:spcPts val="0"/>
              </a:spcAft>
              <a:defRPr/>
            </a:pPr>
            <a:fld id="{C54BD99C-F7BE-48B5-B8AC-E6A1BB9C1BB5}" type="slidenum">
              <a:rPr lang="en-US" sz="979">
                <a:solidFill>
                  <a:schemeClr val="bg1">
                    <a:lumMod val="50000"/>
                  </a:schemeClr>
                </a:solidFill>
                <a:latin typeface="+mn-lt"/>
                <a:sym typeface="Trebuchet MS" panose="020B0603020202020204" pitchFamily="34" charset="0"/>
              </a:rPr>
              <a:pPr algn="r" defTabSz="895169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sz="979" dirty="0">
              <a:solidFill>
                <a:schemeClr val="bg1">
                  <a:lumMod val="50000"/>
                </a:schemeClr>
              </a:solidFill>
              <a:latin typeface="+mn-lt"/>
              <a:sym typeface="Trebuchet MS" panose="020B0603020202020204" pitchFamily="34" charset="0"/>
            </a:endParaRPr>
          </a:p>
        </p:txBody>
      </p:sp>
      <p:graphicFrame>
        <p:nvGraphicFramePr>
          <p:cNvPr id="8" name="Object 3"/>
          <p:cNvGraphicFramePr>
            <a:graphicFrameLocks noChangeAspect="1"/>
          </p:cNvGraphicFramePr>
          <p:nvPr>
            <p:custDataLst>
              <p:tags r:id="rId4"/>
            </p:custData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071604" name="think-cell Slide" r:id="rId9" imgW="360" imgH="360" progId="">
                  <p:embed/>
                </p:oleObj>
              </mc:Choice>
              <mc:Fallback>
                <p:oleObj name="think-cell Slide" r:id="rId9" imgW="360" imgH="360" progId="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Прямоугольник 1" hidden="1"/>
          <p:cNvSpPr/>
          <p:nvPr userDrawn="1">
            <p:custDataLst>
              <p:tags r:id="rId5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909" b="1" dirty="0">
              <a:latin typeface="Segoe UI" panose="020B0502040204020203" pitchFamily="34" charset="0"/>
              <a:ea typeface="+mj-ea"/>
              <a:cs typeface="Segoe UI" panose="020B0502040204020203" pitchFamily="34" charset="0"/>
              <a:sym typeface="Segoe UI" panose="020B0502040204020203" pitchFamily="34" charset="0"/>
            </a:endParaRPr>
          </a:p>
        </p:txBody>
      </p:sp>
      <p:pic>
        <p:nvPicPr>
          <p:cNvPr id="11" name="Picture 30" descr="http://9F3003E25B23DB80664C183C444E2D54.dms.sberbank.ru/9F3003E25B23DB80664C183C444E2D54-45FDCC9C7560CF35DA88EEE9435DF9FE-9B41346CF31F689632F0AD7F963FED2D/1.png"/>
          <p:cNvPicPr>
            <a:picLocks/>
          </p:cNvPicPr>
          <p:nvPr userDrawn="1"/>
        </p:nvPicPr>
        <p:blipFill>
          <a:blip r:link="rId11"/>
          <a:srcRect/>
          <a:stretch>
            <a:fillRect/>
          </a:stretch>
        </p:blipFill>
        <p:spPr bwMode="auto">
          <a:xfrm>
            <a:off x="0" y="0"/>
            <a:ext cx="1588" cy="1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4" descr="http://9F3003E25B23DB80664C183C444E2D54.dms.sberbank.ru/9F3003E25B23DB80664C183C444E2D54-45FDCC9C7560CF35DA88EEE9435DF9FE-DCE4E40318B1612E3940FE82ED48B2DA/1.png"/>
          <p:cNvPicPr>
            <a:picLocks/>
          </p:cNvPicPr>
          <p:nvPr userDrawn="1"/>
        </p:nvPicPr>
        <p:blipFill>
          <a:blip r:link="rId12"/>
          <a:srcRect/>
          <a:stretch>
            <a:fillRect/>
          </a:stretch>
        </p:blipFill>
        <p:spPr bwMode="auto">
          <a:xfrm>
            <a:off x="0" y="0"/>
            <a:ext cx="1588" cy="1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5" descr="http://9F3003E25B23DB80664C183C444E2D54.dms.sberbank.ru/9F3003E25B23DB80664C183C444E2D54-45FDCC9C7560CF35DA88EEE9435DF9FE-DCE4E40318B1612E3940FE82ED48B2DA/1.png"/>
          <p:cNvPicPr>
            <a:picLocks/>
          </p:cNvPicPr>
          <p:nvPr userDrawn="1"/>
        </p:nvPicPr>
        <p:blipFill>
          <a:blip r:link="rId12"/>
          <a:srcRect/>
          <a:stretch>
            <a:fillRect/>
          </a:stretch>
        </p:blipFill>
        <p:spPr bwMode="auto">
          <a:xfrm>
            <a:off x="0" y="0"/>
            <a:ext cx="1588" cy="1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7" descr="http://9F3003E25B23DB80664C183C444E2D54.dms.sberbank.ru/9F3003E25B23DB80664C183C444E2D54-45FDCC9C7560CF35DA88EEE9435DF9FE-DCE4E40318B1612E3940FE82ED48B2DA/1.png"/>
          <p:cNvPicPr>
            <a:picLocks/>
          </p:cNvPicPr>
          <p:nvPr userDrawn="1"/>
        </p:nvPicPr>
        <p:blipFill>
          <a:blip r:link="rId12"/>
          <a:srcRect/>
          <a:stretch>
            <a:fillRect/>
          </a:stretch>
        </p:blipFill>
        <p:spPr bwMode="auto">
          <a:xfrm>
            <a:off x="0" y="0"/>
            <a:ext cx="1588" cy="1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Текст 11"/>
          <p:cNvSpPr>
            <a:spLocks noGrp="1"/>
          </p:cNvSpPr>
          <p:nvPr>
            <p:ph type="body" sz="quarter" idx="11"/>
          </p:nvPr>
        </p:nvSpPr>
        <p:spPr>
          <a:xfrm>
            <a:off x="431801" y="6544682"/>
            <a:ext cx="10287612" cy="169669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>
              <a:buNone/>
              <a:defRPr sz="636" b="0" i="0">
                <a:solidFill>
                  <a:srgbClr val="92928E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4" name="Заголовок 3">
            <a:extLst/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15" name="Номер слайда 5">
            <a:extLst/>
          </p:cNvPr>
          <p:cNvSpPr>
            <a:spLocks noGrp="1"/>
          </p:cNvSpPr>
          <p:nvPr>
            <p:ph type="sldNum" sz="quarter" idx="12"/>
          </p:nvPr>
        </p:nvSpPr>
        <p:spPr>
          <a:xfrm>
            <a:off x="9110663" y="6470650"/>
            <a:ext cx="2743200" cy="136525"/>
          </a:xfrm>
          <a:prstGeom prst="rect">
            <a:avLst/>
          </a:prstGeom>
        </p:spPr>
        <p:txBody>
          <a:bodyPr vert="horz" lIns="0" tIns="0" rIns="0" bIns="0" rtlCol="0" anchor="ctr">
            <a:spAutoFit/>
          </a:bodyPr>
          <a:lstStyle>
            <a:lvl1pPr algn="r" fontAlgn="auto">
              <a:spcBef>
                <a:spcPts val="0"/>
              </a:spcBef>
              <a:spcAft>
                <a:spcPts val="0"/>
              </a:spcAft>
              <a:defRPr sz="954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pPr>
              <a:defRPr/>
            </a:pPr>
            <a:fld id="{A9CFC103-7A78-428D-A620-3E81626A6B14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2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072122" name="think-cell Slide" r:id="rId5" imgW="360" imgH="360" progId="">
                  <p:embed/>
                </p:oleObj>
              </mc:Choice>
              <mc:Fallback>
                <p:oleObj name="think-cell Slide" r:id="rId5" imgW="360" imgH="360" progId="">
                  <p:embed/>
                  <p:pic>
                    <p:nvPicPr>
                      <p:cNvPr id="0" name="Picture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Rectangle 1" hidden="1"/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195263" cy="158750"/>
          </a:xfrm>
          <a:prstGeom prst="rect">
            <a:avLst/>
          </a:prstGeom>
          <a:solidFill>
            <a:srgbClr val="29BA74"/>
          </a:solidFill>
          <a:ln w="9525" cap="rnd" cmpd="sng" algn="ctr">
            <a:solidFill>
              <a:srgbClr val="29BA74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anchor="ctr"/>
          <a:lstStyle/>
          <a:p>
            <a:pPr algn="ctr" fontAlgn="auto">
              <a:lnSpc>
                <a:spcPct val="93000"/>
              </a:lnSpc>
              <a:defRPr/>
            </a:pPr>
            <a:endParaRPr lang="en-US" sz="3133" b="1" dirty="0" err="1">
              <a:solidFill>
                <a:srgbClr val="FFFFFF"/>
              </a:solidFill>
              <a:ea typeface="+mj-ea"/>
              <a:cs typeface="+mj-cs"/>
              <a:sym typeface="Trebuchet MS" panose="020B0603020202020204" pitchFamily="34" charset="0"/>
            </a:endParaRPr>
          </a:p>
        </p:txBody>
      </p:sp>
      <p:sp>
        <p:nvSpPr>
          <p:cNvPr id="6" name="Rectangle 17">
            <a:extLst/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101A22"/>
          </a:solidFill>
          <a:ln w="9525" cap="rnd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8652" tIns="29326" rIns="58652" bIns="29326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770" dirty="0" err="1">
              <a:solidFill>
                <a:srgbClr val="FFFFFF"/>
              </a:solidFill>
            </a:endParaRPr>
          </a:p>
        </p:txBody>
      </p:sp>
      <p:pic>
        <p:nvPicPr>
          <p:cNvPr id="7" name="Picture 13" descr="A picture containing blue&#10;&#10;Description automatically generated"/>
          <p:cNvPicPr>
            <a:picLocks noChangeAspect="1"/>
          </p:cNvPicPr>
          <p:nvPr userDrawn="1"/>
        </p:nvPicPr>
        <p:blipFill>
          <a:blip r:embed="rId7"/>
          <a:srcRect l="7463"/>
          <a:stretch>
            <a:fillRect/>
          </a:stretch>
        </p:blipFill>
        <p:spPr bwMode="auto">
          <a:xfrm>
            <a:off x="3930650" y="0"/>
            <a:ext cx="826135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Freeform: Shape 15">
            <a:extLst/>
          </p:cNvPr>
          <p:cNvSpPr/>
          <p:nvPr userDrawn="1"/>
        </p:nvSpPr>
        <p:spPr>
          <a:xfrm>
            <a:off x="0" y="0"/>
            <a:ext cx="6865938" cy="6858000"/>
          </a:xfrm>
          <a:custGeom>
            <a:avLst/>
            <a:gdLst>
              <a:gd name="connsiteX0" fmla="*/ 0 w 8514436"/>
              <a:gd name="connsiteY0" fmla="*/ 0 h 10691813"/>
              <a:gd name="connsiteX1" fmla="*/ 8514436 w 8514436"/>
              <a:gd name="connsiteY1" fmla="*/ 0 h 10691813"/>
              <a:gd name="connsiteX2" fmla="*/ 8322834 w 8514436"/>
              <a:gd name="connsiteY2" fmla="*/ 165971 h 10691813"/>
              <a:gd name="connsiteX3" fmla="*/ 5953096 w 8514436"/>
              <a:gd name="connsiteY3" fmla="*/ 5520068 h 10691813"/>
              <a:gd name="connsiteX4" fmla="*/ 8071631 w 8514436"/>
              <a:gd name="connsiteY4" fmla="*/ 10634666 h 10691813"/>
              <a:gd name="connsiteX5" fmla="*/ 8131571 w 8514436"/>
              <a:gd name="connsiteY5" fmla="*/ 10691813 h 10691813"/>
              <a:gd name="connsiteX6" fmla="*/ 0 w 8514436"/>
              <a:gd name="connsiteY6" fmla="*/ 10691813 h 106918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514436" h="10691813">
                <a:moveTo>
                  <a:pt x="0" y="0"/>
                </a:moveTo>
                <a:lnTo>
                  <a:pt x="8514436" y="0"/>
                </a:lnTo>
                <a:lnTo>
                  <a:pt x="8322834" y="165971"/>
                </a:lnTo>
                <a:cubicBezTo>
                  <a:pt x="6867054" y="1489113"/>
                  <a:pt x="5953096" y="3397857"/>
                  <a:pt x="5953096" y="5520068"/>
                </a:cubicBezTo>
                <a:cubicBezTo>
                  <a:pt x="5953096" y="7517443"/>
                  <a:pt x="6762692" y="9325727"/>
                  <a:pt x="8071631" y="10634666"/>
                </a:cubicBezTo>
                <a:lnTo>
                  <a:pt x="8131571" y="10691813"/>
                </a:lnTo>
                <a:lnTo>
                  <a:pt x="0" y="10691813"/>
                </a:lnTo>
                <a:close/>
              </a:path>
            </a:pathLst>
          </a:custGeom>
          <a:solidFill>
            <a:srgbClr val="101A22">
              <a:alpha val="50000"/>
            </a:srgbClr>
          </a:solidFill>
          <a:ln w="9525" cap="rnd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8652" tIns="29326" rIns="58652" bIns="29326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770" dirty="0" err="1">
              <a:solidFill>
                <a:srgbClr val="FFFFFF"/>
              </a:solidFill>
            </a:endParaRPr>
          </a:p>
        </p:txBody>
      </p:sp>
      <p:cxnSp>
        <p:nvCxnSpPr>
          <p:cNvPr id="9" name="Straight Connector 14">
            <a:extLst/>
          </p:cNvPr>
          <p:cNvCxnSpPr/>
          <p:nvPr userDrawn="1"/>
        </p:nvCxnSpPr>
        <p:spPr>
          <a:xfrm>
            <a:off x="774644" y="4821238"/>
            <a:ext cx="1805354" cy="0"/>
          </a:xfrm>
          <a:prstGeom prst="line">
            <a:avLst/>
          </a:prstGeom>
          <a:ln w="38100" cap="rnd">
            <a:gradFill flip="none" rotWithShape="1">
              <a:gsLst>
                <a:gs pos="0">
                  <a:schemeClr val="tx2"/>
                </a:gs>
                <a:gs pos="100000">
                  <a:schemeClr val="accent5"/>
                </a:gs>
              </a:gsLst>
              <a:lin ang="0" scaled="1"/>
              <a:tileRect/>
            </a:gradFill>
            <a:prstDash val="solid"/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4" descr="http://D4AD938DC65031E21AF9EE0463C292AD.dms.sberbank.ru/D4AD938DC65031E21AF9EE0463C292AD-45FDCC9C7560CF35DA88EEE9435DF9FE-059EB227FE4DBB45BC02484443552864/1.png"/>
          <p:cNvPicPr>
            <a:picLocks/>
          </p:cNvPicPr>
          <p:nvPr userDrawn="1"/>
        </p:nvPicPr>
        <p:blipFill>
          <a:blip r:link="rId8"/>
          <a:srcRect/>
          <a:stretch>
            <a:fillRect/>
          </a:stretch>
        </p:blipFill>
        <p:spPr bwMode="auto">
          <a:xfrm>
            <a:off x="0" y="0"/>
            <a:ext cx="1588" cy="1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276" descr="Заказ выписок ЕГРН из Росреестра."/>
          <p:cNvPicPr>
            <a:picLocks noChangeAspect="1" noChangeArrowheads="1"/>
          </p:cNvPicPr>
          <p:nvPr userDrawn="1"/>
        </p:nvPicPr>
        <p:blipFill>
          <a:blip r:embed="rId9"/>
          <a:srcRect/>
          <a:stretch>
            <a:fillRect/>
          </a:stretch>
        </p:blipFill>
        <p:spPr bwMode="auto">
          <a:xfrm>
            <a:off x="774700" y="622300"/>
            <a:ext cx="782638" cy="941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" name="Text Placeholder 6"/>
          <p:cNvSpPr>
            <a:spLocks noGrp="1"/>
          </p:cNvSpPr>
          <p:nvPr>
            <p:ph type="body" sz="quarter" idx="12"/>
          </p:nvPr>
        </p:nvSpPr>
        <p:spPr bwMode="black">
          <a:xfrm>
            <a:off x="774644" y="5418966"/>
            <a:ext cx="5145510" cy="298287"/>
          </a:xfrm>
          <a:prstGeom prst="rect">
            <a:avLst/>
          </a:prstGeom>
          <a:noFill/>
        </p:spPr>
        <p:txBody>
          <a:bodyPr wrap="square" anchor="t" anchorCtr="0">
            <a:spAutoFit/>
          </a:bodyPr>
          <a:lstStyle>
            <a:lvl1pPr algn="l">
              <a:lnSpc>
                <a:spcPct val="110000"/>
              </a:lnSpc>
              <a:buNone/>
              <a:defRPr sz="1762" b="1" cap="all" baseline="0">
                <a:solidFill>
                  <a:srgbClr val="9A9A9A"/>
                </a:solidFill>
                <a:latin typeface="+mn-lt"/>
                <a:sym typeface="Trebuchet MS" panose="020B0603020202020204" pitchFamily="34" charset="0"/>
              </a:defRPr>
            </a:lvl1pPr>
            <a:lvl2pPr algn="ctr">
              <a:buNone/>
              <a:defRPr/>
            </a:lvl2pPr>
            <a:lvl3pPr marL="0" indent="0" algn="ctr">
              <a:buNone/>
              <a:defRPr/>
            </a:lvl3pPr>
            <a:lvl4pPr marL="223792" indent="0" algn="ctr">
              <a:buNone/>
              <a:defRPr/>
            </a:lvl4pPr>
            <a:lvl5pPr marL="447584" indent="0" algn="ctr">
              <a:buNone/>
              <a:defRPr/>
            </a:lvl5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20" name="Title 1"/>
          <p:cNvSpPr>
            <a:spLocks noGrp="1"/>
          </p:cNvSpPr>
          <p:nvPr>
            <p:ph type="ctrTitle"/>
          </p:nvPr>
        </p:nvSpPr>
        <p:spPr bwMode="ltGray">
          <a:xfrm>
            <a:off x="774644" y="4399810"/>
            <a:ext cx="5145509" cy="457946"/>
          </a:xfrm>
          <a:prstGeom prst="rect">
            <a:avLst/>
          </a:prstGeom>
        </p:spPr>
        <p:txBody>
          <a:bodyPr anchor="b"/>
          <a:lstStyle>
            <a:lvl1pPr algn="l">
              <a:lnSpc>
                <a:spcPct val="93000"/>
              </a:lnSpc>
              <a:defRPr sz="3133" b="1" baseline="0">
                <a:solidFill>
                  <a:srgbClr val="FFFFFF"/>
                </a:solidFill>
                <a:latin typeface="+mj-lt"/>
                <a:sym typeface="Trebuchet MS" panose="020B0603020202020204" pitchFamily="34" charset="0"/>
              </a:defRPr>
            </a:lvl1pPr>
          </a:lstStyle>
          <a:p>
            <a:r>
              <a:rPr lang="ru-RU" dirty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ransition>
    <p:fade/>
  </p:transition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_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2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073146" name="think-cell Slide" r:id="rId5" imgW="360" imgH="360" progId="">
                  <p:embed/>
                </p:oleObj>
              </mc:Choice>
              <mc:Fallback>
                <p:oleObj name="think-cell Slide" r:id="rId5" imgW="360" imgH="360" progId="">
                  <p:embed/>
                  <p:pic>
                    <p:nvPicPr>
                      <p:cNvPr id="0" name="Picture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Rectangle 1" hidden="1"/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195263" cy="158750"/>
          </a:xfrm>
          <a:prstGeom prst="rect">
            <a:avLst/>
          </a:prstGeom>
          <a:solidFill>
            <a:srgbClr val="29BA74"/>
          </a:solidFill>
          <a:ln w="9525" cap="rnd" cmpd="sng" algn="ctr">
            <a:solidFill>
              <a:srgbClr val="29BA74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anchor="ctr"/>
          <a:lstStyle/>
          <a:p>
            <a:pPr algn="ctr" fontAlgn="auto">
              <a:lnSpc>
                <a:spcPct val="93000"/>
              </a:lnSpc>
              <a:defRPr/>
            </a:pPr>
            <a:endParaRPr lang="en-US" sz="3133" b="1" dirty="0" err="1">
              <a:solidFill>
                <a:srgbClr val="FFFFFF"/>
              </a:solidFill>
              <a:ea typeface="+mj-ea"/>
              <a:cs typeface="+mj-cs"/>
              <a:sym typeface="Trebuchet MS" panose="020B0603020202020204" pitchFamily="34" charset="0"/>
            </a:endParaRPr>
          </a:p>
        </p:txBody>
      </p:sp>
      <p:pic>
        <p:nvPicPr>
          <p:cNvPr id="6" name="Picture 9" descr="A picture containing blue&#10;&#10;Description automatically generated"/>
          <p:cNvPicPr>
            <a:picLocks noChangeAspect="1"/>
          </p:cNvPicPr>
          <p:nvPr userDrawn="1"/>
        </p:nvPicPr>
        <p:blipFill>
          <a:blip r:embed="rId7"/>
          <a:srcRect/>
          <a:stretch>
            <a:fillRect/>
          </a:stretch>
        </p:blipFill>
        <p:spPr bwMode="auto">
          <a:xfrm>
            <a:off x="3265488" y="0"/>
            <a:ext cx="8926512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ctangle 11">
            <a:extLst/>
          </p:cNvPr>
          <p:cNvSpPr/>
          <p:nvPr userDrawn="1"/>
        </p:nvSpPr>
        <p:spPr>
          <a:xfrm>
            <a:off x="4029016" y="0"/>
            <a:ext cx="8162984" cy="6858000"/>
          </a:xfrm>
          <a:prstGeom prst="rect">
            <a:avLst/>
          </a:prstGeom>
          <a:gradFill flip="none" rotWithShape="1">
            <a:gsLst>
              <a:gs pos="100000">
                <a:schemeClr val="tx2">
                  <a:lumMod val="95000"/>
                  <a:lumOff val="5000"/>
                  <a:alpha val="0"/>
                </a:schemeClr>
              </a:gs>
              <a:gs pos="13000">
                <a:srgbClr val="FCFFEB">
                  <a:alpha val="72000"/>
                </a:srgbClr>
              </a:gs>
            </a:gsLst>
            <a:lin ang="2700000" scaled="1"/>
            <a:tileRect/>
          </a:gradFill>
          <a:ln w="9525" cap="rnd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9519" tIns="44760" rIns="89519" bIns="4476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175" dirty="0">
              <a:solidFill>
                <a:srgbClr val="FFFFFF"/>
              </a:solidFill>
            </a:endParaRPr>
          </a:p>
        </p:txBody>
      </p:sp>
      <p:sp>
        <p:nvSpPr>
          <p:cNvPr id="8" name="Freeform: Shape 17">
            <a:extLst/>
          </p:cNvPr>
          <p:cNvSpPr/>
          <p:nvPr userDrawn="1"/>
        </p:nvSpPr>
        <p:spPr>
          <a:xfrm flipV="1">
            <a:off x="0" y="0"/>
            <a:ext cx="7167563" cy="6858000"/>
          </a:xfrm>
          <a:custGeom>
            <a:avLst/>
            <a:gdLst>
              <a:gd name="connsiteX0" fmla="*/ 0 w 5823857"/>
              <a:gd name="connsiteY0" fmla="*/ 6858000 h 6858000"/>
              <a:gd name="connsiteX1" fmla="*/ 171007 w 5823857"/>
              <a:gd name="connsiteY1" fmla="*/ 6858000 h 6858000"/>
              <a:gd name="connsiteX2" fmla="*/ 171007 w 5823857"/>
              <a:gd name="connsiteY2" fmla="*/ 6857999 h 6858000"/>
              <a:gd name="connsiteX3" fmla="*/ 3364287 w 5823857"/>
              <a:gd name="connsiteY3" fmla="*/ 6857999 h 6858000"/>
              <a:gd name="connsiteX4" fmla="*/ 3354974 w 5823857"/>
              <a:gd name="connsiteY4" fmla="*/ 6776026 h 6858000"/>
              <a:gd name="connsiteX5" fmla="*/ 3448739 w 5823857"/>
              <a:gd name="connsiteY5" fmla="*/ 5492317 h 6858000"/>
              <a:gd name="connsiteX6" fmla="*/ 5406929 w 5823857"/>
              <a:gd name="connsiteY6" fmla="*/ 2086469 h 6858000"/>
              <a:gd name="connsiteX7" fmla="*/ 5823857 w 5823857"/>
              <a:gd name="connsiteY7" fmla="*/ 1 h 6858000"/>
              <a:gd name="connsiteX8" fmla="*/ 529814 w 5823857"/>
              <a:gd name="connsiteY8" fmla="*/ 1 h 6858000"/>
              <a:gd name="connsiteX9" fmla="*/ 171007 w 5823857"/>
              <a:gd name="connsiteY9" fmla="*/ 1 h 6858000"/>
              <a:gd name="connsiteX10" fmla="*/ 171007 w 5823857"/>
              <a:gd name="connsiteY10" fmla="*/ 0 h 6858000"/>
              <a:gd name="connsiteX11" fmla="*/ 0 w 5823857"/>
              <a:gd name="connsiteY11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5823857" h="6858000">
                <a:moveTo>
                  <a:pt x="0" y="6858000"/>
                </a:moveTo>
                <a:lnTo>
                  <a:pt x="171007" y="6858000"/>
                </a:lnTo>
                <a:lnTo>
                  <a:pt x="171007" y="6857999"/>
                </a:lnTo>
                <a:lnTo>
                  <a:pt x="3364287" y="6857999"/>
                </a:lnTo>
                <a:lnTo>
                  <a:pt x="3354974" y="6776026"/>
                </a:lnTo>
                <a:cubicBezTo>
                  <a:pt x="3314077" y="6366203"/>
                  <a:pt x="3306976" y="5937286"/>
                  <a:pt x="3448739" y="5492317"/>
                </a:cubicBezTo>
                <a:cubicBezTo>
                  <a:pt x="3778663" y="4456755"/>
                  <a:pt x="5011076" y="3001855"/>
                  <a:pt x="5406929" y="2086469"/>
                </a:cubicBezTo>
                <a:cubicBezTo>
                  <a:pt x="5802783" y="1171084"/>
                  <a:pt x="5816295" y="447467"/>
                  <a:pt x="5823857" y="1"/>
                </a:cubicBezTo>
                <a:lnTo>
                  <a:pt x="529814" y="1"/>
                </a:lnTo>
                <a:lnTo>
                  <a:pt x="171007" y="1"/>
                </a:lnTo>
                <a:lnTo>
                  <a:pt x="171007" y="0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734" tIns="72734" rIns="72734" bIns="72734" anchor="ctr"/>
          <a:lstStyle/>
          <a:p>
            <a:pPr algn="ctr" fontAlgn="auto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US" sz="1114" kern="0" dirty="0">
              <a:solidFill>
                <a:schemeClr val="bg1"/>
              </a:solidFill>
            </a:endParaRPr>
          </a:p>
        </p:txBody>
      </p:sp>
      <p:cxnSp>
        <p:nvCxnSpPr>
          <p:cNvPr id="9" name="Straight Connector 14">
            <a:extLst/>
          </p:cNvPr>
          <p:cNvCxnSpPr/>
          <p:nvPr userDrawn="1"/>
        </p:nvCxnSpPr>
        <p:spPr>
          <a:xfrm>
            <a:off x="774644" y="4821238"/>
            <a:ext cx="1805354" cy="0"/>
          </a:xfrm>
          <a:prstGeom prst="line">
            <a:avLst/>
          </a:prstGeom>
          <a:ln w="38100" cap="rnd">
            <a:gradFill flip="none" rotWithShape="1">
              <a:gsLst>
                <a:gs pos="0">
                  <a:schemeClr val="tx2"/>
                </a:gs>
                <a:gs pos="100000">
                  <a:schemeClr val="accent5"/>
                </a:gs>
              </a:gsLst>
              <a:lin ang="0" scaled="1"/>
              <a:tileRect/>
            </a:gradFill>
            <a:prstDash val="solid"/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4" descr="http://D4AD938DC65031E21AF9EE0463C292AD.dms.sberbank.ru/D4AD938DC65031E21AF9EE0463C292AD-45FDCC9C7560CF35DA88EEE9435DF9FE-059EB227FE4DBB45BC02484443552864/1.png"/>
          <p:cNvPicPr>
            <a:picLocks/>
          </p:cNvPicPr>
          <p:nvPr userDrawn="1"/>
        </p:nvPicPr>
        <p:blipFill>
          <a:blip r:link="rId8"/>
          <a:srcRect/>
          <a:stretch>
            <a:fillRect/>
          </a:stretch>
        </p:blipFill>
        <p:spPr bwMode="auto">
          <a:xfrm>
            <a:off x="0" y="0"/>
            <a:ext cx="1588" cy="1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" name="Text Placeholder 6"/>
          <p:cNvSpPr>
            <a:spLocks noGrp="1"/>
          </p:cNvSpPr>
          <p:nvPr>
            <p:ph type="body" sz="quarter" idx="12"/>
          </p:nvPr>
        </p:nvSpPr>
        <p:spPr bwMode="black">
          <a:xfrm>
            <a:off x="774644" y="5418966"/>
            <a:ext cx="5145510" cy="298287"/>
          </a:xfrm>
          <a:prstGeom prst="rect">
            <a:avLst/>
          </a:prstGeom>
          <a:noFill/>
        </p:spPr>
        <p:txBody>
          <a:bodyPr wrap="square" anchor="t" anchorCtr="0">
            <a:spAutoFit/>
          </a:bodyPr>
          <a:lstStyle>
            <a:lvl1pPr algn="l">
              <a:lnSpc>
                <a:spcPct val="110000"/>
              </a:lnSpc>
              <a:buNone/>
              <a:defRPr sz="1762" b="1" cap="all" baseline="0">
                <a:solidFill>
                  <a:srgbClr val="9A9A9A"/>
                </a:solidFill>
                <a:latin typeface="+mn-lt"/>
                <a:sym typeface="Trebuchet MS" panose="020B0603020202020204" pitchFamily="34" charset="0"/>
              </a:defRPr>
            </a:lvl1pPr>
            <a:lvl2pPr algn="ctr">
              <a:buNone/>
              <a:defRPr/>
            </a:lvl2pPr>
            <a:lvl3pPr marL="0" indent="0" algn="ctr">
              <a:buNone/>
              <a:defRPr/>
            </a:lvl3pPr>
            <a:lvl4pPr marL="223792" indent="0" algn="ctr">
              <a:buNone/>
              <a:defRPr/>
            </a:lvl4pPr>
            <a:lvl5pPr marL="447584" indent="0" algn="ctr">
              <a:buNone/>
              <a:defRPr/>
            </a:lvl5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20" name="Title 1"/>
          <p:cNvSpPr>
            <a:spLocks noGrp="1"/>
          </p:cNvSpPr>
          <p:nvPr>
            <p:ph type="ctrTitle"/>
          </p:nvPr>
        </p:nvSpPr>
        <p:spPr bwMode="ltGray">
          <a:xfrm>
            <a:off x="774644" y="4399810"/>
            <a:ext cx="5145509" cy="457946"/>
          </a:xfrm>
          <a:prstGeom prst="rect">
            <a:avLst/>
          </a:prstGeom>
        </p:spPr>
        <p:txBody>
          <a:bodyPr anchor="b"/>
          <a:lstStyle>
            <a:lvl1pPr algn="l">
              <a:lnSpc>
                <a:spcPct val="93000"/>
              </a:lnSpc>
              <a:defRPr sz="3133" b="1" baseline="0">
                <a:solidFill>
                  <a:srgbClr val="374140"/>
                </a:solidFill>
                <a:latin typeface="+mj-lt"/>
                <a:sym typeface="Trebuchet MS" panose="020B0603020202020204" pitchFamily="34" charset="0"/>
              </a:defRPr>
            </a:lvl1pPr>
          </a:lstStyle>
          <a:p>
            <a:r>
              <a:rPr lang="ru-RU" dirty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ransition>
    <p:fade/>
  </p:transition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Only">
    <p:bg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074675" name="think-cell Slide" r:id="rId7" imgW="360" imgH="360" progId="">
                  <p:embed/>
                </p:oleObj>
              </mc:Choice>
              <mc:Fallback>
                <p:oleObj name="think-cell Slide" r:id="rId7" imgW="360" imgH="360" progId="">
                  <p:embed/>
                  <p:pic>
                    <p:nvPicPr>
                      <p:cNvPr id="0" name="Picture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ectangle 2" hidden="1"/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195263" cy="158750"/>
          </a:xfrm>
          <a:prstGeom prst="rect">
            <a:avLst/>
          </a:prstGeom>
          <a:solidFill>
            <a:srgbClr val="0077BE"/>
          </a:solidFill>
          <a:ln w="9525" cap="rnd" cmpd="sng" algn="ctr">
            <a:solidFill>
              <a:srgbClr val="0077BE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958" dirty="0" err="1">
              <a:solidFill>
                <a:srgbClr val="FFFFFF"/>
              </a:solidFill>
              <a:ea typeface="+mj-ea"/>
              <a:cs typeface="+mj-cs"/>
              <a:sym typeface="Trebuchet MS" panose="020B0603020202020204" pitchFamily="34" charset="0"/>
            </a:endParaRPr>
          </a:p>
        </p:txBody>
      </p:sp>
      <p:sp>
        <p:nvSpPr>
          <p:cNvPr id="6" name="Page"/>
          <p:cNvSpPr txBox="1"/>
          <p:nvPr userDrawn="1"/>
        </p:nvSpPr>
        <p:spPr>
          <a:xfrm>
            <a:off x="11337925" y="6408738"/>
            <a:ext cx="381000" cy="150812"/>
          </a:xfrm>
          <a:prstGeom prst="rect">
            <a:avLst/>
          </a:prstGeom>
          <a:noFill/>
        </p:spPr>
        <p:txBody>
          <a:bodyPr lIns="0" tIns="0" rIns="0" bIns="0" anchor="b">
            <a:spAutoFit/>
          </a:bodyPr>
          <a:lstStyle/>
          <a:p>
            <a:pPr algn="r" defTabSz="895169" fontAlgn="auto">
              <a:spcBef>
                <a:spcPts val="0"/>
              </a:spcBef>
              <a:spcAft>
                <a:spcPts val="0"/>
              </a:spcAft>
              <a:defRPr/>
            </a:pPr>
            <a:fld id="{9BAEF5E3-A794-4DF3-A80F-28A91C4DDD50}" type="slidenum">
              <a:rPr lang="en-US" sz="979">
                <a:solidFill>
                  <a:schemeClr val="bg1">
                    <a:lumMod val="50000"/>
                  </a:schemeClr>
                </a:solidFill>
                <a:latin typeface="+mn-lt"/>
                <a:sym typeface="Trebuchet MS" panose="020B0603020202020204" pitchFamily="34" charset="0"/>
              </a:rPr>
              <a:pPr algn="r" defTabSz="895169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sz="979" dirty="0">
              <a:solidFill>
                <a:schemeClr val="bg1">
                  <a:lumMod val="50000"/>
                </a:schemeClr>
              </a:solidFill>
              <a:latin typeface="+mn-lt"/>
              <a:sym typeface="Trebuchet MS" panose="020B0603020202020204" pitchFamily="34" charset="0"/>
            </a:endParaRPr>
          </a:p>
        </p:txBody>
      </p:sp>
      <p:graphicFrame>
        <p:nvGraphicFramePr>
          <p:cNvPr id="7" name="Object 3"/>
          <p:cNvGraphicFramePr>
            <a:graphicFrameLocks noChangeAspect="1"/>
          </p:cNvGraphicFramePr>
          <p:nvPr>
            <p:custDataLst>
              <p:tags r:id="rId4"/>
            </p:custData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074676" name="think-cell Slide" r:id="rId9" imgW="360" imgH="360" progId="">
                  <p:embed/>
                </p:oleObj>
              </mc:Choice>
              <mc:Fallback>
                <p:oleObj name="think-cell Slide" r:id="rId9" imgW="360" imgH="360" progId="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Rectangle 1" hidden="1">
            <a:extLst/>
          </p:cNvPr>
          <p:cNvSpPr/>
          <p:nvPr userDrawn="1">
            <p:custDataLst>
              <p:tags r:id="rId5"/>
            </p:custDataLst>
          </p:nvPr>
        </p:nvSpPr>
        <p:spPr>
          <a:xfrm>
            <a:off x="0" y="0"/>
            <a:ext cx="195263" cy="158750"/>
          </a:xfrm>
          <a:prstGeom prst="rect">
            <a:avLst/>
          </a:prstGeom>
          <a:solidFill>
            <a:srgbClr val="0077BE"/>
          </a:solidFill>
          <a:ln w="9525" cap="rnd" cmpd="sng" algn="ctr">
            <a:solidFill>
              <a:srgbClr val="0077BE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349" dirty="0" err="1">
              <a:solidFill>
                <a:srgbClr val="FFFFFF"/>
              </a:solidFill>
              <a:ea typeface="+mj-ea"/>
              <a:cs typeface="+mj-cs"/>
              <a:sym typeface="Trebuchet MS" panose="020B0603020202020204" pitchFamily="34" charset="0"/>
            </a:endParaRP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775385" y="622801"/>
            <a:ext cx="10642708" cy="332399"/>
          </a:xfrm>
        </p:spPr>
        <p:txBody>
          <a:bodyPr/>
          <a:lstStyle>
            <a:lvl1pPr>
              <a:defRPr sz="2349">
                <a:solidFill>
                  <a:srgbClr val="374140"/>
                </a:solidFill>
                <a:latin typeface="+mj-lt"/>
                <a:sym typeface="Trebuchet MS" panose="020B0603020202020204" pitchFamily="34" charset="0"/>
              </a:defRPr>
            </a:lvl1pPr>
          </a:lstStyle>
          <a:p>
            <a:r>
              <a:rPr lang="ru-RU" dirty="0"/>
              <a:t>Образец заголовка</a:t>
            </a:r>
            <a:endParaRPr lang="en-US" dirty="0"/>
          </a:p>
        </p:txBody>
      </p:sp>
      <p:sp>
        <p:nvSpPr>
          <p:cNvPr id="9" name="Date Placeholder 2"/>
          <p:cNvSpPr>
            <a:spLocks noGrp="1"/>
          </p:cNvSpPr>
          <p:nvPr>
            <p:ph type="dt" sz="half" idx="10"/>
          </p:nvPr>
        </p:nvSpPr>
        <p:spPr>
          <a:xfrm>
            <a:off x="9739313" y="6405563"/>
            <a:ext cx="1271587" cy="153987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800">
                <a:latin typeface="+mn-lt"/>
                <a:sym typeface="Trebuchet MS" panose="020B0603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and Text">
    <p:bg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Object 2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075699" name="think-cell Slide" r:id="rId7" imgW="360" imgH="360" progId="">
                  <p:embed/>
                </p:oleObj>
              </mc:Choice>
              <mc:Fallback>
                <p:oleObj name="think-cell Slide" r:id="rId7" imgW="360" imgH="360" progId="">
                  <p:embed/>
                  <p:pic>
                    <p:nvPicPr>
                      <p:cNvPr id="0" name="Picture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Rectangle 2" hidden="1"/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195263" cy="158750"/>
          </a:xfrm>
          <a:prstGeom prst="rect">
            <a:avLst/>
          </a:prstGeom>
          <a:solidFill>
            <a:srgbClr val="0077BE"/>
          </a:solidFill>
          <a:ln w="9525" cap="rnd" cmpd="sng" algn="ctr">
            <a:solidFill>
              <a:srgbClr val="0077BE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958" dirty="0" err="1">
              <a:solidFill>
                <a:srgbClr val="FFFFFF"/>
              </a:solidFill>
              <a:ea typeface="+mj-ea"/>
              <a:cs typeface="+mj-cs"/>
              <a:sym typeface="Trebuchet MS" panose="020B0603020202020204" pitchFamily="34" charset="0"/>
            </a:endParaRPr>
          </a:p>
        </p:txBody>
      </p:sp>
      <p:sp>
        <p:nvSpPr>
          <p:cNvPr id="8" name="Page"/>
          <p:cNvSpPr txBox="1"/>
          <p:nvPr userDrawn="1"/>
        </p:nvSpPr>
        <p:spPr>
          <a:xfrm>
            <a:off x="11337925" y="6408738"/>
            <a:ext cx="381000" cy="150812"/>
          </a:xfrm>
          <a:prstGeom prst="rect">
            <a:avLst/>
          </a:prstGeom>
          <a:noFill/>
        </p:spPr>
        <p:txBody>
          <a:bodyPr lIns="0" tIns="0" rIns="0" bIns="0" anchor="b">
            <a:spAutoFit/>
          </a:bodyPr>
          <a:lstStyle/>
          <a:p>
            <a:pPr algn="r" defTabSz="895169" fontAlgn="auto">
              <a:spcBef>
                <a:spcPts val="0"/>
              </a:spcBef>
              <a:spcAft>
                <a:spcPts val="0"/>
              </a:spcAft>
              <a:defRPr/>
            </a:pPr>
            <a:fld id="{822600BF-EAD4-4EC1-8B30-821F4B1C285B}" type="slidenum">
              <a:rPr lang="en-US" sz="979">
                <a:solidFill>
                  <a:schemeClr val="bg1">
                    <a:lumMod val="50000"/>
                  </a:schemeClr>
                </a:solidFill>
                <a:latin typeface="+mn-lt"/>
                <a:sym typeface="Trebuchet MS" panose="020B0603020202020204" pitchFamily="34" charset="0"/>
              </a:rPr>
              <a:pPr algn="r" defTabSz="895169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sz="979" dirty="0">
              <a:solidFill>
                <a:schemeClr val="bg1">
                  <a:lumMod val="50000"/>
                </a:schemeClr>
              </a:solidFill>
              <a:latin typeface="+mn-lt"/>
              <a:sym typeface="Trebuchet MS" panose="020B0603020202020204" pitchFamily="34" charset="0"/>
            </a:endParaRPr>
          </a:p>
        </p:txBody>
      </p:sp>
      <p:graphicFrame>
        <p:nvGraphicFramePr>
          <p:cNvPr id="9" name="Object 3"/>
          <p:cNvGraphicFramePr>
            <a:graphicFrameLocks noChangeAspect="1"/>
          </p:cNvGraphicFramePr>
          <p:nvPr>
            <p:custDataLst>
              <p:tags r:id="rId4"/>
            </p:custData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075700" name="think-cell Slide" r:id="rId9" imgW="360" imgH="360" progId="">
                  <p:embed/>
                </p:oleObj>
              </mc:Choice>
              <mc:Fallback>
                <p:oleObj name="think-cell Slide" r:id="rId9" imgW="360" imgH="360" progId="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Rectangle 1" hidden="1">
            <a:extLst/>
          </p:cNvPr>
          <p:cNvSpPr/>
          <p:nvPr userDrawn="1">
            <p:custDataLst>
              <p:tags r:id="rId5"/>
            </p:custDataLst>
          </p:nvPr>
        </p:nvSpPr>
        <p:spPr>
          <a:xfrm>
            <a:off x="0" y="0"/>
            <a:ext cx="195263" cy="158750"/>
          </a:xfrm>
          <a:prstGeom prst="rect">
            <a:avLst/>
          </a:prstGeom>
          <a:solidFill>
            <a:srgbClr val="0077BE"/>
          </a:solidFill>
          <a:ln w="9525" cap="rnd" cmpd="sng" algn="ctr">
            <a:solidFill>
              <a:srgbClr val="0077BE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349" dirty="0" err="1">
              <a:solidFill>
                <a:srgbClr val="FFFFFF"/>
              </a:solidFill>
              <a:ea typeface="+mj-ea"/>
              <a:cs typeface="+mj-cs"/>
              <a:sym typeface="Trebuchet MS" panose="020B0603020202020204" pitchFamily="34" charset="0"/>
            </a:endParaRP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775385" y="622801"/>
            <a:ext cx="10642708" cy="332399"/>
          </a:xfrm>
        </p:spPr>
        <p:txBody>
          <a:bodyPr/>
          <a:lstStyle>
            <a:lvl1pPr>
              <a:defRPr sz="2349">
                <a:solidFill>
                  <a:srgbClr val="374140"/>
                </a:solidFill>
                <a:latin typeface="+mj-lt"/>
                <a:sym typeface="Trebuchet MS" panose="020B0603020202020204" pitchFamily="34" charset="0"/>
              </a:defRPr>
            </a:lvl1pPr>
          </a:lstStyle>
          <a:p>
            <a:r>
              <a:rPr lang="ru-RU" dirty="0"/>
              <a:t>Образец заголовка</a:t>
            </a:r>
            <a:endParaRPr lang="en-US" dirty="0"/>
          </a:p>
        </p:txBody>
      </p:sp>
      <p:sp>
        <p:nvSpPr>
          <p:cNvPr id="4" name="Text Placeholder 3">
            <a:extLst/>
          </p:cNvPr>
          <p:cNvSpPr>
            <a:spLocks noGrp="1"/>
          </p:cNvSpPr>
          <p:nvPr>
            <p:ph type="body" sz="quarter" idx="10"/>
          </p:nvPr>
        </p:nvSpPr>
        <p:spPr>
          <a:xfrm>
            <a:off x="774647" y="2085629"/>
            <a:ext cx="10643445" cy="4068409"/>
          </a:xfrm>
        </p:spPr>
        <p:txBody>
          <a:bodyPr/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566"/>
            </a:lvl1pPr>
            <a:lvl2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566"/>
            </a:lvl2pPr>
            <a:lvl3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566"/>
            </a:lvl3pPr>
            <a:lvl4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958"/>
            </a:lvl4pPr>
            <a:lvl5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958"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</p:cSld>
  <p:clrMapOvr>
    <a:masterClrMapping/>
  </p:clrMapOvr>
  <p:transition>
    <p:fad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rrow one third">
    <p:bg>
      <p:bgPr>
        <a:gradFill rotWithShape="1">
          <a:gsLst>
            <a:gs pos="0">
              <a:srgbClr val="0077BE"/>
            </a:gs>
            <a:gs pos="100000">
              <a:srgbClr val="67BD4A"/>
            </a:gs>
          </a:gsLst>
          <a:lin ang="81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947194" name="think-cell Slide" r:id="rId5" imgW="360" imgH="360" progId="">
                  <p:embed/>
                </p:oleObj>
              </mc:Choice>
              <mc:Fallback>
                <p:oleObj name="think-cell Slide" r:id="rId5" imgW="360" imgH="360" progId="">
                  <p:embed/>
                  <p:pic>
                    <p:nvPicPr>
                      <p:cNvPr id="0" name="Picture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ectangle 1" hidden="1">
            <a:extLst/>
          </p:cNvPr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195263" cy="158750"/>
          </a:xfrm>
          <a:prstGeom prst="rect">
            <a:avLst/>
          </a:prstGeom>
          <a:solidFill>
            <a:srgbClr val="0077BE"/>
          </a:solidFill>
          <a:ln w="9525" cap="rnd" cmpd="sng" algn="ctr">
            <a:solidFill>
              <a:srgbClr val="0077BE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3200" dirty="0">
              <a:solidFill>
                <a:srgbClr val="FFFFFF"/>
              </a:solidFill>
              <a:ea typeface="+mj-ea"/>
              <a:cs typeface="+mj-cs"/>
              <a:sym typeface="Trebuchet MS" panose="020B0603020202020204" pitchFamily="34" charset="0"/>
            </a:endParaRPr>
          </a:p>
        </p:txBody>
      </p:sp>
      <p:sp>
        <p:nvSpPr>
          <p:cNvPr id="5" name="ArrowPanelGray"/>
          <p:cNvSpPr>
            <a:spLocks noChangeArrowheads="1"/>
          </p:cNvSpPr>
          <p:nvPr userDrawn="1"/>
        </p:nvSpPr>
        <p:spPr bwMode="auto">
          <a:xfrm>
            <a:off x="0" y="0"/>
            <a:ext cx="5491163" cy="6858000"/>
          </a:xfrm>
          <a:custGeom>
            <a:avLst/>
            <a:gdLst>
              <a:gd name="connsiteX0" fmla="*/ 0 w 4461458"/>
              <a:gd name="connsiteY0" fmla="*/ 0 h 6858000"/>
              <a:gd name="connsiteX1" fmla="*/ 7374 w 4461458"/>
              <a:gd name="connsiteY1" fmla="*/ 0 h 6858000"/>
              <a:gd name="connsiteX2" fmla="*/ 267399 w 4461458"/>
              <a:gd name="connsiteY2" fmla="*/ 0 h 6858000"/>
              <a:gd name="connsiteX3" fmla="*/ 3759269 w 4461458"/>
              <a:gd name="connsiteY3" fmla="*/ 0 h 6858000"/>
              <a:gd name="connsiteX4" fmla="*/ 4461458 w 4461458"/>
              <a:gd name="connsiteY4" fmla="*/ 3429000 h 6858000"/>
              <a:gd name="connsiteX5" fmla="*/ 3759269 w 4461458"/>
              <a:gd name="connsiteY5" fmla="*/ 6858000 h 6858000"/>
              <a:gd name="connsiteX6" fmla="*/ 267399 w 4461458"/>
              <a:gd name="connsiteY6" fmla="*/ 6858000 h 6858000"/>
              <a:gd name="connsiteX7" fmla="*/ 7374 w 4461458"/>
              <a:gd name="connsiteY7" fmla="*/ 6858000 h 6858000"/>
              <a:gd name="connsiteX8" fmla="*/ 0 w 4461458"/>
              <a:gd name="connsiteY8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461458" h="6858000">
                <a:moveTo>
                  <a:pt x="0" y="0"/>
                </a:moveTo>
                <a:lnTo>
                  <a:pt x="7374" y="0"/>
                </a:lnTo>
                <a:lnTo>
                  <a:pt x="267399" y="0"/>
                </a:lnTo>
                <a:lnTo>
                  <a:pt x="3759269" y="0"/>
                </a:lnTo>
                <a:lnTo>
                  <a:pt x="4461458" y="3429000"/>
                </a:lnTo>
                <a:lnTo>
                  <a:pt x="3759269" y="6858000"/>
                </a:lnTo>
                <a:lnTo>
                  <a:pt x="267399" y="6858000"/>
                </a:lnTo>
                <a:lnTo>
                  <a:pt x="7374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F2F2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fontAlgn="auto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defRPr/>
            </a:pPr>
            <a:endParaRPr lang="en-US" sz="1200" dirty="0">
              <a:solidFill>
                <a:prstClr val="white"/>
              </a:solidFill>
            </a:endParaRPr>
          </a:p>
        </p:txBody>
      </p:sp>
      <p:sp>
        <p:nvSpPr>
          <p:cNvPr id="6" name="Page"/>
          <p:cNvSpPr txBox="1"/>
          <p:nvPr userDrawn="1"/>
        </p:nvSpPr>
        <p:spPr>
          <a:xfrm>
            <a:off x="11018838" y="6405563"/>
            <a:ext cx="381000" cy="153987"/>
          </a:xfrm>
          <a:prstGeom prst="rect">
            <a:avLst/>
          </a:prstGeom>
          <a:noFill/>
        </p:spPr>
        <p:txBody>
          <a:bodyPr lIns="0" tIns="0" rIns="0" bIns="0" anchor="b">
            <a:spAutoFit/>
          </a:bodyPr>
          <a:lstStyle/>
          <a:p>
            <a:pPr algn="r" defTabSz="914400" fontAlgn="auto">
              <a:spcBef>
                <a:spcPts val="0"/>
              </a:spcBef>
              <a:spcAft>
                <a:spcPts val="0"/>
              </a:spcAft>
              <a:defRPr/>
            </a:pPr>
            <a:fld id="{89255697-6BE2-4701-A147-EB4EA7EDE0C3}" type="slidenum">
              <a:rPr lang="en-US" sz="1000">
                <a:solidFill>
                  <a:schemeClr val="bg1"/>
                </a:solidFill>
                <a:latin typeface="+mn-lt"/>
                <a:sym typeface="Trebuchet MS" panose="020B0603020202020204" pitchFamily="34" charset="0"/>
              </a:rPr>
              <a:pPr algn="r" defTabSz="914400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sz="800" dirty="0">
              <a:solidFill>
                <a:schemeClr val="bg1"/>
              </a:solidFill>
              <a:latin typeface="+mn-lt"/>
              <a:sym typeface="Trebuchet MS" panose="020B0603020202020204" pitchFamily="34" charset="0"/>
            </a:endParaRPr>
          </a:p>
        </p:txBody>
      </p:sp>
      <p:pic>
        <p:nvPicPr>
          <p:cNvPr id="7" name="Picture 8"/>
          <p:cNvPicPr>
            <a:picLocks noChangeAspect="1" noChangeArrowheads="1"/>
          </p:cNvPicPr>
          <p:nvPr userDrawn="1"/>
        </p:nvPicPr>
        <p:blipFill>
          <a:blip r:embed="rId7"/>
          <a:srcRect/>
          <a:stretch>
            <a:fillRect/>
          </a:stretch>
        </p:blipFill>
        <p:spPr bwMode="auto">
          <a:xfrm>
            <a:off x="4454525" y="3394075"/>
            <a:ext cx="1598613" cy="3571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Rectangle 12">
            <a:extLst/>
          </p:cNvPr>
          <p:cNvSpPr/>
          <p:nvPr userDrawn="1"/>
        </p:nvSpPr>
        <p:spPr>
          <a:xfrm>
            <a:off x="5473700" y="88900"/>
            <a:ext cx="1246188" cy="153988"/>
          </a:xfrm>
          <a:prstGeom prst="rect">
            <a:avLst/>
          </a:prstGeom>
          <a:noFill/>
          <a:ln w="9525" cap="rnd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anchor="ctr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000" dirty="0">
                <a:solidFill>
                  <a:srgbClr val="C41300"/>
                </a:solidFill>
              </a:rPr>
              <a:t>КОНФИДЕНЦИАЛЬНО</a:t>
            </a:r>
            <a:endParaRPr lang="en-US" sz="1000" dirty="0">
              <a:solidFill>
                <a:srgbClr val="C41300"/>
              </a:solidFill>
            </a:endParaRPr>
          </a:p>
        </p:txBody>
      </p:sp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775384" y="1785600"/>
            <a:ext cx="3954462" cy="3286800"/>
          </a:xfrm>
          <a:prstGeom prst="rect">
            <a:avLst/>
          </a:prstGeom>
        </p:spPr>
        <p:txBody>
          <a:bodyPr anchor="ctr">
            <a:noAutofit/>
          </a:bodyPr>
          <a:lstStyle>
            <a:lvl1pPr>
              <a:defRPr sz="3200" b="0">
                <a:solidFill>
                  <a:srgbClr val="374140"/>
                </a:solidFill>
                <a:latin typeface="+mj-lt"/>
                <a:sym typeface="Trebuchet MS" panose="020B0603020202020204" pitchFamily="34" charset="0"/>
              </a:defRPr>
            </a:lvl1pPr>
          </a:lstStyle>
          <a:p>
            <a:r>
              <a:rPr lang="ru-RU" dirty="0"/>
              <a:t>Образец заголовка</a:t>
            </a:r>
            <a:endParaRPr lang="en-US" dirty="0"/>
          </a:p>
        </p:txBody>
      </p:sp>
      <p:sp>
        <p:nvSpPr>
          <p:cNvPr id="9" name="Date Placeholder 7"/>
          <p:cNvSpPr>
            <a:spLocks noGrp="1"/>
          </p:cNvSpPr>
          <p:nvPr userDrawn="1"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  <a:latin typeface="+mn-lt"/>
                <a:sym typeface="Trebuchet MS" panose="020B0603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Gray slice heading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076723" name="think-cell Slide" r:id="rId7" imgW="360" imgH="360" progId="">
                  <p:embed/>
                </p:oleObj>
              </mc:Choice>
              <mc:Fallback>
                <p:oleObj name="think-cell Slide" r:id="rId7" imgW="360" imgH="360" progId="">
                  <p:embed/>
                  <p:pic>
                    <p:nvPicPr>
                      <p:cNvPr id="0" name="Picture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ectangle 2" hidden="1"/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195263" cy="158750"/>
          </a:xfrm>
          <a:prstGeom prst="rect">
            <a:avLst/>
          </a:prstGeom>
          <a:solidFill>
            <a:srgbClr val="0077BE"/>
          </a:solidFill>
          <a:ln w="9525" cap="rnd" cmpd="sng" algn="ctr">
            <a:solidFill>
              <a:srgbClr val="0077BE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958" dirty="0" err="1">
              <a:solidFill>
                <a:srgbClr val="FFFFFF"/>
              </a:solidFill>
              <a:ea typeface="+mj-ea"/>
              <a:cs typeface="+mj-cs"/>
              <a:sym typeface="Trebuchet MS" panose="020B0603020202020204" pitchFamily="34" charset="0"/>
            </a:endParaRPr>
          </a:p>
        </p:txBody>
      </p:sp>
      <p:sp>
        <p:nvSpPr>
          <p:cNvPr id="5" name="Page"/>
          <p:cNvSpPr txBox="1"/>
          <p:nvPr userDrawn="1"/>
        </p:nvSpPr>
        <p:spPr>
          <a:xfrm>
            <a:off x="11337925" y="6408738"/>
            <a:ext cx="381000" cy="150812"/>
          </a:xfrm>
          <a:prstGeom prst="rect">
            <a:avLst/>
          </a:prstGeom>
          <a:noFill/>
        </p:spPr>
        <p:txBody>
          <a:bodyPr lIns="0" tIns="0" rIns="0" bIns="0" anchor="b">
            <a:spAutoFit/>
          </a:bodyPr>
          <a:lstStyle/>
          <a:p>
            <a:pPr algn="r" defTabSz="895169" fontAlgn="auto">
              <a:spcBef>
                <a:spcPts val="0"/>
              </a:spcBef>
              <a:spcAft>
                <a:spcPts val="0"/>
              </a:spcAft>
              <a:defRPr/>
            </a:pPr>
            <a:fld id="{0F56AB9A-0BBA-4747-83E3-74BF0F443C5A}" type="slidenum">
              <a:rPr lang="en-US" sz="979">
                <a:solidFill>
                  <a:schemeClr val="bg1">
                    <a:lumMod val="50000"/>
                  </a:schemeClr>
                </a:solidFill>
                <a:latin typeface="+mn-lt"/>
                <a:sym typeface="Trebuchet MS" panose="020B0603020202020204" pitchFamily="34" charset="0"/>
              </a:rPr>
              <a:pPr algn="r" defTabSz="895169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sz="979" dirty="0">
              <a:solidFill>
                <a:schemeClr val="bg1">
                  <a:lumMod val="50000"/>
                </a:schemeClr>
              </a:solidFill>
              <a:latin typeface="+mn-lt"/>
              <a:sym typeface="Trebuchet MS" panose="020B0603020202020204" pitchFamily="34" charset="0"/>
            </a:endParaRPr>
          </a:p>
        </p:txBody>
      </p:sp>
      <p:graphicFrame>
        <p:nvGraphicFramePr>
          <p:cNvPr id="6" name="Object 3"/>
          <p:cNvGraphicFramePr>
            <a:graphicFrameLocks noChangeAspect="1"/>
          </p:cNvGraphicFramePr>
          <p:nvPr>
            <p:custDataLst>
              <p:tags r:id="rId4"/>
            </p:custData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076724" name="think-cell Slide" r:id="rId9" imgW="360" imgH="360" progId="">
                  <p:embed/>
                </p:oleObj>
              </mc:Choice>
              <mc:Fallback>
                <p:oleObj name="think-cell Slide" r:id="rId9" imgW="360" imgH="360" progId="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Rectangle 1" hidden="1">
            <a:extLst/>
          </p:cNvPr>
          <p:cNvSpPr/>
          <p:nvPr userDrawn="1">
            <p:custDataLst>
              <p:tags r:id="rId5"/>
            </p:custDataLst>
          </p:nvPr>
        </p:nvSpPr>
        <p:spPr>
          <a:xfrm>
            <a:off x="0" y="0"/>
            <a:ext cx="195263" cy="158750"/>
          </a:xfrm>
          <a:prstGeom prst="rect">
            <a:avLst/>
          </a:prstGeom>
          <a:solidFill>
            <a:srgbClr val="0077BE"/>
          </a:solidFill>
          <a:ln w="9525" cap="rnd" cmpd="sng" algn="ctr">
            <a:solidFill>
              <a:srgbClr val="0077BE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741" dirty="0" err="1">
              <a:solidFill>
                <a:srgbClr val="FFFFFF"/>
              </a:solidFill>
              <a:ea typeface="+mj-ea"/>
              <a:cs typeface="+mj-cs"/>
              <a:sym typeface="Trebuchet MS" panose="020B0603020202020204" pitchFamily="34" charset="0"/>
            </a:endParaRPr>
          </a:p>
        </p:txBody>
      </p:sp>
      <p:sp>
        <p:nvSpPr>
          <p:cNvPr id="8" name="PanelGray"/>
          <p:cNvSpPr/>
          <p:nvPr userDrawn="1"/>
        </p:nvSpPr>
        <p:spPr bwMode="ltGray">
          <a:xfrm>
            <a:off x="0" y="0"/>
            <a:ext cx="4737100" cy="6859588"/>
          </a:xfrm>
          <a:prstGeom prst="rect">
            <a:avLst/>
          </a:prstGeom>
          <a:solidFill>
            <a:srgbClr val="F2F2F2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9519" tIns="44760" rIns="89519" bIns="44760"/>
          <a:lstStyle/>
          <a:p>
            <a:pPr fontAlgn="auto">
              <a:lnSpc>
                <a:spcPct val="90000"/>
              </a:lnSpc>
              <a:spcBef>
                <a:spcPts val="0"/>
              </a:spcBef>
              <a:spcAft>
                <a:spcPts val="979"/>
              </a:spcAft>
              <a:defRPr/>
            </a:pPr>
            <a:endParaRPr lang="en-US" sz="1175" dirty="0">
              <a:solidFill>
                <a:schemeClr val="bg1"/>
              </a:solidFill>
            </a:endParaRPr>
          </a:p>
        </p:txBody>
      </p:sp>
      <p:pic>
        <p:nvPicPr>
          <p:cNvPr id="10" name="Picture 5" descr="http://D4AD938DC65031E21AF9EE0463C292AD.dms.sberbank.ru/D4AD938DC65031E21AF9EE0463C292AD-45FDCC9C7560CF35DA88EEE9435DF9FE-059EB227FE4DBB45BC02484443552864/1.png"/>
          <p:cNvPicPr>
            <a:picLocks/>
          </p:cNvPicPr>
          <p:nvPr userDrawn="1"/>
        </p:nvPicPr>
        <p:blipFill>
          <a:blip r:link="rId11"/>
          <a:srcRect/>
          <a:stretch>
            <a:fillRect/>
          </a:stretch>
        </p:blipFill>
        <p:spPr bwMode="auto">
          <a:xfrm>
            <a:off x="0" y="0"/>
            <a:ext cx="1588" cy="1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itle 1"/>
          <p:cNvSpPr>
            <a:spLocks noGrp="1"/>
          </p:cNvSpPr>
          <p:nvPr>
            <p:ph type="title"/>
          </p:nvPr>
        </p:nvSpPr>
        <p:spPr bwMode="ltGray">
          <a:xfrm>
            <a:off x="775384" y="1544274"/>
            <a:ext cx="3359506" cy="1495794"/>
          </a:xfrm>
          <a:noFill/>
        </p:spPr>
        <p:txBody>
          <a:bodyPr rIns="320040" anchor="b">
            <a:noAutofit/>
          </a:bodyPr>
          <a:lstStyle>
            <a:lvl1pPr>
              <a:defRPr sz="2741">
                <a:solidFill>
                  <a:srgbClr val="374140"/>
                </a:solidFill>
                <a:latin typeface="+mj-lt"/>
              </a:defRPr>
            </a:lvl1pPr>
          </a:lstStyle>
          <a:p>
            <a:r>
              <a:rPr lang="ru-RU" dirty="0"/>
              <a:t>Образец заголовка</a:t>
            </a:r>
            <a:endParaRPr lang="en-US" dirty="0"/>
          </a:p>
        </p:txBody>
      </p:sp>
      <p:sp>
        <p:nvSpPr>
          <p:cNvPr id="11" name="Date Placeholder 2"/>
          <p:cNvSpPr>
            <a:spLocks noGrp="1"/>
          </p:cNvSpPr>
          <p:nvPr>
            <p:ph type="dt" sz="half" idx="10"/>
          </p:nvPr>
        </p:nvSpPr>
        <p:spPr>
          <a:xfrm>
            <a:off x="9739313" y="6405563"/>
            <a:ext cx="1271587" cy="153987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800">
                <a:latin typeface="+mn-lt"/>
                <a:sym typeface="Trebuchet MS" panose="020B0603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Section header box">
    <p:bg bwMode="grayWhite">
      <p:bgPr>
        <a:gradFill rotWithShape="1">
          <a:gsLst>
            <a:gs pos="0">
              <a:srgbClr val="0077BE"/>
            </a:gs>
            <a:gs pos="100000">
              <a:srgbClr val="67BD4A"/>
            </a:gs>
          </a:gsLst>
          <a:lin ang="81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age"/>
          <p:cNvSpPr txBox="1"/>
          <p:nvPr userDrawn="1"/>
        </p:nvSpPr>
        <p:spPr>
          <a:xfrm>
            <a:off x="11337925" y="6408738"/>
            <a:ext cx="381000" cy="150812"/>
          </a:xfrm>
          <a:prstGeom prst="rect">
            <a:avLst/>
          </a:prstGeom>
          <a:noFill/>
        </p:spPr>
        <p:txBody>
          <a:bodyPr lIns="0" tIns="0" rIns="0" bIns="0" anchor="b">
            <a:spAutoFit/>
          </a:bodyPr>
          <a:lstStyle/>
          <a:p>
            <a:pPr algn="r" defTabSz="895169" fontAlgn="auto">
              <a:spcBef>
                <a:spcPts val="0"/>
              </a:spcBef>
              <a:spcAft>
                <a:spcPts val="0"/>
              </a:spcAft>
              <a:defRPr/>
            </a:pPr>
            <a:fld id="{D5242BCA-BCD6-4441-B4CC-53A10DD935C4}" type="slidenum">
              <a:rPr lang="en-US" sz="979">
                <a:solidFill>
                  <a:schemeClr val="bg1"/>
                </a:solidFill>
                <a:latin typeface="+mn-lt"/>
                <a:sym typeface="Trebuchet MS" panose="020B0603020202020204" pitchFamily="34" charset="0"/>
              </a:rPr>
              <a:pPr algn="r" defTabSz="895169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sz="979" dirty="0">
              <a:solidFill>
                <a:schemeClr val="bg1"/>
              </a:solidFill>
              <a:latin typeface="+mn-lt"/>
              <a:sym typeface="Trebuchet MS" panose="020B0603020202020204" pitchFamily="34" charset="0"/>
            </a:endParaRPr>
          </a:p>
        </p:txBody>
      </p:sp>
      <p:sp>
        <p:nvSpPr>
          <p:cNvPr id="4" name="Square"/>
          <p:cNvSpPr>
            <a:spLocks noChangeAspect="1"/>
          </p:cNvSpPr>
          <p:nvPr userDrawn="1"/>
        </p:nvSpPr>
        <p:spPr bwMode="white">
          <a:xfrm>
            <a:off x="1090613" y="1457325"/>
            <a:ext cx="1128712" cy="919163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175" dirty="0">
              <a:solidFill>
                <a:schemeClr val="bg1"/>
              </a:solidFill>
              <a:sym typeface="Trebuchet MS" panose="020B060302020202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1089969" y="2668041"/>
            <a:ext cx="10012800" cy="3201026"/>
          </a:xfrm>
          <a:prstGeom prst="rect">
            <a:avLst/>
          </a:prstGeom>
          <a:ln w="9525">
            <a:solidFill>
              <a:schemeClr val="bg1"/>
            </a:solidFill>
          </a:ln>
        </p:spPr>
        <p:txBody>
          <a:bodyPr lIns="274320" tIns="274320" rIns="274320" bIns="137160" anchor="b">
            <a:noAutofit/>
          </a:bodyPr>
          <a:lstStyle>
            <a:lvl1pPr marL="0" algn="l" defTabSz="895169" rtl="0" eaLnBrk="1" fontAlgn="auto" latinLnBrk="0" hangingPunct="1">
              <a:lnSpc>
                <a:spcPts val="5874"/>
              </a:lnSpc>
              <a:spcBef>
                <a:spcPts val="0"/>
              </a:spcBef>
              <a:spcAft>
                <a:spcPts val="0"/>
              </a:spcAft>
              <a:defRPr lang="en-US" sz="4308" kern="1200" baseline="0" dirty="0">
                <a:solidFill>
                  <a:schemeClr val="bg1"/>
                </a:solidFill>
                <a:latin typeface="+mj-lt"/>
                <a:ea typeface="+mn-ea"/>
                <a:cs typeface="Arial" panose="020B0604020202020204" pitchFamily="34" charset="0"/>
                <a:sym typeface="Trebuchet MS" panose="020B0603020202020204" pitchFamily="34" charset="0"/>
              </a:defRPr>
            </a:lvl1pPr>
          </a:lstStyle>
          <a:p>
            <a:r>
              <a:rPr lang="ru-RU" dirty="0"/>
              <a:t>Образец заголовка</a:t>
            </a:r>
            <a:endParaRPr lang="en-US" dirty="0"/>
          </a:p>
        </p:txBody>
      </p:sp>
      <p:sp>
        <p:nvSpPr>
          <p:cNvPr id="5" name="Date Placeholder 2"/>
          <p:cNvSpPr>
            <a:spLocks noGrp="1"/>
          </p:cNvSpPr>
          <p:nvPr userDrawn="1">
            <p:ph type="dt" sz="half" idx="10"/>
          </p:nvPr>
        </p:nvSpPr>
        <p:spPr>
          <a:xfrm>
            <a:off x="9739313" y="6405563"/>
            <a:ext cx="1271587" cy="153987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800">
                <a:solidFill>
                  <a:schemeClr val="bg1"/>
                </a:solidFill>
                <a:latin typeface="+mn-lt"/>
                <a:sym typeface="Trebuchet MS" panose="020B0603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header line">
    <p:bg bwMode="blackWhite">
      <p:bgPr>
        <a:gradFill rotWithShape="1">
          <a:gsLst>
            <a:gs pos="0">
              <a:srgbClr val="0077BE"/>
            </a:gs>
            <a:gs pos="100000">
              <a:srgbClr val="67BD4A"/>
            </a:gs>
          </a:gsLst>
          <a:lin ang="81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age"/>
          <p:cNvSpPr txBox="1"/>
          <p:nvPr userDrawn="1"/>
        </p:nvSpPr>
        <p:spPr>
          <a:xfrm>
            <a:off x="11337925" y="6408738"/>
            <a:ext cx="381000" cy="150812"/>
          </a:xfrm>
          <a:prstGeom prst="rect">
            <a:avLst/>
          </a:prstGeom>
          <a:noFill/>
        </p:spPr>
        <p:txBody>
          <a:bodyPr lIns="0" tIns="0" rIns="0" bIns="0" anchor="b">
            <a:spAutoFit/>
          </a:bodyPr>
          <a:lstStyle/>
          <a:p>
            <a:pPr algn="r" defTabSz="895169" fontAlgn="auto">
              <a:spcBef>
                <a:spcPts val="0"/>
              </a:spcBef>
              <a:spcAft>
                <a:spcPts val="0"/>
              </a:spcAft>
              <a:defRPr/>
            </a:pPr>
            <a:fld id="{7E4432B8-397F-4BBE-9A01-87B66D725F6F}" type="slidenum">
              <a:rPr lang="en-US" sz="979">
                <a:solidFill>
                  <a:schemeClr val="bg1"/>
                </a:solidFill>
                <a:latin typeface="+mn-lt"/>
                <a:sym typeface="Trebuchet MS" panose="020B0603020202020204" pitchFamily="34" charset="0"/>
              </a:rPr>
              <a:pPr algn="r" defTabSz="895169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sz="979" dirty="0">
              <a:solidFill>
                <a:schemeClr val="bg1"/>
              </a:solidFill>
              <a:latin typeface="+mn-lt"/>
              <a:sym typeface="Trebuchet MS" panose="020B0603020202020204" pitchFamily="34" charset="0"/>
            </a:endParaRPr>
          </a:p>
        </p:txBody>
      </p:sp>
      <p:cxnSp>
        <p:nvCxnSpPr>
          <p:cNvPr id="4" name="Line"/>
          <p:cNvCxnSpPr/>
          <p:nvPr userDrawn="1"/>
        </p:nvCxnSpPr>
        <p:spPr bwMode="white">
          <a:xfrm>
            <a:off x="774700" y="3679825"/>
            <a:ext cx="11417300" cy="0"/>
          </a:xfrm>
          <a:prstGeom prst="line">
            <a:avLst/>
          </a:prstGeom>
          <a:ln w="19050" cmpd="sng">
            <a:solidFill>
              <a:schemeClr val="bg1"/>
            </a:solidFill>
            <a:miter lim="800000"/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Picture 5" descr="http://D4AD938DC65031E21AF9EE0463C292AD.dms.sberbank.ru/D4AD938DC65031E21AF9EE0463C292AD-45FDCC9C7560CF35DA88EEE9435DF9FE-059EB227FE4DBB45BC02484443552864/1.png"/>
          <p:cNvPicPr>
            <a:picLocks/>
          </p:cNvPicPr>
          <p:nvPr userDrawn="1"/>
        </p:nvPicPr>
        <p:blipFill>
          <a:blip r:link="rId2"/>
          <a:srcRect/>
          <a:stretch>
            <a:fillRect/>
          </a:stretch>
        </p:blipFill>
        <p:spPr bwMode="auto">
          <a:xfrm>
            <a:off x="0" y="0"/>
            <a:ext cx="1588" cy="1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6" descr="http://D4AD938DC65031E21AF9EE0463C292AD.dms.sberbank.ru/D4AD938DC65031E21AF9EE0463C292AD-45FDCC9C7560CF35DA88EEE9435DF9FE-059EB227FE4DBB45BC02484443552864/1.png"/>
          <p:cNvPicPr>
            <a:picLocks/>
          </p:cNvPicPr>
          <p:nvPr userDrawn="1"/>
        </p:nvPicPr>
        <p:blipFill>
          <a:blip r:link="rId2"/>
          <a:srcRect/>
          <a:stretch>
            <a:fillRect/>
          </a:stretch>
        </p:blipFill>
        <p:spPr bwMode="auto">
          <a:xfrm>
            <a:off x="0" y="0"/>
            <a:ext cx="1588" cy="1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7" name="Title 1"/>
          <p:cNvSpPr>
            <a:spLocks noGrp="1"/>
          </p:cNvSpPr>
          <p:nvPr>
            <p:ph type="title"/>
          </p:nvPr>
        </p:nvSpPr>
        <p:spPr bwMode="blackWhite">
          <a:xfrm>
            <a:off x="775385" y="3826800"/>
            <a:ext cx="10642708" cy="2041200"/>
          </a:xfrm>
        </p:spPr>
        <p:txBody>
          <a:bodyPr>
            <a:noAutofit/>
          </a:bodyPr>
          <a:lstStyle>
            <a:lvl1pPr>
              <a:defRPr sz="4308">
                <a:solidFill>
                  <a:schemeClr val="bg1"/>
                </a:solidFill>
                <a:latin typeface="+mj-lt"/>
                <a:sym typeface="Trebuchet MS" panose="020B0603020202020204" pitchFamily="34" charset="0"/>
              </a:defRPr>
            </a:lvl1pPr>
          </a:lstStyle>
          <a:p>
            <a:r>
              <a:rPr lang="ru-RU" dirty="0"/>
              <a:t>Образец заголовка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>
          <a:xfrm>
            <a:off x="9739313" y="6405563"/>
            <a:ext cx="1271587" cy="153987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800">
                <a:solidFill>
                  <a:schemeClr val="bg1"/>
                </a:solidFill>
                <a:latin typeface="+mn-lt"/>
                <a:sym typeface="Trebuchet MS" panose="020B0603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White one third">
    <p:bg>
      <p:bgPr>
        <a:gradFill rotWithShape="1">
          <a:gsLst>
            <a:gs pos="0">
              <a:srgbClr val="0077BE"/>
            </a:gs>
            <a:gs pos="100000">
              <a:srgbClr val="67BD4A"/>
            </a:gs>
          </a:gsLst>
          <a:lin ang="81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079290" name="think-cell Slide" r:id="rId5" imgW="360" imgH="360" progId="">
                  <p:embed/>
                </p:oleObj>
              </mc:Choice>
              <mc:Fallback>
                <p:oleObj name="think-cell Slide" r:id="rId5" imgW="360" imgH="360" progId="">
                  <p:embed/>
                  <p:pic>
                    <p:nvPicPr>
                      <p:cNvPr id="0" name="Picture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ectangle 1" hidden="1"/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195263" cy="158750"/>
          </a:xfrm>
          <a:prstGeom prst="rect">
            <a:avLst/>
          </a:prstGeom>
          <a:solidFill>
            <a:srgbClr val="0077BE"/>
          </a:solidFill>
          <a:ln w="9525" cap="rnd" cmpd="sng" algn="ctr">
            <a:solidFill>
              <a:srgbClr val="0077BE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741" dirty="0" err="1">
              <a:solidFill>
                <a:srgbClr val="FFFFFF"/>
              </a:solidFill>
              <a:ea typeface="+mj-ea"/>
              <a:cs typeface="+mj-cs"/>
              <a:sym typeface="Trebuchet MS" panose="020B0603020202020204" pitchFamily="34" charset="0"/>
            </a:endParaRPr>
          </a:p>
        </p:txBody>
      </p:sp>
      <p:pic>
        <p:nvPicPr>
          <p:cNvPr id="5" name="Shadow"/>
          <p:cNvPicPr>
            <a:picLocks noChangeAspect="1"/>
          </p:cNvPicPr>
          <p:nvPr userDrawn="1"/>
        </p:nvPicPr>
        <p:blipFill>
          <a:blip r:embed="rId7"/>
          <a:srcRect l="29398" t="27" r="101" b="8742"/>
          <a:stretch>
            <a:fillRect/>
          </a:stretch>
        </p:blipFill>
        <p:spPr bwMode="ltGray">
          <a:xfrm>
            <a:off x="4117975" y="0"/>
            <a:ext cx="51435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PanelGray"/>
          <p:cNvSpPr/>
          <p:nvPr userDrawn="1"/>
        </p:nvSpPr>
        <p:spPr bwMode="white">
          <a:xfrm>
            <a:off x="0" y="0"/>
            <a:ext cx="4132263" cy="6858000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175" dirty="0">
              <a:solidFill>
                <a:schemeClr val="bg1"/>
              </a:solidFill>
              <a:sym typeface="Trebuchet MS" panose="020B0603020202020204" pitchFamily="34" charset="0"/>
            </a:endParaRPr>
          </a:p>
        </p:txBody>
      </p:sp>
      <p:sp>
        <p:nvSpPr>
          <p:cNvPr id="7" name="Page"/>
          <p:cNvSpPr txBox="1"/>
          <p:nvPr userDrawn="1"/>
        </p:nvSpPr>
        <p:spPr>
          <a:xfrm>
            <a:off x="11337925" y="6408738"/>
            <a:ext cx="381000" cy="150812"/>
          </a:xfrm>
          <a:prstGeom prst="rect">
            <a:avLst/>
          </a:prstGeom>
          <a:noFill/>
        </p:spPr>
        <p:txBody>
          <a:bodyPr lIns="0" tIns="0" rIns="0" bIns="0" anchor="b">
            <a:spAutoFit/>
          </a:bodyPr>
          <a:lstStyle/>
          <a:p>
            <a:pPr algn="r" defTabSz="895169" fontAlgn="auto">
              <a:spcBef>
                <a:spcPts val="0"/>
              </a:spcBef>
              <a:spcAft>
                <a:spcPts val="0"/>
              </a:spcAft>
              <a:defRPr/>
            </a:pPr>
            <a:fld id="{0D2C1D4D-66EC-4935-8463-A1E14128277B}" type="slidenum">
              <a:rPr lang="en-US" sz="979">
                <a:solidFill>
                  <a:schemeClr val="bg1"/>
                </a:solidFill>
                <a:latin typeface="+mn-lt"/>
                <a:sym typeface="Trebuchet MS" panose="020B0603020202020204" pitchFamily="34" charset="0"/>
              </a:rPr>
              <a:pPr algn="r" defTabSz="895169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sz="979" dirty="0">
              <a:solidFill>
                <a:schemeClr val="bg1"/>
              </a:solidFill>
              <a:latin typeface="+mn-lt"/>
              <a:sym typeface="Trebuchet MS" panose="020B0603020202020204" pitchFamily="34" charset="0"/>
            </a:endParaRPr>
          </a:p>
        </p:txBody>
      </p:sp>
      <p:sp>
        <p:nvSpPr>
          <p:cNvPr id="27" name="Title 4"/>
          <p:cNvSpPr>
            <a:spLocks noGrp="1"/>
          </p:cNvSpPr>
          <p:nvPr>
            <p:ph type="title"/>
          </p:nvPr>
        </p:nvSpPr>
        <p:spPr>
          <a:xfrm>
            <a:off x="775385" y="2681103"/>
            <a:ext cx="3045077" cy="1495794"/>
          </a:xfrm>
          <a:prstGeom prst="rect">
            <a:avLst/>
          </a:prstGeom>
        </p:spPr>
        <p:txBody>
          <a:bodyPr anchor="ctr">
            <a:noAutofit/>
          </a:bodyPr>
          <a:lstStyle>
            <a:lvl1pPr>
              <a:defRPr sz="2741">
                <a:solidFill>
                  <a:srgbClr val="374140"/>
                </a:solidFill>
                <a:latin typeface="+mj-lt"/>
                <a:sym typeface="Trebuchet MS" panose="020B0603020202020204" pitchFamily="34" charset="0"/>
              </a:defRPr>
            </a:lvl1pPr>
          </a:lstStyle>
          <a:p>
            <a:r>
              <a:rPr lang="ru-RU" dirty="0"/>
              <a:t>Образец заголовка</a:t>
            </a:r>
            <a:endParaRPr lang="en-US" dirty="0"/>
          </a:p>
        </p:txBody>
      </p:sp>
      <p:sp>
        <p:nvSpPr>
          <p:cNvPr id="8" name="Date Placeholder 1"/>
          <p:cNvSpPr>
            <a:spLocks noGrp="1"/>
          </p:cNvSpPr>
          <p:nvPr userDrawn="1">
            <p:ph type="dt" sz="half" idx="10"/>
          </p:nvPr>
        </p:nvSpPr>
        <p:spPr>
          <a:xfrm>
            <a:off x="9739313" y="6405563"/>
            <a:ext cx="1271587" cy="153987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800">
                <a:solidFill>
                  <a:schemeClr val="bg1"/>
                </a:solidFill>
                <a:latin typeface="+mn-lt"/>
                <a:sym typeface="Trebuchet MS" panose="020B0603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14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Green highlight">
    <p:bg>
      <p:bgPr>
        <a:gradFill rotWithShape="1">
          <a:gsLst>
            <a:gs pos="0">
              <a:srgbClr val="0077BE"/>
            </a:gs>
            <a:gs pos="100000">
              <a:srgbClr val="67BD4A"/>
            </a:gs>
          </a:gsLst>
          <a:lin ang="81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080314" name="think-cell Slide" r:id="rId5" imgW="360" imgH="360" progId="">
                  <p:embed/>
                </p:oleObj>
              </mc:Choice>
              <mc:Fallback>
                <p:oleObj name="think-cell Slide" r:id="rId5" imgW="360" imgH="360" progId="">
                  <p:embed/>
                  <p:pic>
                    <p:nvPicPr>
                      <p:cNvPr id="0" name="Picture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ectangle 1" hidden="1">
            <a:extLst/>
          </p:cNvPr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195263" cy="158750"/>
          </a:xfrm>
          <a:prstGeom prst="rect">
            <a:avLst/>
          </a:prstGeom>
          <a:solidFill>
            <a:srgbClr val="0077BE"/>
          </a:solidFill>
          <a:ln w="9525" cap="rnd" cmpd="sng" algn="ctr">
            <a:solidFill>
              <a:srgbClr val="0077BE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349" dirty="0" err="1">
              <a:solidFill>
                <a:srgbClr val="FFFFFF"/>
              </a:solidFill>
              <a:ea typeface="+mj-ea"/>
              <a:cs typeface="+mj-cs"/>
              <a:sym typeface="Trebuchet MS" panose="020B0603020202020204" pitchFamily="34" charset="0"/>
            </a:endParaRPr>
          </a:p>
        </p:txBody>
      </p:sp>
      <p:pic>
        <p:nvPicPr>
          <p:cNvPr id="5" name="Shadow"/>
          <p:cNvPicPr>
            <a:picLocks noChangeAspect="1"/>
          </p:cNvPicPr>
          <p:nvPr userDrawn="1"/>
        </p:nvPicPr>
        <p:blipFill>
          <a:blip r:embed="rId7"/>
          <a:srcRect l="29398" t="27" r="101" b="8742"/>
          <a:stretch>
            <a:fillRect/>
          </a:stretch>
        </p:blipFill>
        <p:spPr bwMode="ltGray">
          <a:xfrm>
            <a:off x="7145338" y="0"/>
            <a:ext cx="51435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PanelGray"/>
          <p:cNvSpPr/>
          <p:nvPr userDrawn="1"/>
        </p:nvSpPr>
        <p:spPr bwMode="white">
          <a:xfrm>
            <a:off x="0" y="0"/>
            <a:ext cx="7153275" cy="6858000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175" dirty="0">
              <a:solidFill>
                <a:schemeClr val="bg1"/>
              </a:solidFill>
              <a:sym typeface="Trebuchet MS" panose="020B0603020202020204" pitchFamily="34" charset="0"/>
            </a:endParaRPr>
          </a:p>
        </p:txBody>
      </p:sp>
      <p:sp>
        <p:nvSpPr>
          <p:cNvPr id="7" name="Page"/>
          <p:cNvSpPr txBox="1"/>
          <p:nvPr userDrawn="1"/>
        </p:nvSpPr>
        <p:spPr>
          <a:xfrm>
            <a:off x="11018838" y="6408738"/>
            <a:ext cx="381000" cy="150812"/>
          </a:xfrm>
          <a:prstGeom prst="rect">
            <a:avLst/>
          </a:prstGeom>
          <a:noFill/>
        </p:spPr>
        <p:txBody>
          <a:bodyPr lIns="0" tIns="0" rIns="0" bIns="0" anchor="b">
            <a:spAutoFit/>
          </a:bodyPr>
          <a:lstStyle/>
          <a:p>
            <a:pPr algn="r" defTabSz="895169" fontAlgn="auto">
              <a:spcBef>
                <a:spcPts val="0"/>
              </a:spcBef>
              <a:spcAft>
                <a:spcPts val="0"/>
              </a:spcAft>
              <a:defRPr/>
            </a:pPr>
            <a:fld id="{2C2D804E-E1F4-407D-B46E-07F80B8CA97D}" type="slidenum">
              <a:rPr lang="en-US" sz="979">
                <a:solidFill>
                  <a:schemeClr val="bg1"/>
                </a:solidFill>
                <a:latin typeface="+mn-lt"/>
                <a:sym typeface="Trebuchet MS" panose="020B0603020202020204" pitchFamily="34" charset="0"/>
              </a:rPr>
              <a:pPr algn="r" defTabSz="895169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sz="979" dirty="0">
              <a:solidFill>
                <a:schemeClr val="bg1"/>
              </a:solidFill>
              <a:latin typeface="+mn-lt"/>
              <a:sym typeface="Trebuchet MS" panose="020B0603020202020204" pitchFamily="34" charset="0"/>
            </a:endParaRPr>
          </a:p>
        </p:txBody>
      </p:sp>
      <p:sp>
        <p:nvSpPr>
          <p:cNvPr id="23" name="Title 3"/>
          <p:cNvSpPr>
            <a:spLocks noGrp="1"/>
          </p:cNvSpPr>
          <p:nvPr>
            <p:ph type="title"/>
          </p:nvPr>
        </p:nvSpPr>
        <p:spPr>
          <a:xfrm>
            <a:off x="775385" y="622801"/>
            <a:ext cx="6090153" cy="332399"/>
          </a:xfrm>
          <a:prstGeom prst="rect">
            <a:avLst/>
          </a:prstGeom>
        </p:spPr>
        <p:txBody>
          <a:bodyPr/>
          <a:lstStyle>
            <a:lvl1pPr>
              <a:defRPr sz="2349">
                <a:solidFill>
                  <a:srgbClr val="374140"/>
                </a:solidFill>
                <a:latin typeface="+mj-lt"/>
                <a:sym typeface="Trebuchet MS" panose="020B0603020202020204" pitchFamily="34" charset="0"/>
              </a:defRPr>
            </a:lvl1pPr>
          </a:lstStyle>
          <a:p>
            <a:r>
              <a:rPr lang="ru-RU" dirty="0"/>
              <a:t>Образец заголовка</a:t>
            </a:r>
            <a:endParaRPr lang="en-US" dirty="0"/>
          </a:p>
        </p:txBody>
      </p:sp>
      <p:sp>
        <p:nvSpPr>
          <p:cNvPr id="8" name="Date Placeholder 2"/>
          <p:cNvSpPr>
            <a:spLocks noGrp="1"/>
          </p:cNvSpPr>
          <p:nvPr>
            <p:ph type="dt" sz="half" idx="10"/>
          </p:nvPr>
        </p:nvSpPr>
        <p:spPr>
          <a:xfrm>
            <a:off x="9739313" y="6405563"/>
            <a:ext cx="1271587" cy="153987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800">
                <a:solidFill>
                  <a:schemeClr val="bg1"/>
                </a:solidFill>
                <a:latin typeface="+mn-lt"/>
                <a:sym typeface="Trebuchet MS" panose="020B0603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1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Green one third">
    <p:bg>
      <p:bgPr>
        <a:gradFill rotWithShape="1">
          <a:gsLst>
            <a:gs pos="0">
              <a:srgbClr val="0077BE"/>
            </a:gs>
            <a:gs pos="100000">
              <a:srgbClr val="67BD4A"/>
            </a:gs>
          </a:gsLst>
          <a:lin ang="81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Shadow"/>
          <p:cNvPicPr>
            <a:picLocks noChangeAspect="1"/>
          </p:cNvPicPr>
          <p:nvPr userDrawn="1"/>
        </p:nvPicPr>
        <p:blipFill>
          <a:blip r:embed="rId2"/>
          <a:srcRect l="101" t="8742" r="29398" b="27"/>
          <a:stretch>
            <a:fillRect/>
          </a:stretch>
        </p:blipFill>
        <p:spPr bwMode="ltGray">
          <a:xfrm>
            <a:off x="3621088" y="0"/>
            <a:ext cx="51435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PanelGray"/>
          <p:cNvSpPr/>
          <p:nvPr userDrawn="1"/>
        </p:nvSpPr>
        <p:spPr bwMode="white">
          <a:xfrm>
            <a:off x="4137025" y="-1588"/>
            <a:ext cx="8054975" cy="6859588"/>
          </a:xfrm>
          <a:custGeom>
            <a:avLst/>
            <a:gdLst>
              <a:gd name="connsiteX0" fmla="*/ 0 w 6553548"/>
              <a:gd name="connsiteY0" fmla="*/ 0 h 6859309"/>
              <a:gd name="connsiteX1" fmla="*/ 6553548 w 6553548"/>
              <a:gd name="connsiteY1" fmla="*/ 0 h 6859309"/>
              <a:gd name="connsiteX2" fmla="*/ 6553548 w 6553548"/>
              <a:gd name="connsiteY2" fmla="*/ 6859309 h 6859309"/>
              <a:gd name="connsiteX3" fmla="*/ 0 w 6553548"/>
              <a:gd name="connsiteY3" fmla="*/ 6859309 h 68593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553548" h="6859309">
                <a:moveTo>
                  <a:pt x="0" y="0"/>
                </a:moveTo>
                <a:lnTo>
                  <a:pt x="6553548" y="0"/>
                </a:lnTo>
                <a:lnTo>
                  <a:pt x="6553548" y="6859309"/>
                </a:lnTo>
                <a:lnTo>
                  <a:pt x="0" y="6859309"/>
                </a:lnTo>
                <a:close/>
              </a:path>
            </a:pathLst>
          </a:custGeom>
          <a:solidFill>
            <a:srgbClr val="F2F2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175" dirty="0">
              <a:solidFill>
                <a:schemeClr val="bg1"/>
              </a:solidFill>
              <a:sym typeface="Trebuchet MS" panose="020B0603020202020204" pitchFamily="34" charset="0"/>
            </a:endParaRPr>
          </a:p>
        </p:txBody>
      </p:sp>
      <p:sp>
        <p:nvSpPr>
          <p:cNvPr id="5" name="Page"/>
          <p:cNvSpPr txBox="1"/>
          <p:nvPr userDrawn="1"/>
        </p:nvSpPr>
        <p:spPr>
          <a:xfrm>
            <a:off x="11018838" y="6408738"/>
            <a:ext cx="381000" cy="150812"/>
          </a:xfrm>
          <a:prstGeom prst="rect">
            <a:avLst/>
          </a:prstGeom>
          <a:noFill/>
        </p:spPr>
        <p:txBody>
          <a:bodyPr lIns="0" tIns="0" rIns="0" bIns="0" anchor="b">
            <a:spAutoFit/>
          </a:bodyPr>
          <a:lstStyle/>
          <a:p>
            <a:pPr algn="r" defTabSz="895169" fontAlgn="auto">
              <a:spcBef>
                <a:spcPts val="0"/>
              </a:spcBef>
              <a:spcAft>
                <a:spcPts val="0"/>
              </a:spcAft>
              <a:defRPr/>
            </a:pPr>
            <a:fld id="{F1B281FE-8AA5-455B-A515-C12A7168D1FA}" type="slidenum">
              <a:rPr lang="en-US" sz="979">
                <a:solidFill>
                  <a:schemeClr val="bg1">
                    <a:lumMod val="50000"/>
                  </a:schemeClr>
                </a:solidFill>
                <a:latin typeface="+mn-lt"/>
                <a:sym typeface="Trebuchet MS" panose="020B0603020202020204" pitchFamily="34" charset="0"/>
              </a:rPr>
              <a:pPr algn="r" defTabSz="895169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sz="979" dirty="0">
              <a:solidFill>
                <a:schemeClr val="bg1">
                  <a:lumMod val="50000"/>
                </a:schemeClr>
              </a:solidFill>
              <a:latin typeface="+mn-lt"/>
              <a:sym typeface="Trebuchet MS" panose="020B0603020202020204" pitchFamily="34" charset="0"/>
            </a:endParaRPr>
          </a:p>
        </p:txBody>
      </p:sp>
      <p:sp>
        <p:nvSpPr>
          <p:cNvPr id="11" name="Title 4"/>
          <p:cNvSpPr>
            <a:spLocks noGrp="1"/>
          </p:cNvSpPr>
          <p:nvPr>
            <p:ph type="title"/>
          </p:nvPr>
        </p:nvSpPr>
        <p:spPr>
          <a:xfrm>
            <a:off x="775385" y="2681103"/>
            <a:ext cx="3043939" cy="1495794"/>
          </a:xfrm>
          <a:prstGeom prst="rect">
            <a:avLst/>
          </a:prstGeom>
        </p:spPr>
        <p:txBody>
          <a:bodyPr anchor="ctr">
            <a:noAutofit/>
          </a:bodyPr>
          <a:lstStyle>
            <a:lvl1pPr>
              <a:defRPr sz="2741">
                <a:solidFill>
                  <a:schemeClr val="bg1"/>
                </a:solidFill>
                <a:latin typeface="+mj-lt"/>
                <a:sym typeface="Trebuchet MS" panose="020B0603020202020204" pitchFamily="34" charset="0"/>
              </a:defRPr>
            </a:lvl1pPr>
          </a:lstStyle>
          <a:p>
            <a:r>
              <a:rPr lang="ru-RU" dirty="0"/>
              <a:t>Образец заголовка</a:t>
            </a:r>
            <a:endParaRPr lang="en-US" dirty="0"/>
          </a:p>
        </p:txBody>
      </p:sp>
      <p:sp>
        <p:nvSpPr>
          <p:cNvPr id="6" name="Date Placeholder 1"/>
          <p:cNvSpPr>
            <a:spLocks noGrp="1"/>
          </p:cNvSpPr>
          <p:nvPr>
            <p:ph type="dt" sz="half" idx="10"/>
          </p:nvPr>
        </p:nvSpPr>
        <p:spPr>
          <a:xfrm>
            <a:off x="9739313" y="6405563"/>
            <a:ext cx="1271587" cy="153987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800">
                <a:solidFill>
                  <a:schemeClr val="bg1">
                    <a:lumMod val="50000"/>
                  </a:schemeClr>
                </a:solidFill>
                <a:latin typeface="+mn-lt"/>
                <a:sym typeface="Trebuchet MS" panose="020B0603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14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Green half">
    <p:bg bwMode="grayWhite">
      <p:bgPr>
        <a:gradFill rotWithShape="1">
          <a:gsLst>
            <a:gs pos="0">
              <a:srgbClr val="0077BE"/>
            </a:gs>
            <a:gs pos="100000">
              <a:srgbClr val="67BD4A"/>
            </a:gs>
          </a:gsLst>
          <a:lin ang="81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hadow"/>
          <p:cNvPicPr>
            <a:picLocks noChangeAspect="1"/>
          </p:cNvPicPr>
          <p:nvPr userDrawn="1"/>
        </p:nvPicPr>
        <p:blipFill>
          <a:blip r:embed="rId2"/>
          <a:srcRect l="101" t="8742" r="29398" b="27"/>
          <a:stretch>
            <a:fillRect/>
          </a:stretch>
        </p:blipFill>
        <p:spPr bwMode="ltGray">
          <a:xfrm>
            <a:off x="5592763" y="0"/>
            <a:ext cx="51435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PanelGray"/>
          <p:cNvSpPr/>
          <p:nvPr userDrawn="1"/>
        </p:nvSpPr>
        <p:spPr>
          <a:xfrm>
            <a:off x="6096000" y="0"/>
            <a:ext cx="6096000" cy="6858000"/>
          </a:xfrm>
          <a:prstGeom prst="rect">
            <a:avLst/>
          </a:prstGeom>
          <a:solidFill>
            <a:srgbClr val="F2F2F2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fontAlgn="auto">
              <a:lnSpc>
                <a:spcPct val="90000"/>
              </a:lnSpc>
              <a:spcBef>
                <a:spcPts val="0"/>
              </a:spcBef>
              <a:spcAft>
                <a:spcPts val="979"/>
              </a:spcAft>
              <a:defRPr/>
            </a:pPr>
            <a:endParaRPr lang="en-US" sz="1175" dirty="0">
              <a:solidFill>
                <a:schemeClr val="bg1"/>
              </a:solidFill>
              <a:sym typeface="Trebuchet MS" panose="020B0603020202020204" pitchFamily="34" charset="0"/>
            </a:endParaRPr>
          </a:p>
        </p:txBody>
      </p:sp>
      <p:sp>
        <p:nvSpPr>
          <p:cNvPr id="6" name="TextBox 14"/>
          <p:cNvSpPr txBox="1"/>
          <p:nvPr userDrawn="1"/>
        </p:nvSpPr>
        <p:spPr>
          <a:xfrm>
            <a:off x="11018838" y="6408738"/>
            <a:ext cx="381000" cy="150812"/>
          </a:xfrm>
          <a:prstGeom prst="rect">
            <a:avLst/>
          </a:prstGeom>
          <a:noFill/>
        </p:spPr>
        <p:txBody>
          <a:bodyPr lIns="0" tIns="0" rIns="0" bIns="0" anchor="b">
            <a:spAutoFit/>
          </a:bodyPr>
          <a:lstStyle/>
          <a:p>
            <a:pPr algn="r" defTabSz="895169" fontAlgn="auto">
              <a:spcBef>
                <a:spcPts val="0"/>
              </a:spcBef>
              <a:spcAft>
                <a:spcPts val="0"/>
              </a:spcAft>
              <a:defRPr/>
            </a:pPr>
            <a:fld id="{90BBDA60-9EB3-478B-ADA8-E747940ECCD3}" type="slidenum">
              <a:rPr lang="en-US" sz="979">
                <a:solidFill>
                  <a:schemeClr val="bg1">
                    <a:lumMod val="50000"/>
                  </a:schemeClr>
                </a:solidFill>
                <a:latin typeface="+mn-lt"/>
                <a:sym typeface="Trebuchet MS" panose="020B0603020202020204" pitchFamily="34" charset="0"/>
              </a:rPr>
              <a:pPr algn="r" defTabSz="895169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sz="783" dirty="0">
              <a:solidFill>
                <a:schemeClr val="bg1">
                  <a:lumMod val="50000"/>
                </a:schemeClr>
              </a:solidFill>
              <a:latin typeface="+mn-lt"/>
              <a:sym typeface="Trebuchet MS" panose="020B0603020202020204" pitchFamily="34" charset="0"/>
            </a:endParaRPr>
          </a:p>
        </p:txBody>
      </p:sp>
      <p:sp>
        <p:nvSpPr>
          <p:cNvPr id="13" name="Picture Placeholder 18"/>
          <p:cNvSpPr>
            <a:spLocks noGrp="1"/>
          </p:cNvSpPr>
          <p:nvPr>
            <p:ph type="pic" sz="quarter" idx="14"/>
          </p:nvPr>
        </p:nvSpPr>
        <p:spPr>
          <a:xfrm>
            <a:off x="6095262" y="0"/>
            <a:ext cx="6096739" cy="6858000"/>
          </a:xfrm>
          <a:prstGeom prst="rect">
            <a:avLst/>
          </a:prstGeom>
          <a:noFill/>
        </p:spPr>
        <p:txBody>
          <a:bodyPr lIns="914400" tIns="914400" rIns="914400" bIns="914400"/>
          <a:lstStyle>
            <a:lvl1pPr algn="ctr">
              <a:defRPr sz="1762" baseline="0">
                <a:latin typeface="Trebuchet MS" panose="020B0603020202020204" pitchFamily="34" charset="0"/>
                <a:sym typeface="Trebuchet MS" panose="020B0603020202020204" pitchFamily="34" charset="0"/>
              </a:defRPr>
            </a:lvl1pPr>
          </a:lstStyle>
          <a:p>
            <a:pPr lvl="0"/>
            <a:r>
              <a:rPr lang="ru-RU" noProof="0" dirty="0">
                <a:sym typeface="Trebuchet MS" panose="020B0603020202020204" pitchFamily="34" charset="0"/>
              </a:rPr>
              <a:t>Вставка рисунка</a:t>
            </a:r>
            <a:endParaRPr lang="en-US" noProof="0" dirty="0">
              <a:sym typeface="Trebuchet MS" panose="020B0603020202020204" pitchFamily="34" charset="0"/>
            </a:endParaRPr>
          </a:p>
        </p:txBody>
      </p:sp>
      <p:sp>
        <p:nvSpPr>
          <p:cNvPr id="14" name="Title 1"/>
          <p:cNvSpPr>
            <a:spLocks noGrp="1"/>
          </p:cNvSpPr>
          <p:nvPr>
            <p:ph type="title"/>
          </p:nvPr>
        </p:nvSpPr>
        <p:spPr bwMode="black">
          <a:xfrm>
            <a:off x="775385" y="1785600"/>
            <a:ext cx="4269724" cy="3286800"/>
          </a:xfrm>
          <a:prstGeom prst="rect">
            <a:avLst/>
          </a:prstGeom>
          <a:noFill/>
        </p:spPr>
        <p:txBody>
          <a:bodyPr rIns="320040" anchor="ctr">
            <a:noAutofit/>
          </a:bodyPr>
          <a:lstStyle>
            <a:lvl1pPr>
              <a:defRPr sz="3133">
                <a:solidFill>
                  <a:schemeClr val="bg1"/>
                </a:solidFill>
                <a:latin typeface="+mj-lt"/>
                <a:sym typeface="Trebuchet MS" panose="020B0603020202020204" pitchFamily="34" charset="0"/>
              </a:defRPr>
            </a:lvl1pPr>
          </a:lstStyle>
          <a:p>
            <a:r>
              <a:rPr lang="ru-RU" dirty="0"/>
              <a:t>Образец заголовка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5"/>
          </p:nvPr>
        </p:nvSpPr>
        <p:spPr>
          <a:xfrm>
            <a:off x="9739313" y="6405563"/>
            <a:ext cx="1271587" cy="153987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800">
                <a:solidFill>
                  <a:schemeClr val="bg1">
                    <a:lumMod val="50000"/>
                  </a:schemeClr>
                </a:solidFill>
                <a:latin typeface="+mn-lt"/>
                <a:sym typeface="Trebuchet MS" panose="020B0603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14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Left arrow">
    <p:bg>
      <p:bgPr>
        <a:gradFill rotWithShape="1">
          <a:gsLst>
            <a:gs pos="0">
              <a:srgbClr val="0077BE"/>
            </a:gs>
            <a:gs pos="100000">
              <a:srgbClr val="67BD4A"/>
            </a:gs>
          </a:gsLst>
          <a:lin ang="81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083386" name="think-cell Slide" r:id="rId5" imgW="360" imgH="360" progId="">
                  <p:embed/>
                </p:oleObj>
              </mc:Choice>
              <mc:Fallback>
                <p:oleObj name="think-cell Slide" r:id="rId5" imgW="360" imgH="360" progId="">
                  <p:embed/>
                  <p:pic>
                    <p:nvPicPr>
                      <p:cNvPr id="0" name="Picture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ectangle 1" hidden="1">
            <a:extLst/>
          </p:cNvPr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195263" cy="158750"/>
          </a:xfrm>
          <a:prstGeom prst="rect">
            <a:avLst/>
          </a:prstGeom>
          <a:solidFill>
            <a:srgbClr val="0077BE"/>
          </a:solidFill>
          <a:ln w="9525" cap="rnd" cmpd="sng" algn="ctr">
            <a:solidFill>
              <a:srgbClr val="0077BE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741" dirty="0" err="1">
              <a:solidFill>
                <a:srgbClr val="FFFFFF"/>
              </a:solidFill>
              <a:ea typeface="+mj-ea"/>
              <a:cs typeface="+mj-cs"/>
              <a:sym typeface="Trebuchet MS" panose="020B0603020202020204" pitchFamily="34" charset="0"/>
            </a:endParaRPr>
          </a:p>
        </p:txBody>
      </p:sp>
      <p:sp>
        <p:nvSpPr>
          <p:cNvPr id="5" name="ArrowPanelGray"/>
          <p:cNvSpPr/>
          <p:nvPr userDrawn="1"/>
        </p:nvSpPr>
        <p:spPr bwMode="ltGray">
          <a:xfrm>
            <a:off x="0" y="0"/>
            <a:ext cx="4132263" cy="6859588"/>
          </a:xfrm>
          <a:custGeom>
            <a:avLst/>
            <a:gdLst>
              <a:gd name="connsiteX0" fmla="*/ 0 w 3357450"/>
              <a:gd name="connsiteY0" fmla="*/ 0 h 6859310"/>
              <a:gd name="connsiteX1" fmla="*/ 255600 w 3357450"/>
              <a:gd name="connsiteY1" fmla="*/ 0 h 6859310"/>
              <a:gd name="connsiteX2" fmla="*/ 255600 w 3357450"/>
              <a:gd name="connsiteY2" fmla="*/ 1310 h 6859310"/>
              <a:gd name="connsiteX3" fmla="*/ 2534071 w 3357450"/>
              <a:gd name="connsiteY3" fmla="*/ 1310 h 6859310"/>
              <a:gd name="connsiteX4" fmla="*/ 3357450 w 3357450"/>
              <a:gd name="connsiteY4" fmla="*/ 3430310 h 6859310"/>
              <a:gd name="connsiteX5" fmla="*/ 2534071 w 3357450"/>
              <a:gd name="connsiteY5" fmla="*/ 6859310 h 6859310"/>
              <a:gd name="connsiteX6" fmla="*/ 3600 w 3357450"/>
              <a:gd name="connsiteY6" fmla="*/ 6859310 h 6859310"/>
              <a:gd name="connsiteX7" fmla="*/ 3600 w 3357450"/>
              <a:gd name="connsiteY7" fmla="*/ 6858000 h 6859310"/>
              <a:gd name="connsiteX8" fmla="*/ 0 w 3357450"/>
              <a:gd name="connsiteY8" fmla="*/ 6858000 h 68593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357450" h="6859310">
                <a:moveTo>
                  <a:pt x="0" y="0"/>
                </a:moveTo>
                <a:lnTo>
                  <a:pt x="255600" y="0"/>
                </a:lnTo>
                <a:lnTo>
                  <a:pt x="255600" y="1310"/>
                </a:lnTo>
                <a:lnTo>
                  <a:pt x="2534071" y="1310"/>
                </a:lnTo>
                <a:lnTo>
                  <a:pt x="3357450" y="3430310"/>
                </a:lnTo>
                <a:lnTo>
                  <a:pt x="2534071" y="6859310"/>
                </a:lnTo>
                <a:lnTo>
                  <a:pt x="3600" y="6859310"/>
                </a:lnTo>
                <a:lnTo>
                  <a:pt x="3600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F2F2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fontAlgn="auto">
              <a:lnSpc>
                <a:spcPct val="90000"/>
              </a:lnSpc>
              <a:spcBef>
                <a:spcPts val="0"/>
              </a:spcBef>
              <a:spcAft>
                <a:spcPts val="979"/>
              </a:spcAft>
              <a:defRPr/>
            </a:pPr>
            <a:endParaRPr lang="en-US" sz="1175" dirty="0">
              <a:solidFill>
                <a:prstClr val="white"/>
              </a:solidFill>
              <a:sym typeface="Trebuchet MS" panose="020B0603020202020204" pitchFamily="34" charset="0"/>
            </a:endParaRPr>
          </a:p>
        </p:txBody>
      </p:sp>
      <p:sp>
        <p:nvSpPr>
          <p:cNvPr id="6" name="Page"/>
          <p:cNvSpPr txBox="1"/>
          <p:nvPr userDrawn="1"/>
        </p:nvSpPr>
        <p:spPr>
          <a:xfrm>
            <a:off x="11018838" y="6408738"/>
            <a:ext cx="381000" cy="150812"/>
          </a:xfrm>
          <a:prstGeom prst="rect">
            <a:avLst/>
          </a:prstGeom>
          <a:noFill/>
        </p:spPr>
        <p:txBody>
          <a:bodyPr lIns="0" tIns="0" rIns="0" bIns="0" anchor="b">
            <a:spAutoFit/>
          </a:bodyPr>
          <a:lstStyle/>
          <a:p>
            <a:pPr algn="r" defTabSz="895169" fontAlgn="auto">
              <a:spcBef>
                <a:spcPts val="0"/>
              </a:spcBef>
              <a:spcAft>
                <a:spcPts val="0"/>
              </a:spcAft>
              <a:defRPr/>
            </a:pPr>
            <a:fld id="{C96E2CFF-F9C8-4EF5-A8C9-F7857A0AB609}" type="slidenum">
              <a:rPr lang="en-US" sz="979">
                <a:solidFill>
                  <a:schemeClr val="bg1"/>
                </a:solidFill>
                <a:latin typeface="+mn-lt"/>
                <a:sym typeface="Trebuchet MS" panose="020B0603020202020204" pitchFamily="34" charset="0"/>
              </a:rPr>
              <a:pPr algn="r" defTabSz="895169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sz="979" dirty="0">
              <a:solidFill>
                <a:schemeClr val="bg1"/>
              </a:solidFill>
              <a:latin typeface="+mn-lt"/>
              <a:sym typeface="Trebuchet MS" panose="020B0603020202020204" pitchFamily="34" charset="0"/>
            </a:endParaRPr>
          </a:p>
        </p:txBody>
      </p:sp>
      <p:pic>
        <p:nvPicPr>
          <p:cNvPr id="7" name="Picture 8"/>
          <p:cNvPicPr>
            <a:picLocks noChangeAspect="1" noChangeArrowheads="1"/>
          </p:cNvPicPr>
          <p:nvPr userDrawn="1"/>
        </p:nvPicPr>
        <p:blipFill>
          <a:blip r:embed="rId7"/>
          <a:srcRect/>
          <a:stretch>
            <a:fillRect/>
          </a:stretch>
        </p:blipFill>
        <p:spPr bwMode="auto">
          <a:xfrm>
            <a:off x="2957513" y="3590925"/>
            <a:ext cx="1681162" cy="3382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" name="Title 2"/>
          <p:cNvSpPr>
            <a:spLocks noGrp="1"/>
          </p:cNvSpPr>
          <p:nvPr>
            <p:ph type="title"/>
          </p:nvPr>
        </p:nvSpPr>
        <p:spPr>
          <a:xfrm>
            <a:off x="775386" y="2680200"/>
            <a:ext cx="2442215" cy="1497600"/>
          </a:xfrm>
          <a:prstGeom prst="rect">
            <a:avLst/>
          </a:prstGeom>
        </p:spPr>
        <p:txBody>
          <a:bodyPr anchor="ctr">
            <a:noAutofit/>
          </a:bodyPr>
          <a:lstStyle>
            <a:lvl1pPr>
              <a:defRPr sz="2741">
                <a:solidFill>
                  <a:srgbClr val="374140"/>
                </a:solidFill>
                <a:latin typeface="+mj-lt"/>
                <a:sym typeface="Trebuchet MS" panose="020B0603020202020204" pitchFamily="34" charset="0"/>
              </a:defRPr>
            </a:lvl1pPr>
          </a:lstStyle>
          <a:p>
            <a:r>
              <a:rPr lang="ru-RU" dirty="0"/>
              <a:t>Образец заголовка</a:t>
            </a:r>
            <a:endParaRPr lang="en-US" dirty="0"/>
          </a:p>
        </p:txBody>
      </p:sp>
      <p:sp>
        <p:nvSpPr>
          <p:cNvPr id="8" name="Date Placeholder 4"/>
          <p:cNvSpPr>
            <a:spLocks noGrp="1"/>
          </p:cNvSpPr>
          <p:nvPr userDrawn="1">
            <p:ph type="dt" sz="half" idx="10"/>
          </p:nvPr>
        </p:nvSpPr>
        <p:spPr>
          <a:xfrm>
            <a:off x="9739313" y="6405563"/>
            <a:ext cx="1271587" cy="153987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800">
                <a:solidFill>
                  <a:schemeClr val="bg1"/>
                </a:solidFill>
                <a:latin typeface="+mn-lt"/>
                <a:sym typeface="Trebuchet MS" panose="020B0603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14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Green left arrow">
    <p:bg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rrowPanelGray"/>
          <p:cNvSpPr/>
          <p:nvPr userDrawn="1"/>
        </p:nvSpPr>
        <p:spPr bwMode="ltGray">
          <a:xfrm>
            <a:off x="0" y="0"/>
            <a:ext cx="4132263" cy="6859588"/>
          </a:xfrm>
          <a:custGeom>
            <a:avLst/>
            <a:gdLst>
              <a:gd name="connsiteX0" fmla="*/ 0 w 3357450"/>
              <a:gd name="connsiteY0" fmla="*/ 0 h 6859310"/>
              <a:gd name="connsiteX1" fmla="*/ 255600 w 3357450"/>
              <a:gd name="connsiteY1" fmla="*/ 0 h 6859310"/>
              <a:gd name="connsiteX2" fmla="*/ 255600 w 3357450"/>
              <a:gd name="connsiteY2" fmla="*/ 1310 h 6859310"/>
              <a:gd name="connsiteX3" fmla="*/ 2534071 w 3357450"/>
              <a:gd name="connsiteY3" fmla="*/ 1310 h 6859310"/>
              <a:gd name="connsiteX4" fmla="*/ 3357450 w 3357450"/>
              <a:gd name="connsiteY4" fmla="*/ 3430310 h 6859310"/>
              <a:gd name="connsiteX5" fmla="*/ 2534071 w 3357450"/>
              <a:gd name="connsiteY5" fmla="*/ 6859310 h 6859310"/>
              <a:gd name="connsiteX6" fmla="*/ 3600 w 3357450"/>
              <a:gd name="connsiteY6" fmla="*/ 6859310 h 6859310"/>
              <a:gd name="connsiteX7" fmla="*/ 3600 w 3357450"/>
              <a:gd name="connsiteY7" fmla="*/ 6858000 h 6859310"/>
              <a:gd name="connsiteX8" fmla="*/ 0 w 3357450"/>
              <a:gd name="connsiteY8" fmla="*/ 6858000 h 68593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357450" h="6859310">
                <a:moveTo>
                  <a:pt x="0" y="0"/>
                </a:moveTo>
                <a:lnTo>
                  <a:pt x="255600" y="0"/>
                </a:lnTo>
                <a:lnTo>
                  <a:pt x="255600" y="1310"/>
                </a:lnTo>
                <a:lnTo>
                  <a:pt x="2534071" y="1310"/>
                </a:lnTo>
                <a:lnTo>
                  <a:pt x="3357450" y="3430310"/>
                </a:lnTo>
                <a:lnTo>
                  <a:pt x="2534071" y="6859310"/>
                </a:lnTo>
                <a:lnTo>
                  <a:pt x="3600" y="6859310"/>
                </a:lnTo>
                <a:lnTo>
                  <a:pt x="3600" y="6858000"/>
                </a:lnTo>
                <a:lnTo>
                  <a:pt x="0" y="6858000"/>
                </a:lnTo>
                <a:close/>
              </a:path>
            </a:pathLst>
          </a:custGeom>
          <a:gradFill>
            <a:gsLst>
              <a:gs pos="0">
                <a:schemeClr val="tx2"/>
              </a:gs>
              <a:gs pos="100000">
                <a:schemeClr val="accent2"/>
              </a:gs>
            </a:gsLst>
            <a:lin ang="81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fontAlgn="auto">
              <a:lnSpc>
                <a:spcPct val="90000"/>
              </a:lnSpc>
              <a:spcBef>
                <a:spcPts val="0"/>
              </a:spcBef>
              <a:spcAft>
                <a:spcPts val="979"/>
              </a:spcAft>
              <a:defRPr/>
            </a:pPr>
            <a:endParaRPr lang="en-US" sz="1175" dirty="0">
              <a:solidFill>
                <a:prstClr val="white"/>
              </a:solidFill>
              <a:sym typeface="Trebuchet MS" panose="020B0603020202020204" pitchFamily="34" charset="0"/>
            </a:endParaRPr>
          </a:p>
        </p:txBody>
      </p:sp>
      <p:sp>
        <p:nvSpPr>
          <p:cNvPr id="4" name="Page"/>
          <p:cNvSpPr txBox="1"/>
          <p:nvPr userDrawn="1"/>
        </p:nvSpPr>
        <p:spPr>
          <a:xfrm>
            <a:off x="11018838" y="6408738"/>
            <a:ext cx="381000" cy="150812"/>
          </a:xfrm>
          <a:prstGeom prst="rect">
            <a:avLst/>
          </a:prstGeom>
          <a:noFill/>
        </p:spPr>
        <p:txBody>
          <a:bodyPr lIns="0" tIns="0" rIns="0" bIns="0" anchor="b">
            <a:spAutoFit/>
          </a:bodyPr>
          <a:lstStyle/>
          <a:p>
            <a:pPr algn="r" defTabSz="895169" fontAlgn="auto">
              <a:spcBef>
                <a:spcPts val="0"/>
              </a:spcBef>
              <a:spcAft>
                <a:spcPts val="0"/>
              </a:spcAft>
              <a:defRPr/>
            </a:pPr>
            <a:fld id="{3DB471EA-3863-475A-9997-41E33DF82A11}" type="slidenum">
              <a:rPr lang="en-US" sz="979">
                <a:solidFill>
                  <a:schemeClr val="bg1">
                    <a:lumMod val="50000"/>
                  </a:schemeClr>
                </a:solidFill>
                <a:latin typeface="+mn-lt"/>
                <a:sym typeface="Trebuchet MS" panose="020B0603020202020204" pitchFamily="34" charset="0"/>
              </a:rPr>
              <a:pPr algn="r" defTabSz="895169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sz="979" dirty="0">
              <a:solidFill>
                <a:schemeClr val="bg1">
                  <a:lumMod val="50000"/>
                </a:schemeClr>
              </a:solidFill>
              <a:latin typeface="+mn-lt"/>
              <a:sym typeface="Trebuchet MS" panose="020B0603020202020204" pitchFamily="34" charset="0"/>
            </a:endParaRPr>
          </a:p>
        </p:txBody>
      </p:sp>
      <p:pic>
        <p:nvPicPr>
          <p:cNvPr id="5" name="Picture 8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 rot="120000">
            <a:off x="1779588" y="3403600"/>
            <a:ext cx="3316287" cy="3460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775386" y="2680199"/>
            <a:ext cx="2442215" cy="1497600"/>
          </a:xfrm>
        </p:spPr>
        <p:txBody>
          <a:bodyPr anchor="ctr">
            <a:noAutofit/>
          </a:bodyPr>
          <a:lstStyle>
            <a:lvl1pPr>
              <a:defRPr sz="2741">
                <a:solidFill>
                  <a:srgbClr val="FFFFFF"/>
                </a:solidFill>
                <a:latin typeface="+mj-lt"/>
              </a:defRPr>
            </a:lvl1pPr>
          </a:lstStyle>
          <a:p>
            <a:r>
              <a:rPr lang="ru-RU" dirty="0"/>
              <a:t>Образец заголовка</a:t>
            </a:r>
            <a:endParaRPr lang="en-US" dirty="0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>
          <a:xfrm>
            <a:off x="9739313" y="6405563"/>
            <a:ext cx="1271587" cy="153987"/>
          </a:xfrm>
          <a:prstGeom prst="rect">
            <a:avLst/>
          </a:prstGeom>
        </p:spPr>
        <p:txBody>
          <a:bodyPr vert="horz" wrap="square" lIns="0" tIns="0" rIns="0" bIns="0" rtlCol="0" anchor="b">
            <a:spAutoFit/>
          </a:bodyPr>
          <a:lstStyle>
            <a:lvl1pPr algn="r" fontAlgn="auto">
              <a:spcBef>
                <a:spcPts val="0"/>
              </a:spcBef>
              <a:spcAft>
                <a:spcPts val="0"/>
              </a:spcAft>
              <a:defRPr sz="979">
                <a:solidFill>
                  <a:schemeClr val="bg1">
                    <a:lumMod val="50000"/>
                  </a:schemeClr>
                </a:solidFill>
                <a:latin typeface="+mn-lt"/>
                <a:sym typeface="Trebuchet MS" panose="020B0603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14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rrow one third">
    <p:bg>
      <p:bgPr>
        <a:gradFill rotWithShape="1">
          <a:gsLst>
            <a:gs pos="0">
              <a:srgbClr val="0077BE"/>
            </a:gs>
            <a:gs pos="100000">
              <a:srgbClr val="67BD4A"/>
            </a:gs>
          </a:gsLst>
          <a:lin ang="81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085434" name="think-cell Slide" r:id="rId5" imgW="360" imgH="360" progId="">
                  <p:embed/>
                </p:oleObj>
              </mc:Choice>
              <mc:Fallback>
                <p:oleObj name="think-cell Slide" r:id="rId5" imgW="360" imgH="360" progId="">
                  <p:embed/>
                  <p:pic>
                    <p:nvPicPr>
                      <p:cNvPr id="0" name="Picture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ectangle 1" hidden="1">
            <a:extLst/>
          </p:cNvPr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195263" cy="158750"/>
          </a:xfrm>
          <a:prstGeom prst="rect">
            <a:avLst/>
          </a:prstGeom>
          <a:solidFill>
            <a:srgbClr val="0077BE"/>
          </a:solidFill>
          <a:ln w="9525" cap="rnd" cmpd="sng" algn="ctr">
            <a:solidFill>
              <a:srgbClr val="0077BE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3133" dirty="0" err="1">
              <a:solidFill>
                <a:srgbClr val="FFFFFF"/>
              </a:solidFill>
              <a:ea typeface="+mj-ea"/>
              <a:cs typeface="+mj-cs"/>
              <a:sym typeface="Trebuchet MS" panose="020B0603020202020204" pitchFamily="34" charset="0"/>
            </a:endParaRPr>
          </a:p>
        </p:txBody>
      </p:sp>
      <p:sp>
        <p:nvSpPr>
          <p:cNvPr id="5" name="ArrowPanelGray"/>
          <p:cNvSpPr>
            <a:spLocks noChangeArrowheads="1"/>
          </p:cNvSpPr>
          <p:nvPr userDrawn="1"/>
        </p:nvSpPr>
        <p:spPr bwMode="auto">
          <a:xfrm>
            <a:off x="0" y="0"/>
            <a:ext cx="5491163" cy="6858000"/>
          </a:xfrm>
          <a:custGeom>
            <a:avLst/>
            <a:gdLst>
              <a:gd name="connsiteX0" fmla="*/ 0 w 4461458"/>
              <a:gd name="connsiteY0" fmla="*/ 0 h 6858000"/>
              <a:gd name="connsiteX1" fmla="*/ 7374 w 4461458"/>
              <a:gd name="connsiteY1" fmla="*/ 0 h 6858000"/>
              <a:gd name="connsiteX2" fmla="*/ 267399 w 4461458"/>
              <a:gd name="connsiteY2" fmla="*/ 0 h 6858000"/>
              <a:gd name="connsiteX3" fmla="*/ 3759269 w 4461458"/>
              <a:gd name="connsiteY3" fmla="*/ 0 h 6858000"/>
              <a:gd name="connsiteX4" fmla="*/ 4461458 w 4461458"/>
              <a:gd name="connsiteY4" fmla="*/ 3429000 h 6858000"/>
              <a:gd name="connsiteX5" fmla="*/ 3759269 w 4461458"/>
              <a:gd name="connsiteY5" fmla="*/ 6858000 h 6858000"/>
              <a:gd name="connsiteX6" fmla="*/ 267399 w 4461458"/>
              <a:gd name="connsiteY6" fmla="*/ 6858000 h 6858000"/>
              <a:gd name="connsiteX7" fmla="*/ 7374 w 4461458"/>
              <a:gd name="connsiteY7" fmla="*/ 6858000 h 6858000"/>
              <a:gd name="connsiteX8" fmla="*/ 0 w 4461458"/>
              <a:gd name="connsiteY8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461458" h="6858000">
                <a:moveTo>
                  <a:pt x="0" y="0"/>
                </a:moveTo>
                <a:lnTo>
                  <a:pt x="7374" y="0"/>
                </a:lnTo>
                <a:lnTo>
                  <a:pt x="267399" y="0"/>
                </a:lnTo>
                <a:lnTo>
                  <a:pt x="3759269" y="0"/>
                </a:lnTo>
                <a:lnTo>
                  <a:pt x="4461458" y="3429000"/>
                </a:lnTo>
                <a:lnTo>
                  <a:pt x="3759269" y="6858000"/>
                </a:lnTo>
                <a:lnTo>
                  <a:pt x="267399" y="6858000"/>
                </a:lnTo>
                <a:lnTo>
                  <a:pt x="7374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F2F2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fontAlgn="auto">
              <a:lnSpc>
                <a:spcPct val="90000"/>
              </a:lnSpc>
              <a:spcBef>
                <a:spcPts val="0"/>
              </a:spcBef>
              <a:spcAft>
                <a:spcPts val="979"/>
              </a:spcAft>
              <a:defRPr/>
            </a:pPr>
            <a:endParaRPr lang="en-US" sz="1175" dirty="0">
              <a:solidFill>
                <a:prstClr val="white"/>
              </a:solidFill>
            </a:endParaRPr>
          </a:p>
        </p:txBody>
      </p:sp>
      <p:sp>
        <p:nvSpPr>
          <p:cNvPr id="6" name="Page"/>
          <p:cNvSpPr txBox="1"/>
          <p:nvPr userDrawn="1"/>
        </p:nvSpPr>
        <p:spPr>
          <a:xfrm>
            <a:off x="11018838" y="6408738"/>
            <a:ext cx="381000" cy="150812"/>
          </a:xfrm>
          <a:prstGeom prst="rect">
            <a:avLst/>
          </a:prstGeom>
          <a:noFill/>
        </p:spPr>
        <p:txBody>
          <a:bodyPr lIns="0" tIns="0" rIns="0" bIns="0" anchor="b">
            <a:spAutoFit/>
          </a:bodyPr>
          <a:lstStyle/>
          <a:p>
            <a:pPr algn="r" defTabSz="895169" fontAlgn="auto">
              <a:spcBef>
                <a:spcPts val="0"/>
              </a:spcBef>
              <a:spcAft>
                <a:spcPts val="0"/>
              </a:spcAft>
              <a:defRPr/>
            </a:pPr>
            <a:fld id="{ACB8B9D9-62D6-4BF5-A97D-EE2FA36E1E68}" type="slidenum">
              <a:rPr lang="en-US" sz="979">
                <a:solidFill>
                  <a:schemeClr val="bg1"/>
                </a:solidFill>
                <a:latin typeface="+mn-lt"/>
                <a:sym typeface="Trebuchet MS" panose="020B0603020202020204" pitchFamily="34" charset="0"/>
              </a:rPr>
              <a:pPr algn="r" defTabSz="895169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sz="783" dirty="0">
              <a:solidFill>
                <a:schemeClr val="bg1"/>
              </a:solidFill>
              <a:latin typeface="+mn-lt"/>
              <a:sym typeface="Trebuchet MS" panose="020B0603020202020204" pitchFamily="34" charset="0"/>
            </a:endParaRPr>
          </a:p>
        </p:txBody>
      </p:sp>
      <p:pic>
        <p:nvPicPr>
          <p:cNvPr id="7" name="Picture 8"/>
          <p:cNvPicPr>
            <a:picLocks noChangeAspect="1" noChangeArrowheads="1"/>
          </p:cNvPicPr>
          <p:nvPr userDrawn="1"/>
        </p:nvPicPr>
        <p:blipFill>
          <a:blip r:embed="rId7"/>
          <a:srcRect/>
          <a:stretch>
            <a:fillRect/>
          </a:stretch>
        </p:blipFill>
        <p:spPr bwMode="auto">
          <a:xfrm>
            <a:off x="4454525" y="3394075"/>
            <a:ext cx="1598613" cy="3571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775385" y="1785600"/>
            <a:ext cx="3954461" cy="3286800"/>
          </a:xfrm>
          <a:prstGeom prst="rect">
            <a:avLst/>
          </a:prstGeom>
        </p:spPr>
        <p:txBody>
          <a:bodyPr anchor="ctr">
            <a:noAutofit/>
          </a:bodyPr>
          <a:lstStyle>
            <a:lvl1pPr>
              <a:defRPr sz="3133" b="0">
                <a:solidFill>
                  <a:srgbClr val="374140"/>
                </a:solidFill>
                <a:latin typeface="+mj-lt"/>
                <a:sym typeface="Trebuchet MS" panose="020B0603020202020204" pitchFamily="34" charset="0"/>
              </a:defRPr>
            </a:lvl1pPr>
          </a:lstStyle>
          <a:p>
            <a:r>
              <a:rPr lang="ru-RU" dirty="0"/>
              <a:t>Образец заголовка</a:t>
            </a:r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 userDrawn="1">
            <p:ph type="dt" sz="half" idx="10"/>
          </p:nvPr>
        </p:nvSpPr>
        <p:spPr>
          <a:xfrm>
            <a:off x="9739313" y="6405563"/>
            <a:ext cx="1271587" cy="153987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800">
                <a:solidFill>
                  <a:schemeClr val="bg1"/>
                </a:solidFill>
                <a:latin typeface="+mn-lt"/>
                <a:sym typeface="Trebuchet MS" panose="020B0603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Green arrow one third">
    <p:bg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rrowPanelGray"/>
          <p:cNvSpPr>
            <a:spLocks noChangeArrowheads="1"/>
          </p:cNvSpPr>
          <p:nvPr userDrawn="1"/>
        </p:nvSpPr>
        <p:spPr bwMode="auto">
          <a:xfrm>
            <a:off x="0" y="0"/>
            <a:ext cx="5491163" cy="6858000"/>
          </a:xfrm>
          <a:custGeom>
            <a:avLst/>
            <a:gdLst>
              <a:gd name="connsiteX0" fmla="*/ 0 w 4461458"/>
              <a:gd name="connsiteY0" fmla="*/ 0 h 6858000"/>
              <a:gd name="connsiteX1" fmla="*/ 7374 w 4461458"/>
              <a:gd name="connsiteY1" fmla="*/ 0 h 6858000"/>
              <a:gd name="connsiteX2" fmla="*/ 267399 w 4461458"/>
              <a:gd name="connsiteY2" fmla="*/ 0 h 6858000"/>
              <a:gd name="connsiteX3" fmla="*/ 3759269 w 4461458"/>
              <a:gd name="connsiteY3" fmla="*/ 0 h 6858000"/>
              <a:gd name="connsiteX4" fmla="*/ 4461458 w 4461458"/>
              <a:gd name="connsiteY4" fmla="*/ 3429000 h 6858000"/>
              <a:gd name="connsiteX5" fmla="*/ 3759269 w 4461458"/>
              <a:gd name="connsiteY5" fmla="*/ 6858000 h 6858000"/>
              <a:gd name="connsiteX6" fmla="*/ 267399 w 4461458"/>
              <a:gd name="connsiteY6" fmla="*/ 6858000 h 6858000"/>
              <a:gd name="connsiteX7" fmla="*/ 7374 w 4461458"/>
              <a:gd name="connsiteY7" fmla="*/ 6858000 h 6858000"/>
              <a:gd name="connsiteX8" fmla="*/ 0 w 4461458"/>
              <a:gd name="connsiteY8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461458" h="6858000">
                <a:moveTo>
                  <a:pt x="0" y="0"/>
                </a:moveTo>
                <a:lnTo>
                  <a:pt x="7374" y="0"/>
                </a:lnTo>
                <a:lnTo>
                  <a:pt x="267399" y="0"/>
                </a:lnTo>
                <a:lnTo>
                  <a:pt x="3759269" y="0"/>
                </a:lnTo>
                <a:lnTo>
                  <a:pt x="4461458" y="3429000"/>
                </a:lnTo>
                <a:lnTo>
                  <a:pt x="3759269" y="6858000"/>
                </a:lnTo>
                <a:lnTo>
                  <a:pt x="267399" y="6858000"/>
                </a:lnTo>
                <a:lnTo>
                  <a:pt x="7374" y="6858000"/>
                </a:lnTo>
                <a:lnTo>
                  <a:pt x="0" y="6858000"/>
                </a:lnTo>
                <a:close/>
              </a:path>
            </a:pathLst>
          </a:custGeom>
          <a:gradFill>
            <a:gsLst>
              <a:gs pos="0">
                <a:schemeClr val="tx2"/>
              </a:gs>
              <a:gs pos="100000">
                <a:schemeClr val="accent2"/>
              </a:gs>
            </a:gsLst>
            <a:lin ang="81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fontAlgn="auto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defRPr/>
            </a:pPr>
            <a:endParaRPr lang="en-US" sz="1200" dirty="0">
              <a:solidFill>
                <a:prstClr val="white"/>
              </a:solidFill>
            </a:endParaRPr>
          </a:p>
        </p:txBody>
      </p:sp>
      <p:sp>
        <p:nvSpPr>
          <p:cNvPr id="4" name="Page"/>
          <p:cNvSpPr txBox="1"/>
          <p:nvPr userDrawn="1"/>
        </p:nvSpPr>
        <p:spPr>
          <a:xfrm>
            <a:off x="11018838" y="6405563"/>
            <a:ext cx="381000" cy="153987"/>
          </a:xfrm>
          <a:prstGeom prst="rect">
            <a:avLst/>
          </a:prstGeom>
          <a:noFill/>
        </p:spPr>
        <p:txBody>
          <a:bodyPr lIns="0" tIns="0" rIns="0" bIns="0" anchor="b">
            <a:spAutoFit/>
          </a:bodyPr>
          <a:lstStyle/>
          <a:p>
            <a:pPr algn="r" defTabSz="914400" fontAlgn="auto">
              <a:spcBef>
                <a:spcPts val="0"/>
              </a:spcBef>
              <a:spcAft>
                <a:spcPts val="0"/>
              </a:spcAft>
              <a:defRPr/>
            </a:pPr>
            <a:fld id="{A5A8BF62-35F6-45A7-8B9C-F3BBB08CE744}" type="slidenum">
              <a:rPr lang="en-US" sz="1000">
                <a:solidFill>
                  <a:schemeClr val="bg1">
                    <a:lumMod val="50000"/>
                  </a:schemeClr>
                </a:solidFill>
                <a:latin typeface="+mn-lt"/>
                <a:sym typeface="Trebuchet MS" panose="020B0603020202020204" pitchFamily="34" charset="0"/>
              </a:rPr>
              <a:pPr algn="r" defTabSz="914400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sz="1000" dirty="0">
              <a:solidFill>
                <a:schemeClr val="bg1">
                  <a:lumMod val="50000"/>
                </a:schemeClr>
              </a:solidFill>
              <a:latin typeface="+mn-lt"/>
              <a:sym typeface="Trebuchet MS" panose="020B0603020202020204" pitchFamily="34" charset="0"/>
            </a:endParaRPr>
          </a:p>
        </p:txBody>
      </p:sp>
      <p:pic>
        <p:nvPicPr>
          <p:cNvPr id="5" name="Picture 8"/>
          <p:cNvPicPr>
            <a:picLocks noChangeAspect="1"/>
          </p:cNvPicPr>
          <p:nvPr userDrawn="1"/>
        </p:nvPicPr>
        <p:blipFill>
          <a:blip r:embed="rId2"/>
          <a:srcRect t="7562" b="6866"/>
          <a:stretch>
            <a:fillRect/>
          </a:stretch>
        </p:blipFill>
        <p:spPr bwMode="auto">
          <a:xfrm>
            <a:off x="3213100" y="3416300"/>
            <a:ext cx="3317875" cy="3441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10">
            <a:extLst/>
          </p:cNvPr>
          <p:cNvSpPr/>
          <p:nvPr userDrawn="1"/>
        </p:nvSpPr>
        <p:spPr>
          <a:xfrm>
            <a:off x="5473700" y="88900"/>
            <a:ext cx="1246188" cy="153988"/>
          </a:xfrm>
          <a:prstGeom prst="rect">
            <a:avLst/>
          </a:prstGeom>
          <a:noFill/>
          <a:ln w="9525" cap="rnd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anchor="ctr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000" dirty="0">
                <a:solidFill>
                  <a:srgbClr val="C41300"/>
                </a:solidFill>
              </a:rPr>
              <a:t>КОНФИДЕНЦИАЛЬНО</a:t>
            </a:r>
            <a:endParaRPr lang="en-US" sz="1000" dirty="0">
              <a:solidFill>
                <a:srgbClr val="C41300"/>
              </a:solidFill>
            </a:endParaRPr>
          </a:p>
        </p:txBody>
      </p:sp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775384" y="1785600"/>
            <a:ext cx="3954462" cy="3286800"/>
          </a:xfrm>
          <a:prstGeom prst="rect">
            <a:avLst/>
          </a:prstGeom>
        </p:spPr>
        <p:txBody>
          <a:bodyPr anchor="ctr">
            <a:noAutofit/>
          </a:bodyPr>
          <a:lstStyle>
            <a:lvl1pPr>
              <a:defRPr sz="3200" b="0">
                <a:solidFill>
                  <a:srgbClr val="FFFFFF"/>
                </a:solidFill>
                <a:latin typeface="+mj-lt"/>
                <a:sym typeface="Trebuchet MS" panose="020B0603020202020204" pitchFamily="34" charset="0"/>
              </a:defRPr>
            </a:lvl1pPr>
          </a:lstStyle>
          <a:p>
            <a:r>
              <a:rPr lang="ru-RU" dirty="0"/>
              <a:t>Образец заголовка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r">
              <a:defRPr sz="1000">
                <a:solidFill>
                  <a:schemeClr val="bg1">
                    <a:lumMod val="50000"/>
                  </a:schemeClr>
                </a:solidFill>
                <a:latin typeface="+mn-lt"/>
                <a:sym typeface="Trebuchet MS" panose="020B0603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15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Green arrow one third">
    <p:bg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rrowPanelGray"/>
          <p:cNvSpPr>
            <a:spLocks noChangeArrowheads="1"/>
          </p:cNvSpPr>
          <p:nvPr userDrawn="1"/>
        </p:nvSpPr>
        <p:spPr bwMode="auto">
          <a:xfrm>
            <a:off x="0" y="0"/>
            <a:ext cx="5491163" cy="6858000"/>
          </a:xfrm>
          <a:custGeom>
            <a:avLst/>
            <a:gdLst>
              <a:gd name="connsiteX0" fmla="*/ 0 w 4461458"/>
              <a:gd name="connsiteY0" fmla="*/ 0 h 6858000"/>
              <a:gd name="connsiteX1" fmla="*/ 7374 w 4461458"/>
              <a:gd name="connsiteY1" fmla="*/ 0 h 6858000"/>
              <a:gd name="connsiteX2" fmla="*/ 267399 w 4461458"/>
              <a:gd name="connsiteY2" fmla="*/ 0 h 6858000"/>
              <a:gd name="connsiteX3" fmla="*/ 3759269 w 4461458"/>
              <a:gd name="connsiteY3" fmla="*/ 0 h 6858000"/>
              <a:gd name="connsiteX4" fmla="*/ 4461458 w 4461458"/>
              <a:gd name="connsiteY4" fmla="*/ 3429000 h 6858000"/>
              <a:gd name="connsiteX5" fmla="*/ 3759269 w 4461458"/>
              <a:gd name="connsiteY5" fmla="*/ 6858000 h 6858000"/>
              <a:gd name="connsiteX6" fmla="*/ 267399 w 4461458"/>
              <a:gd name="connsiteY6" fmla="*/ 6858000 h 6858000"/>
              <a:gd name="connsiteX7" fmla="*/ 7374 w 4461458"/>
              <a:gd name="connsiteY7" fmla="*/ 6858000 h 6858000"/>
              <a:gd name="connsiteX8" fmla="*/ 0 w 4461458"/>
              <a:gd name="connsiteY8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461458" h="6858000">
                <a:moveTo>
                  <a:pt x="0" y="0"/>
                </a:moveTo>
                <a:lnTo>
                  <a:pt x="7374" y="0"/>
                </a:lnTo>
                <a:lnTo>
                  <a:pt x="267399" y="0"/>
                </a:lnTo>
                <a:lnTo>
                  <a:pt x="3759269" y="0"/>
                </a:lnTo>
                <a:lnTo>
                  <a:pt x="4461458" y="3429000"/>
                </a:lnTo>
                <a:lnTo>
                  <a:pt x="3759269" y="6858000"/>
                </a:lnTo>
                <a:lnTo>
                  <a:pt x="267399" y="6858000"/>
                </a:lnTo>
                <a:lnTo>
                  <a:pt x="7374" y="6858000"/>
                </a:lnTo>
                <a:lnTo>
                  <a:pt x="0" y="6858000"/>
                </a:lnTo>
                <a:close/>
              </a:path>
            </a:pathLst>
          </a:custGeom>
          <a:gradFill>
            <a:gsLst>
              <a:gs pos="0">
                <a:schemeClr val="tx2"/>
              </a:gs>
              <a:gs pos="100000">
                <a:schemeClr val="accent2"/>
              </a:gs>
            </a:gsLst>
            <a:lin ang="81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fontAlgn="auto">
              <a:lnSpc>
                <a:spcPct val="90000"/>
              </a:lnSpc>
              <a:spcBef>
                <a:spcPts val="0"/>
              </a:spcBef>
              <a:spcAft>
                <a:spcPts val="979"/>
              </a:spcAft>
              <a:defRPr/>
            </a:pPr>
            <a:endParaRPr lang="en-US" sz="1175" dirty="0">
              <a:solidFill>
                <a:prstClr val="white"/>
              </a:solidFill>
            </a:endParaRPr>
          </a:p>
        </p:txBody>
      </p:sp>
      <p:sp>
        <p:nvSpPr>
          <p:cNvPr id="4" name="Page"/>
          <p:cNvSpPr txBox="1"/>
          <p:nvPr userDrawn="1"/>
        </p:nvSpPr>
        <p:spPr>
          <a:xfrm>
            <a:off x="11018838" y="6408738"/>
            <a:ext cx="381000" cy="150812"/>
          </a:xfrm>
          <a:prstGeom prst="rect">
            <a:avLst/>
          </a:prstGeom>
          <a:noFill/>
        </p:spPr>
        <p:txBody>
          <a:bodyPr lIns="0" tIns="0" rIns="0" bIns="0" anchor="b">
            <a:spAutoFit/>
          </a:bodyPr>
          <a:lstStyle/>
          <a:p>
            <a:pPr algn="r" defTabSz="895169" fontAlgn="auto">
              <a:spcBef>
                <a:spcPts val="0"/>
              </a:spcBef>
              <a:spcAft>
                <a:spcPts val="0"/>
              </a:spcAft>
              <a:defRPr/>
            </a:pPr>
            <a:fld id="{DF400FF5-8AAC-499D-B04D-8B1E93343FAA}" type="slidenum">
              <a:rPr lang="en-US" sz="979">
                <a:solidFill>
                  <a:schemeClr val="bg1">
                    <a:lumMod val="50000"/>
                  </a:schemeClr>
                </a:solidFill>
                <a:latin typeface="+mn-lt"/>
                <a:sym typeface="Trebuchet MS" panose="020B0603020202020204" pitchFamily="34" charset="0"/>
              </a:rPr>
              <a:pPr algn="r" defTabSz="895169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sz="979" dirty="0">
              <a:solidFill>
                <a:schemeClr val="bg1">
                  <a:lumMod val="50000"/>
                </a:schemeClr>
              </a:solidFill>
              <a:latin typeface="+mn-lt"/>
              <a:sym typeface="Trebuchet MS" panose="020B0603020202020204" pitchFamily="34" charset="0"/>
            </a:endParaRPr>
          </a:p>
        </p:txBody>
      </p:sp>
      <p:pic>
        <p:nvPicPr>
          <p:cNvPr id="5" name="Picture 8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3213100" y="3416300"/>
            <a:ext cx="3317875" cy="3441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775385" y="1785600"/>
            <a:ext cx="3954461" cy="3286800"/>
          </a:xfrm>
          <a:prstGeom prst="rect">
            <a:avLst/>
          </a:prstGeom>
        </p:spPr>
        <p:txBody>
          <a:bodyPr anchor="ctr">
            <a:noAutofit/>
          </a:bodyPr>
          <a:lstStyle>
            <a:lvl1pPr>
              <a:defRPr sz="3133" b="0">
                <a:solidFill>
                  <a:srgbClr val="FFFFFF"/>
                </a:solidFill>
                <a:latin typeface="+mj-lt"/>
                <a:sym typeface="Trebuchet MS" panose="020B0603020202020204" pitchFamily="34" charset="0"/>
              </a:defRPr>
            </a:lvl1pPr>
          </a:lstStyle>
          <a:p>
            <a:r>
              <a:rPr lang="ru-RU" dirty="0"/>
              <a:t>Образец заголовка</a:t>
            </a:r>
            <a:endParaRPr lang="en-US" dirty="0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>
          <a:xfrm>
            <a:off x="9739313" y="6405563"/>
            <a:ext cx="1271587" cy="153987"/>
          </a:xfrm>
          <a:prstGeom prst="rect">
            <a:avLst/>
          </a:prstGeom>
        </p:spPr>
        <p:txBody>
          <a:bodyPr vert="horz" wrap="square" lIns="0" tIns="0" rIns="0" bIns="0" rtlCol="0" anchor="b">
            <a:spAutoFit/>
          </a:bodyPr>
          <a:lstStyle>
            <a:lvl1pPr algn="r" fontAlgn="auto">
              <a:spcBef>
                <a:spcPts val="0"/>
              </a:spcBef>
              <a:spcAft>
                <a:spcPts val="0"/>
              </a:spcAft>
              <a:defRPr sz="979">
                <a:solidFill>
                  <a:schemeClr val="bg1">
                    <a:lumMod val="50000"/>
                  </a:schemeClr>
                </a:solidFill>
                <a:latin typeface="+mn-lt"/>
                <a:sym typeface="Trebuchet MS" panose="020B0603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15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rrow half">
    <p:bg>
      <p:bgPr>
        <a:gradFill rotWithShape="1">
          <a:gsLst>
            <a:gs pos="0">
              <a:srgbClr val="0077BE"/>
            </a:gs>
            <a:gs pos="100000">
              <a:srgbClr val="67BD4A"/>
            </a:gs>
          </a:gsLst>
          <a:lin ang="81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087482" name="think-cell Slide" r:id="rId5" imgW="360" imgH="360" progId="">
                  <p:embed/>
                </p:oleObj>
              </mc:Choice>
              <mc:Fallback>
                <p:oleObj name="think-cell Slide" r:id="rId5" imgW="360" imgH="360" progId="">
                  <p:embed/>
                  <p:pic>
                    <p:nvPicPr>
                      <p:cNvPr id="0" name="Picture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ectangle 1" hidden="1">
            <a:extLst/>
          </p:cNvPr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195263" cy="158750"/>
          </a:xfrm>
          <a:prstGeom prst="rect">
            <a:avLst/>
          </a:prstGeom>
          <a:solidFill>
            <a:srgbClr val="0077BE"/>
          </a:solidFill>
          <a:ln w="9525" cap="rnd" cmpd="sng" algn="ctr">
            <a:solidFill>
              <a:srgbClr val="0077BE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349" dirty="0" err="1">
              <a:solidFill>
                <a:srgbClr val="FFFFFF"/>
              </a:solidFill>
              <a:ea typeface="+mj-ea"/>
              <a:cs typeface="+mj-cs"/>
              <a:sym typeface="Trebuchet MS" panose="020B0603020202020204" pitchFamily="34" charset="0"/>
            </a:endParaRPr>
          </a:p>
        </p:txBody>
      </p:sp>
      <p:sp>
        <p:nvSpPr>
          <p:cNvPr id="5" name="ArrowPanelGray"/>
          <p:cNvSpPr/>
          <p:nvPr userDrawn="1"/>
        </p:nvSpPr>
        <p:spPr bwMode="white">
          <a:xfrm>
            <a:off x="0" y="0"/>
            <a:ext cx="6426200" cy="6858000"/>
          </a:xfrm>
          <a:custGeom>
            <a:avLst/>
            <a:gdLst>
              <a:gd name="connsiteX0" fmla="*/ 0 w 5221051"/>
              <a:gd name="connsiteY0" fmla="*/ 0 h 6858000"/>
              <a:gd name="connsiteX1" fmla="*/ 4397672 w 5221051"/>
              <a:gd name="connsiteY1" fmla="*/ 0 h 6858000"/>
              <a:gd name="connsiteX2" fmla="*/ 5221051 w 5221051"/>
              <a:gd name="connsiteY2" fmla="*/ 3429000 h 6858000"/>
              <a:gd name="connsiteX3" fmla="*/ 4397672 w 5221051"/>
              <a:gd name="connsiteY3" fmla="*/ 6858000 h 6858000"/>
              <a:gd name="connsiteX4" fmla="*/ 0 w 5221051"/>
              <a:gd name="connsiteY4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221051" h="6858000">
                <a:moveTo>
                  <a:pt x="0" y="0"/>
                </a:moveTo>
                <a:lnTo>
                  <a:pt x="4397672" y="0"/>
                </a:lnTo>
                <a:lnTo>
                  <a:pt x="5221051" y="3429000"/>
                </a:lnTo>
                <a:lnTo>
                  <a:pt x="4397672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F2F2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fontAlgn="auto">
              <a:lnSpc>
                <a:spcPct val="90000"/>
              </a:lnSpc>
              <a:spcBef>
                <a:spcPts val="0"/>
              </a:spcBef>
              <a:spcAft>
                <a:spcPts val="979"/>
              </a:spcAft>
              <a:defRPr/>
            </a:pPr>
            <a:endParaRPr lang="en-US" sz="1175" dirty="0">
              <a:solidFill>
                <a:prstClr val="white"/>
              </a:solidFill>
              <a:sym typeface="Trebuchet MS" panose="020B0603020202020204" pitchFamily="34" charset="0"/>
            </a:endParaRPr>
          </a:p>
        </p:txBody>
      </p:sp>
      <p:sp>
        <p:nvSpPr>
          <p:cNvPr id="6" name="Page"/>
          <p:cNvSpPr txBox="1"/>
          <p:nvPr userDrawn="1"/>
        </p:nvSpPr>
        <p:spPr>
          <a:xfrm>
            <a:off x="11018838" y="6408738"/>
            <a:ext cx="381000" cy="150812"/>
          </a:xfrm>
          <a:prstGeom prst="rect">
            <a:avLst/>
          </a:prstGeom>
          <a:noFill/>
        </p:spPr>
        <p:txBody>
          <a:bodyPr lIns="0" tIns="0" rIns="0" bIns="0" anchor="b">
            <a:spAutoFit/>
          </a:bodyPr>
          <a:lstStyle/>
          <a:p>
            <a:pPr algn="r" defTabSz="895169" fontAlgn="auto">
              <a:spcBef>
                <a:spcPts val="0"/>
              </a:spcBef>
              <a:spcAft>
                <a:spcPts val="0"/>
              </a:spcAft>
              <a:defRPr/>
            </a:pPr>
            <a:fld id="{8301D115-A8A6-47CF-B9E1-E55D0195BE1D}" type="slidenum">
              <a:rPr lang="en-US" sz="979">
                <a:solidFill>
                  <a:schemeClr val="bg1"/>
                </a:solidFill>
                <a:latin typeface="+mn-lt"/>
                <a:sym typeface="Trebuchet MS" panose="020B0603020202020204" pitchFamily="34" charset="0"/>
              </a:rPr>
              <a:pPr algn="r" defTabSz="895169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sz="979" dirty="0">
              <a:solidFill>
                <a:schemeClr val="bg1"/>
              </a:solidFill>
              <a:latin typeface="+mn-lt"/>
              <a:sym typeface="Trebuchet MS" panose="020B0603020202020204" pitchFamily="34" charset="0"/>
            </a:endParaRPr>
          </a:p>
        </p:txBody>
      </p:sp>
      <p:pic>
        <p:nvPicPr>
          <p:cNvPr id="7" name="Picture 8"/>
          <p:cNvPicPr>
            <a:picLocks noChangeAspect="1" noChangeArrowheads="1"/>
          </p:cNvPicPr>
          <p:nvPr userDrawn="1"/>
        </p:nvPicPr>
        <p:blipFill>
          <a:blip r:embed="rId7"/>
          <a:srcRect/>
          <a:stretch>
            <a:fillRect/>
          </a:stretch>
        </p:blipFill>
        <p:spPr bwMode="auto">
          <a:xfrm>
            <a:off x="5237163" y="3589338"/>
            <a:ext cx="1679575" cy="3382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Title 2"/>
          <p:cNvSpPr>
            <a:spLocks noGrp="1"/>
          </p:cNvSpPr>
          <p:nvPr>
            <p:ph type="title"/>
          </p:nvPr>
        </p:nvSpPr>
        <p:spPr>
          <a:xfrm>
            <a:off x="775385" y="622801"/>
            <a:ext cx="4550339" cy="332399"/>
          </a:xfrm>
          <a:prstGeom prst="rect">
            <a:avLst/>
          </a:prstGeom>
        </p:spPr>
        <p:txBody>
          <a:bodyPr/>
          <a:lstStyle>
            <a:lvl1pPr>
              <a:defRPr sz="2349">
                <a:solidFill>
                  <a:srgbClr val="374140"/>
                </a:solidFill>
                <a:latin typeface="+mj-lt"/>
                <a:sym typeface="Trebuchet MS" panose="020B0603020202020204" pitchFamily="34" charset="0"/>
              </a:defRPr>
            </a:lvl1pPr>
          </a:lstStyle>
          <a:p>
            <a:r>
              <a:rPr lang="ru-RU" dirty="0"/>
              <a:t>Образец заголовка</a:t>
            </a:r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>
          <a:xfrm>
            <a:off x="9739313" y="6405563"/>
            <a:ext cx="1271587" cy="153987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800">
                <a:solidFill>
                  <a:schemeClr val="bg1"/>
                </a:solidFill>
                <a:latin typeface="+mn-lt"/>
                <a:sym typeface="Trebuchet MS" panose="020B0603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15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Green arrow half">
    <p:bg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088506" name="think-cell Slide" r:id="rId5" imgW="360" imgH="360" progId="">
                  <p:embed/>
                </p:oleObj>
              </mc:Choice>
              <mc:Fallback>
                <p:oleObj name="think-cell Slide" r:id="rId5" imgW="360" imgH="360" progId="">
                  <p:embed/>
                  <p:pic>
                    <p:nvPicPr>
                      <p:cNvPr id="0" name="Picture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ectangle 1" hidden="1">
            <a:extLst/>
          </p:cNvPr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195263" cy="158750"/>
          </a:xfrm>
          <a:prstGeom prst="rect">
            <a:avLst/>
          </a:prstGeom>
          <a:solidFill>
            <a:srgbClr val="0077BE"/>
          </a:solidFill>
          <a:ln w="9525" cap="rnd" cmpd="sng" algn="ctr">
            <a:solidFill>
              <a:srgbClr val="0077BE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349" dirty="0" err="1">
              <a:solidFill>
                <a:srgbClr val="FFFFFF"/>
              </a:solidFill>
              <a:ea typeface="+mj-ea"/>
              <a:cs typeface="+mj-cs"/>
              <a:sym typeface="Trebuchet MS" panose="020B0603020202020204" pitchFamily="34" charset="0"/>
            </a:endParaRPr>
          </a:p>
        </p:txBody>
      </p:sp>
      <p:sp>
        <p:nvSpPr>
          <p:cNvPr id="5" name="ArrowPanelGray"/>
          <p:cNvSpPr/>
          <p:nvPr userDrawn="1"/>
        </p:nvSpPr>
        <p:spPr bwMode="white">
          <a:xfrm>
            <a:off x="0" y="0"/>
            <a:ext cx="6426200" cy="6858000"/>
          </a:xfrm>
          <a:custGeom>
            <a:avLst/>
            <a:gdLst>
              <a:gd name="connsiteX0" fmla="*/ 0 w 5221051"/>
              <a:gd name="connsiteY0" fmla="*/ 0 h 6858000"/>
              <a:gd name="connsiteX1" fmla="*/ 4397672 w 5221051"/>
              <a:gd name="connsiteY1" fmla="*/ 0 h 6858000"/>
              <a:gd name="connsiteX2" fmla="*/ 5221051 w 5221051"/>
              <a:gd name="connsiteY2" fmla="*/ 3429000 h 6858000"/>
              <a:gd name="connsiteX3" fmla="*/ 4397672 w 5221051"/>
              <a:gd name="connsiteY3" fmla="*/ 6858000 h 6858000"/>
              <a:gd name="connsiteX4" fmla="*/ 0 w 5221051"/>
              <a:gd name="connsiteY4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221051" h="6858000">
                <a:moveTo>
                  <a:pt x="0" y="0"/>
                </a:moveTo>
                <a:lnTo>
                  <a:pt x="4397672" y="0"/>
                </a:lnTo>
                <a:lnTo>
                  <a:pt x="5221051" y="3429000"/>
                </a:lnTo>
                <a:lnTo>
                  <a:pt x="4397672" y="6858000"/>
                </a:lnTo>
                <a:lnTo>
                  <a:pt x="0" y="6858000"/>
                </a:lnTo>
                <a:close/>
              </a:path>
            </a:pathLst>
          </a:custGeom>
          <a:gradFill>
            <a:gsLst>
              <a:gs pos="0">
                <a:schemeClr val="tx2"/>
              </a:gs>
              <a:gs pos="100000">
                <a:schemeClr val="accent2"/>
              </a:gs>
            </a:gsLst>
            <a:lin ang="81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fontAlgn="auto">
              <a:lnSpc>
                <a:spcPct val="90000"/>
              </a:lnSpc>
              <a:spcBef>
                <a:spcPts val="0"/>
              </a:spcBef>
              <a:spcAft>
                <a:spcPts val="979"/>
              </a:spcAft>
              <a:defRPr/>
            </a:pPr>
            <a:endParaRPr lang="en-US" sz="1175" dirty="0">
              <a:solidFill>
                <a:prstClr val="white"/>
              </a:solidFill>
              <a:sym typeface="Trebuchet MS" panose="020B0603020202020204" pitchFamily="34" charset="0"/>
            </a:endParaRPr>
          </a:p>
        </p:txBody>
      </p:sp>
      <p:sp>
        <p:nvSpPr>
          <p:cNvPr id="6" name="Page"/>
          <p:cNvSpPr txBox="1"/>
          <p:nvPr userDrawn="1"/>
        </p:nvSpPr>
        <p:spPr>
          <a:xfrm>
            <a:off x="11018838" y="6408738"/>
            <a:ext cx="381000" cy="150812"/>
          </a:xfrm>
          <a:prstGeom prst="rect">
            <a:avLst/>
          </a:prstGeom>
          <a:noFill/>
        </p:spPr>
        <p:txBody>
          <a:bodyPr lIns="0" tIns="0" rIns="0" bIns="0" anchor="b">
            <a:spAutoFit/>
          </a:bodyPr>
          <a:lstStyle/>
          <a:p>
            <a:pPr algn="r" defTabSz="895169" fontAlgn="auto">
              <a:spcBef>
                <a:spcPts val="0"/>
              </a:spcBef>
              <a:spcAft>
                <a:spcPts val="0"/>
              </a:spcAft>
              <a:defRPr/>
            </a:pPr>
            <a:fld id="{346BEEBE-B523-4265-B471-B154273CA7BA}" type="slidenum">
              <a:rPr lang="en-US" sz="979">
                <a:solidFill>
                  <a:schemeClr val="bg1">
                    <a:lumMod val="50000"/>
                  </a:schemeClr>
                </a:solidFill>
                <a:latin typeface="+mn-lt"/>
                <a:sym typeface="Trebuchet MS" panose="020B0603020202020204" pitchFamily="34" charset="0"/>
              </a:rPr>
              <a:pPr algn="r" defTabSz="895169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sz="979" dirty="0">
              <a:solidFill>
                <a:schemeClr val="bg1">
                  <a:lumMod val="50000"/>
                </a:schemeClr>
              </a:solidFill>
              <a:latin typeface="+mn-lt"/>
              <a:sym typeface="Trebuchet MS" panose="020B0603020202020204" pitchFamily="34" charset="0"/>
            </a:endParaRPr>
          </a:p>
        </p:txBody>
      </p:sp>
      <p:pic>
        <p:nvPicPr>
          <p:cNvPr id="7" name="Picture 8"/>
          <p:cNvPicPr>
            <a:picLocks noChangeAspect="1"/>
          </p:cNvPicPr>
          <p:nvPr userDrawn="1"/>
        </p:nvPicPr>
        <p:blipFill>
          <a:blip r:embed="rId7"/>
          <a:srcRect/>
          <a:stretch>
            <a:fillRect/>
          </a:stretch>
        </p:blipFill>
        <p:spPr bwMode="auto">
          <a:xfrm rot="120000">
            <a:off x="4083050" y="3408363"/>
            <a:ext cx="3316288" cy="3455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Title 2"/>
          <p:cNvSpPr>
            <a:spLocks noGrp="1"/>
          </p:cNvSpPr>
          <p:nvPr>
            <p:ph type="title"/>
          </p:nvPr>
        </p:nvSpPr>
        <p:spPr>
          <a:xfrm>
            <a:off x="775385" y="622801"/>
            <a:ext cx="4550339" cy="332399"/>
          </a:xfrm>
          <a:prstGeom prst="rect">
            <a:avLst/>
          </a:prstGeom>
        </p:spPr>
        <p:txBody>
          <a:bodyPr/>
          <a:lstStyle>
            <a:lvl1pPr>
              <a:defRPr sz="2349">
                <a:solidFill>
                  <a:srgbClr val="FFFFFF"/>
                </a:solidFill>
                <a:latin typeface="+mj-lt"/>
                <a:sym typeface="Trebuchet MS" panose="020B0603020202020204" pitchFamily="34" charset="0"/>
              </a:defRPr>
            </a:lvl1pPr>
          </a:lstStyle>
          <a:p>
            <a:r>
              <a:rPr lang="ru-RU" dirty="0"/>
              <a:t>Образец заголовка</a:t>
            </a:r>
            <a:endParaRPr lang="en-US" dirty="0"/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>
          <a:xfrm>
            <a:off x="9739313" y="6405563"/>
            <a:ext cx="1271587" cy="153987"/>
          </a:xfrm>
          <a:prstGeom prst="rect">
            <a:avLst/>
          </a:prstGeom>
        </p:spPr>
        <p:txBody>
          <a:bodyPr vert="horz" wrap="square" lIns="0" tIns="0" rIns="0" bIns="0" rtlCol="0" anchor="b">
            <a:spAutoFit/>
          </a:bodyPr>
          <a:lstStyle>
            <a:lvl1pPr algn="r" fontAlgn="auto">
              <a:spcBef>
                <a:spcPts val="0"/>
              </a:spcBef>
              <a:spcAft>
                <a:spcPts val="0"/>
              </a:spcAft>
              <a:defRPr sz="979">
                <a:solidFill>
                  <a:schemeClr val="bg1">
                    <a:lumMod val="50000"/>
                  </a:schemeClr>
                </a:solidFill>
                <a:latin typeface="+mn-lt"/>
                <a:sym typeface="Trebuchet MS" panose="020B0603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15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rrow two third">
    <p:bg>
      <p:bgPr>
        <a:gradFill rotWithShape="1">
          <a:gsLst>
            <a:gs pos="0">
              <a:srgbClr val="0077BE"/>
            </a:gs>
            <a:gs pos="100000">
              <a:srgbClr val="67BD4A"/>
            </a:gs>
          </a:gsLst>
          <a:lin ang="81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089530" name="think-cell Slide" r:id="rId5" imgW="360" imgH="360" progId="">
                  <p:embed/>
                </p:oleObj>
              </mc:Choice>
              <mc:Fallback>
                <p:oleObj name="think-cell Slide" r:id="rId5" imgW="360" imgH="360" progId="">
                  <p:embed/>
                  <p:pic>
                    <p:nvPicPr>
                      <p:cNvPr id="0" name="Picture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ectangle 1" hidden="1">
            <a:extLst/>
          </p:cNvPr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195263" cy="158750"/>
          </a:xfrm>
          <a:prstGeom prst="rect">
            <a:avLst/>
          </a:prstGeom>
          <a:solidFill>
            <a:srgbClr val="0077BE"/>
          </a:solidFill>
          <a:ln w="9525" cap="rnd" cmpd="sng" algn="ctr">
            <a:solidFill>
              <a:srgbClr val="0077BE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349" dirty="0" err="1">
              <a:solidFill>
                <a:srgbClr val="FFFFFF"/>
              </a:solidFill>
              <a:ea typeface="+mj-ea"/>
              <a:cs typeface="+mj-cs"/>
              <a:sym typeface="Trebuchet MS" panose="020B0603020202020204" pitchFamily="34" charset="0"/>
            </a:endParaRPr>
          </a:p>
        </p:txBody>
      </p:sp>
      <p:sp>
        <p:nvSpPr>
          <p:cNvPr id="5" name="ArrowPanelGray"/>
          <p:cNvSpPr/>
          <p:nvPr userDrawn="1"/>
        </p:nvSpPr>
        <p:spPr bwMode="white">
          <a:xfrm>
            <a:off x="0" y="0"/>
            <a:ext cx="8372475" cy="6858000"/>
          </a:xfrm>
          <a:custGeom>
            <a:avLst/>
            <a:gdLst>
              <a:gd name="connsiteX0" fmla="*/ 0 w 6802350"/>
              <a:gd name="connsiteY0" fmla="*/ 0 h 6858000"/>
              <a:gd name="connsiteX1" fmla="*/ 6002090 w 6802350"/>
              <a:gd name="connsiteY1" fmla="*/ 0 h 6858000"/>
              <a:gd name="connsiteX2" fmla="*/ 6802350 w 6802350"/>
              <a:gd name="connsiteY2" fmla="*/ 3429000 h 6858000"/>
              <a:gd name="connsiteX3" fmla="*/ 6002090 w 6802350"/>
              <a:gd name="connsiteY3" fmla="*/ 6858000 h 6858000"/>
              <a:gd name="connsiteX4" fmla="*/ 0 w 6802350"/>
              <a:gd name="connsiteY4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802350" h="6858000">
                <a:moveTo>
                  <a:pt x="0" y="0"/>
                </a:moveTo>
                <a:lnTo>
                  <a:pt x="6002090" y="0"/>
                </a:lnTo>
                <a:lnTo>
                  <a:pt x="6802350" y="3429000"/>
                </a:lnTo>
                <a:lnTo>
                  <a:pt x="6002090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F2F2F2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fontAlgn="auto">
              <a:lnSpc>
                <a:spcPct val="90000"/>
              </a:lnSpc>
              <a:spcBef>
                <a:spcPts val="0"/>
              </a:spcBef>
              <a:spcAft>
                <a:spcPts val="979"/>
              </a:spcAft>
              <a:defRPr/>
            </a:pPr>
            <a:endParaRPr lang="en-US" sz="1175" dirty="0">
              <a:solidFill>
                <a:schemeClr val="bg1"/>
              </a:solidFill>
              <a:sym typeface="Trebuchet MS" panose="020B0603020202020204" pitchFamily="34" charset="0"/>
            </a:endParaRPr>
          </a:p>
        </p:txBody>
      </p:sp>
      <p:sp>
        <p:nvSpPr>
          <p:cNvPr id="6" name="Page"/>
          <p:cNvSpPr txBox="1"/>
          <p:nvPr userDrawn="1"/>
        </p:nvSpPr>
        <p:spPr>
          <a:xfrm>
            <a:off x="11018838" y="6408738"/>
            <a:ext cx="381000" cy="150812"/>
          </a:xfrm>
          <a:prstGeom prst="rect">
            <a:avLst/>
          </a:prstGeom>
          <a:noFill/>
        </p:spPr>
        <p:txBody>
          <a:bodyPr lIns="0" tIns="0" rIns="0" bIns="0" anchor="b">
            <a:spAutoFit/>
          </a:bodyPr>
          <a:lstStyle/>
          <a:p>
            <a:pPr algn="r" defTabSz="895169" fontAlgn="auto">
              <a:spcBef>
                <a:spcPts val="0"/>
              </a:spcBef>
              <a:spcAft>
                <a:spcPts val="0"/>
              </a:spcAft>
              <a:defRPr/>
            </a:pPr>
            <a:fld id="{B12FCA9A-49A2-4573-B91E-55DEF4CD93A1}" type="slidenum">
              <a:rPr lang="en-US" sz="979">
                <a:solidFill>
                  <a:schemeClr val="bg1"/>
                </a:solidFill>
                <a:latin typeface="+mn-lt"/>
                <a:sym typeface="Trebuchet MS" panose="020B0603020202020204" pitchFamily="34" charset="0"/>
              </a:rPr>
              <a:pPr algn="r" defTabSz="895169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sz="979" dirty="0">
              <a:solidFill>
                <a:schemeClr val="bg1"/>
              </a:solidFill>
              <a:latin typeface="+mn-lt"/>
              <a:sym typeface="Trebuchet MS" panose="020B0603020202020204" pitchFamily="34" charset="0"/>
            </a:endParaRPr>
          </a:p>
        </p:txBody>
      </p:sp>
      <p:pic>
        <p:nvPicPr>
          <p:cNvPr id="7" name="Picture 11"/>
          <p:cNvPicPr>
            <a:picLocks noChangeAspect="1" noChangeArrowheads="1"/>
          </p:cNvPicPr>
          <p:nvPr userDrawn="1"/>
        </p:nvPicPr>
        <p:blipFill>
          <a:blip r:embed="rId7"/>
          <a:srcRect/>
          <a:stretch>
            <a:fillRect/>
          </a:stretch>
        </p:blipFill>
        <p:spPr bwMode="auto">
          <a:xfrm>
            <a:off x="7196138" y="3589338"/>
            <a:ext cx="1681162" cy="3382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Title 3"/>
          <p:cNvSpPr>
            <a:spLocks noGrp="1"/>
          </p:cNvSpPr>
          <p:nvPr>
            <p:ph type="title"/>
          </p:nvPr>
        </p:nvSpPr>
        <p:spPr>
          <a:xfrm>
            <a:off x="775385" y="622801"/>
            <a:ext cx="6090153" cy="332399"/>
          </a:xfrm>
        </p:spPr>
        <p:txBody>
          <a:bodyPr/>
          <a:lstStyle>
            <a:lvl1pPr>
              <a:defRPr sz="2349">
                <a:solidFill>
                  <a:srgbClr val="374140"/>
                </a:solidFill>
                <a:latin typeface="+mj-lt"/>
                <a:sym typeface="Trebuchet MS" panose="020B0603020202020204" pitchFamily="34" charset="0"/>
              </a:defRPr>
            </a:lvl1pPr>
          </a:lstStyle>
          <a:p>
            <a:r>
              <a:rPr lang="ru-RU" dirty="0"/>
              <a:t>Образец заголовка</a:t>
            </a:r>
            <a:endParaRPr lang="en-US" dirty="0"/>
          </a:p>
        </p:txBody>
      </p:sp>
      <p:sp>
        <p:nvSpPr>
          <p:cNvPr id="8" name="Date Placeholder 4"/>
          <p:cNvSpPr>
            <a:spLocks noGrp="1"/>
          </p:cNvSpPr>
          <p:nvPr>
            <p:ph type="dt" sz="half" idx="10"/>
          </p:nvPr>
        </p:nvSpPr>
        <p:spPr>
          <a:xfrm>
            <a:off x="9739313" y="6405563"/>
            <a:ext cx="1271587" cy="153987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800">
                <a:solidFill>
                  <a:schemeClr val="bg1"/>
                </a:solidFill>
                <a:latin typeface="+mn-lt"/>
                <a:sym typeface="Trebuchet MS" panose="020B0603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15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Green arrow two third">
    <p:bg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090554" name="think-cell Slide" r:id="rId5" imgW="360" imgH="360" progId="">
                  <p:embed/>
                </p:oleObj>
              </mc:Choice>
              <mc:Fallback>
                <p:oleObj name="think-cell Slide" r:id="rId5" imgW="360" imgH="360" progId="">
                  <p:embed/>
                  <p:pic>
                    <p:nvPicPr>
                      <p:cNvPr id="0" name="Picture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ectangle 1" hidden="1">
            <a:extLst/>
          </p:cNvPr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195263" cy="158750"/>
          </a:xfrm>
          <a:prstGeom prst="rect">
            <a:avLst/>
          </a:prstGeom>
          <a:solidFill>
            <a:srgbClr val="0077BE"/>
          </a:solidFill>
          <a:ln w="9525" cap="rnd" cmpd="sng" algn="ctr">
            <a:solidFill>
              <a:srgbClr val="0077BE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349" dirty="0" err="1">
              <a:solidFill>
                <a:srgbClr val="FFFFFF"/>
              </a:solidFill>
              <a:ea typeface="+mj-ea"/>
              <a:cs typeface="+mj-cs"/>
              <a:sym typeface="Trebuchet MS" panose="020B0603020202020204" pitchFamily="34" charset="0"/>
            </a:endParaRPr>
          </a:p>
        </p:txBody>
      </p:sp>
      <p:sp>
        <p:nvSpPr>
          <p:cNvPr id="5" name="ArrowPanelGray"/>
          <p:cNvSpPr/>
          <p:nvPr userDrawn="1"/>
        </p:nvSpPr>
        <p:spPr bwMode="white">
          <a:xfrm>
            <a:off x="0" y="0"/>
            <a:ext cx="8372475" cy="6858000"/>
          </a:xfrm>
          <a:custGeom>
            <a:avLst/>
            <a:gdLst>
              <a:gd name="connsiteX0" fmla="*/ 0 w 6802350"/>
              <a:gd name="connsiteY0" fmla="*/ 0 h 6858000"/>
              <a:gd name="connsiteX1" fmla="*/ 6002090 w 6802350"/>
              <a:gd name="connsiteY1" fmla="*/ 0 h 6858000"/>
              <a:gd name="connsiteX2" fmla="*/ 6802350 w 6802350"/>
              <a:gd name="connsiteY2" fmla="*/ 3429000 h 6858000"/>
              <a:gd name="connsiteX3" fmla="*/ 6002090 w 6802350"/>
              <a:gd name="connsiteY3" fmla="*/ 6858000 h 6858000"/>
              <a:gd name="connsiteX4" fmla="*/ 0 w 6802350"/>
              <a:gd name="connsiteY4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802350" h="6858000">
                <a:moveTo>
                  <a:pt x="0" y="0"/>
                </a:moveTo>
                <a:lnTo>
                  <a:pt x="6002090" y="0"/>
                </a:lnTo>
                <a:lnTo>
                  <a:pt x="6802350" y="3429000"/>
                </a:lnTo>
                <a:lnTo>
                  <a:pt x="6002090" y="6858000"/>
                </a:lnTo>
                <a:lnTo>
                  <a:pt x="0" y="6858000"/>
                </a:lnTo>
                <a:close/>
              </a:path>
            </a:pathLst>
          </a:custGeom>
          <a:gradFill>
            <a:gsLst>
              <a:gs pos="0">
                <a:schemeClr val="tx2"/>
              </a:gs>
              <a:gs pos="100000">
                <a:schemeClr val="accent2"/>
              </a:gs>
            </a:gsLst>
            <a:lin ang="8100000" scaled="1"/>
          </a:gra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fontAlgn="auto">
              <a:lnSpc>
                <a:spcPct val="90000"/>
              </a:lnSpc>
              <a:spcBef>
                <a:spcPts val="0"/>
              </a:spcBef>
              <a:spcAft>
                <a:spcPts val="979"/>
              </a:spcAft>
              <a:defRPr/>
            </a:pPr>
            <a:endParaRPr lang="en-US" sz="1175" dirty="0">
              <a:solidFill>
                <a:schemeClr val="bg1"/>
              </a:solidFill>
              <a:sym typeface="Trebuchet MS" panose="020B0603020202020204" pitchFamily="34" charset="0"/>
            </a:endParaRPr>
          </a:p>
        </p:txBody>
      </p:sp>
      <p:sp>
        <p:nvSpPr>
          <p:cNvPr id="6" name="Page"/>
          <p:cNvSpPr txBox="1"/>
          <p:nvPr userDrawn="1"/>
        </p:nvSpPr>
        <p:spPr>
          <a:xfrm>
            <a:off x="11018838" y="6408738"/>
            <a:ext cx="381000" cy="150812"/>
          </a:xfrm>
          <a:prstGeom prst="rect">
            <a:avLst/>
          </a:prstGeom>
          <a:noFill/>
        </p:spPr>
        <p:txBody>
          <a:bodyPr lIns="0" tIns="0" rIns="0" bIns="0" anchor="b">
            <a:spAutoFit/>
          </a:bodyPr>
          <a:lstStyle/>
          <a:p>
            <a:pPr algn="r" defTabSz="895169" fontAlgn="auto">
              <a:spcBef>
                <a:spcPts val="0"/>
              </a:spcBef>
              <a:spcAft>
                <a:spcPts val="0"/>
              </a:spcAft>
              <a:defRPr/>
            </a:pPr>
            <a:fld id="{F2BE69AC-D6C3-43D8-92A8-211FA25F9E2A}" type="slidenum">
              <a:rPr lang="en-US" sz="979">
                <a:solidFill>
                  <a:schemeClr val="bg1">
                    <a:lumMod val="50000"/>
                  </a:schemeClr>
                </a:solidFill>
                <a:latin typeface="+mn-lt"/>
                <a:sym typeface="Trebuchet MS" panose="020B0603020202020204" pitchFamily="34" charset="0"/>
              </a:rPr>
              <a:pPr algn="r" defTabSz="895169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sz="979" dirty="0">
              <a:solidFill>
                <a:schemeClr val="bg1">
                  <a:lumMod val="50000"/>
                </a:schemeClr>
              </a:solidFill>
              <a:latin typeface="+mn-lt"/>
              <a:sym typeface="Trebuchet MS" panose="020B0603020202020204" pitchFamily="34" charset="0"/>
            </a:endParaRPr>
          </a:p>
        </p:txBody>
      </p:sp>
      <p:pic>
        <p:nvPicPr>
          <p:cNvPr id="7" name="Picture 8"/>
          <p:cNvPicPr>
            <a:picLocks noChangeAspect="1"/>
          </p:cNvPicPr>
          <p:nvPr userDrawn="1"/>
        </p:nvPicPr>
        <p:blipFill>
          <a:blip r:embed="rId7"/>
          <a:srcRect/>
          <a:stretch>
            <a:fillRect/>
          </a:stretch>
        </p:blipFill>
        <p:spPr bwMode="auto">
          <a:xfrm rot="120000">
            <a:off x="6054725" y="3408363"/>
            <a:ext cx="3316288" cy="3455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Title 3"/>
          <p:cNvSpPr>
            <a:spLocks noGrp="1"/>
          </p:cNvSpPr>
          <p:nvPr>
            <p:ph type="title"/>
          </p:nvPr>
        </p:nvSpPr>
        <p:spPr>
          <a:xfrm>
            <a:off x="775385" y="622801"/>
            <a:ext cx="6090153" cy="332399"/>
          </a:xfrm>
        </p:spPr>
        <p:txBody>
          <a:bodyPr/>
          <a:lstStyle>
            <a:lvl1pPr>
              <a:defRPr sz="2349">
                <a:solidFill>
                  <a:srgbClr val="FFFFFF"/>
                </a:solidFill>
                <a:latin typeface="+mj-lt"/>
                <a:sym typeface="Trebuchet MS" panose="020B0603020202020204" pitchFamily="34" charset="0"/>
              </a:defRPr>
            </a:lvl1pPr>
          </a:lstStyle>
          <a:p>
            <a:r>
              <a:rPr lang="ru-RU" dirty="0"/>
              <a:t>Образец заголовка</a:t>
            </a:r>
            <a:endParaRPr lang="en-US" dirty="0"/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>
          <a:xfrm>
            <a:off x="9739313" y="6405563"/>
            <a:ext cx="1271587" cy="153987"/>
          </a:xfrm>
          <a:prstGeom prst="rect">
            <a:avLst/>
          </a:prstGeom>
        </p:spPr>
        <p:txBody>
          <a:bodyPr vert="horz" wrap="square" lIns="0" tIns="0" rIns="0" bIns="0" rtlCol="0" anchor="b">
            <a:spAutoFit/>
          </a:bodyPr>
          <a:lstStyle>
            <a:lvl1pPr algn="r" fontAlgn="auto">
              <a:spcBef>
                <a:spcPts val="0"/>
              </a:spcBef>
              <a:spcAft>
                <a:spcPts val="0"/>
              </a:spcAft>
              <a:defRPr sz="979">
                <a:solidFill>
                  <a:schemeClr val="bg1">
                    <a:lumMod val="50000"/>
                  </a:schemeClr>
                </a:solidFill>
                <a:latin typeface="+mn-lt"/>
                <a:sym typeface="Trebuchet MS" panose="020B0603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15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ig statement green">
    <p:bg>
      <p:bgPr>
        <a:gradFill rotWithShape="1">
          <a:gsLst>
            <a:gs pos="0">
              <a:srgbClr val="0077BE"/>
            </a:gs>
            <a:gs pos="100000">
              <a:srgbClr val="67BD4A"/>
            </a:gs>
          </a:gsLst>
          <a:lin ang="81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age"/>
          <p:cNvSpPr txBox="1"/>
          <p:nvPr/>
        </p:nvSpPr>
        <p:spPr>
          <a:xfrm>
            <a:off x="11337925" y="6408738"/>
            <a:ext cx="381000" cy="150812"/>
          </a:xfrm>
          <a:prstGeom prst="rect">
            <a:avLst/>
          </a:prstGeom>
          <a:noFill/>
        </p:spPr>
        <p:txBody>
          <a:bodyPr lIns="0" tIns="0" rIns="0" bIns="0" anchor="b">
            <a:spAutoFit/>
          </a:bodyPr>
          <a:lstStyle/>
          <a:p>
            <a:pPr algn="r" defTabSz="895169" fontAlgn="auto">
              <a:spcBef>
                <a:spcPts val="0"/>
              </a:spcBef>
              <a:spcAft>
                <a:spcPts val="0"/>
              </a:spcAft>
              <a:defRPr/>
            </a:pPr>
            <a:fld id="{27702852-821D-488B-897D-FC5C88E4B052}" type="slidenum">
              <a:rPr lang="en-US" sz="979">
                <a:solidFill>
                  <a:schemeClr val="bg1"/>
                </a:solidFill>
                <a:latin typeface="+mn-lt"/>
                <a:sym typeface="Trebuchet MS" panose="020B0603020202020204" pitchFamily="34" charset="0"/>
              </a:rPr>
              <a:pPr algn="r" defTabSz="895169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sz="979" dirty="0">
              <a:solidFill>
                <a:schemeClr val="bg1"/>
              </a:solidFill>
              <a:latin typeface="+mn-lt"/>
              <a:sym typeface="Trebuchet MS" panose="020B0603020202020204" pitchFamily="34" charset="0"/>
            </a:endParaRPr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775385" y="3826333"/>
            <a:ext cx="10642708" cy="1606550"/>
          </a:xfrm>
        </p:spPr>
        <p:txBody>
          <a:bodyPr anchor="b">
            <a:noAutofit/>
          </a:bodyPr>
          <a:lstStyle>
            <a:lvl1pPr marL="0" algn="l" defTabSz="895169" rtl="0" eaLnBrk="1" fontAlgn="auto" latinLnBrk="0" hangingPunct="1">
              <a:lnSpc>
                <a:spcPts val="5874"/>
              </a:lnSpc>
              <a:spcBef>
                <a:spcPts val="0"/>
              </a:spcBef>
              <a:spcAft>
                <a:spcPts val="0"/>
              </a:spcAft>
              <a:defRPr lang="en-US" sz="4308" kern="1200" baseline="0" dirty="0">
                <a:solidFill>
                  <a:schemeClr val="bg1"/>
                </a:solidFill>
                <a:latin typeface="+mj-lt"/>
                <a:ea typeface="+mn-ea"/>
                <a:cs typeface="Arial" panose="020B0604020202020204" pitchFamily="34" charset="0"/>
                <a:sym typeface="Trebuchet MS" panose="020B0603020202020204" pitchFamily="34" charset="0"/>
              </a:defRPr>
            </a:lvl1pPr>
          </a:lstStyle>
          <a:p>
            <a:r>
              <a:rPr lang="ru-RU" dirty="0"/>
              <a:t>Образец 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9739313" y="6405563"/>
            <a:ext cx="1271587" cy="153987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800">
                <a:solidFill>
                  <a:schemeClr val="bg1"/>
                </a:solidFill>
                <a:latin typeface="+mn-lt"/>
                <a:sym typeface="Trebuchet MS" panose="020B0603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15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ig statement icon">
    <p:bg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093107" name="think-cell Slide" r:id="rId7" imgW="360" imgH="360" progId="">
                  <p:embed/>
                </p:oleObj>
              </mc:Choice>
              <mc:Fallback>
                <p:oleObj name="think-cell Slide" r:id="rId7" imgW="360" imgH="360" progId="">
                  <p:embed/>
                  <p:pic>
                    <p:nvPicPr>
                      <p:cNvPr id="0" name="Picture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ectangle 2" hidden="1"/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195263" cy="158750"/>
          </a:xfrm>
          <a:prstGeom prst="rect">
            <a:avLst/>
          </a:prstGeom>
          <a:solidFill>
            <a:srgbClr val="0077BE"/>
          </a:solidFill>
          <a:ln w="9525" cap="rnd" cmpd="sng" algn="ctr">
            <a:solidFill>
              <a:srgbClr val="0077BE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958" dirty="0" err="1">
              <a:solidFill>
                <a:srgbClr val="FFFFFF"/>
              </a:solidFill>
              <a:ea typeface="+mj-ea"/>
              <a:cs typeface="+mj-cs"/>
              <a:sym typeface="Trebuchet MS" panose="020B0603020202020204" pitchFamily="34" charset="0"/>
            </a:endParaRPr>
          </a:p>
        </p:txBody>
      </p:sp>
      <p:sp>
        <p:nvSpPr>
          <p:cNvPr id="5" name="Page"/>
          <p:cNvSpPr txBox="1"/>
          <p:nvPr userDrawn="1"/>
        </p:nvSpPr>
        <p:spPr>
          <a:xfrm>
            <a:off x="11337925" y="6408738"/>
            <a:ext cx="381000" cy="150812"/>
          </a:xfrm>
          <a:prstGeom prst="rect">
            <a:avLst/>
          </a:prstGeom>
          <a:noFill/>
        </p:spPr>
        <p:txBody>
          <a:bodyPr lIns="0" tIns="0" rIns="0" bIns="0" anchor="b">
            <a:spAutoFit/>
          </a:bodyPr>
          <a:lstStyle/>
          <a:p>
            <a:pPr algn="r" defTabSz="895169" fontAlgn="auto">
              <a:spcBef>
                <a:spcPts val="0"/>
              </a:spcBef>
              <a:spcAft>
                <a:spcPts val="0"/>
              </a:spcAft>
              <a:defRPr/>
            </a:pPr>
            <a:fld id="{9472B3C9-9DAD-48AA-8FA6-36DBE05EC260}" type="slidenum">
              <a:rPr lang="en-US" sz="979">
                <a:solidFill>
                  <a:schemeClr val="bg1">
                    <a:lumMod val="50000"/>
                  </a:schemeClr>
                </a:solidFill>
                <a:latin typeface="+mn-lt"/>
                <a:sym typeface="Trebuchet MS" panose="020B0603020202020204" pitchFamily="34" charset="0"/>
              </a:rPr>
              <a:pPr algn="r" defTabSz="895169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sz="979" dirty="0">
              <a:solidFill>
                <a:schemeClr val="bg1">
                  <a:lumMod val="50000"/>
                </a:schemeClr>
              </a:solidFill>
              <a:latin typeface="+mn-lt"/>
              <a:sym typeface="Trebuchet MS" panose="020B0603020202020204" pitchFamily="34" charset="0"/>
            </a:endParaRPr>
          </a:p>
        </p:txBody>
      </p:sp>
      <p:graphicFrame>
        <p:nvGraphicFramePr>
          <p:cNvPr id="6" name="Object 3"/>
          <p:cNvGraphicFramePr>
            <a:graphicFrameLocks noChangeAspect="1"/>
          </p:cNvGraphicFramePr>
          <p:nvPr>
            <p:custDataLst>
              <p:tags r:id="rId4"/>
            </p:custData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093108" name="think-cell Slide" r:id="rId9" imgW="360" imgH="360" progId="">
                  <p:embed/>
                </p:oleObj>
              </mc:Choice>
              <mc:Fallback>
                <p:oleObj name="think-cell Slide" r:id="rId9" imgW="360" imgH="360" progId="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Rectangle 1" hidden="1">
            <a:extLst/>
          </p:cNvPr>
          <p:cNvSpPr/>
          <p:nvPr userDrawn="1">
            <p:custDataLst>
              <p:tags r:id="rId5"/>
            </p:custDataLst>
          </p:nvPr>
        </p:nvSpPr>
        <p:spPr>
          <a:xfrm>
            <a:off x="0" y="0"/>
            <a:ext cx="195263" cy="158750"/>
          </a:xfrm>
          <a:prstGeom prst="rect">
            <a:avLst/>
          </a:prstGeom>
          <a:solidFill>
            <a:srgbClr val="0077BE"/>
          </a:solidFill>
          <a:ln w="9525" cap="rnd" cmpd="sng" algn="ctr">
            <a:solidFill>
              <a:srgbClr val="0077BE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4308" dirty="0" err="1">
              <a:solidFill>
                <a:srgbClr val="FFFFFF"/>
              </a:solidFill>
              <a:cs typeface="Arial" panose="020B0604020202020204" pitchFamily="34" charset="0"/>
              <a:sym typeface="Trebuchet MS" panose="020B0603020202020204" pitchFamily="34" charset="0"/>
            </a:endParaRPr>
          </a:p>
        </p:txBody>
      </p:sp>
      <p:sp>
        <p:nvSpPr>
          <p:cNvPr id="9" name="Square"/>
          <p:cNvSpPr>
            <a:spLocks noChangeAspect="1"/>
          </p:cNvSpPr>
          <p:nvPr userDrawn="1"/>
        </p:nvSpPr>
        <p:spPr bwMode="white">
          <a:xfrm>
            <a:off x="774700" y="625475"/>
            <a:ext cx="1130300" cy="917575"/>
          </a:xfrm>
          <a:prstGeom prst="rect">
            <a:avLst/>
          </a:prstGeom>
          <a:noFill/>
          <a:ln w="9525" cap="flat" cmpd="sng" algn="ctr">
            <a:solidFill>
              <a:srgbClr val="0077BE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175" dirty="0">
              <a:solidFill>
                <a:schemeClr val="bg1"/>
              </a:solidFill>
              <a:sym typeface="Trebuchet MS" panose="020B0603020202020204" pitchFamily="34" charset="0"/>
            </a:endParaRP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775385" y="3826333"/>
            <a:ext cx="10642708" cy="1606550"/>
          </a:xfrm>
          <a:prstGeom prst="rect">
            <a:avLst/>
          </a:prstGeom>
        </p:spPr>
        <p:txBody>
          <a:bodyPr anchor="b">
            <a:noAutofit/>
          </a:bodyPr>
          <a:lstStyle>
            <a:lvl1pPr marL="0" algn="l" defTabSz="895169" rtl="0" eaLnBrk="1" fontAlgn="auto" latinLnBrk="0" hangingPunct="1">
              <a:lnSpc>
                <a:spcPts val="5874"/>
              </a:lnSpc>
              <a:spcBef>
                <a:spcPts val="0"/>
              </a:spcBef>
              <a:spcAft>
                <a:spcPts val="0"/>
              </a:spcAft>
              <a:defRPr lang="en-US" sz="4308" kern="1200" baseline="0" dirty="0">
                <a:solidFill>
                  <a:srgbClr val="0077BE"/>
                </a:solidFill>
                <a:latin typeface="+mj-lt"/>
                <a:ea typeface="+mn-ea"/>
                <a:cs typeface="Arial" panose="020B0604020202020204" pitchFamily="34" charset="0"/>
                <a:sym typeface="Trebuchet MS" panose="020B0603020202020204" pitchFamily="34" charset="0"/>
              </a:defRPr>
            </a:lvl1pPr>
          </a:lstStyle>
          <a:p>
            <a:r>
              <a:rPr lang="ru-RU" dirty="0"/>
              <a:t>Образец заголовка</a:t>
            </a:r>
            <a:endParaRPr lang="en-US" dirty="0"/>
          </a:p>
        </p:txBody>
      </p:sp>
      <p:sp>
        <p:nvSpPr>
          <p:cNvPr id="10" name="Date Placeholder 2"/>
          <p:cNvSpPr>
            <a:spLocks noGrp="1"/>
          </p:cNvSpPr>
          <p:nvPr>
            <p:ph type="dt" sz="half" idx="10"/>
          </p:nvPr>
        </p:nvSpPr>
        <p:spPr>
          <a:xfrm>
            <a:off x="9739313" y="6405563"/>
            <a:ext cx="1271587" cy="153987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800">
                <a:solidFill>
                  <a:schemeClr val="bg1">
                    <a:lumMod val="50000"/>
                  </a:schemeClr>
                </a:solidFill>
                <a:latin typeface="+mn-lt"/>
                <a:sym typeface="Trebuchet MS" panose="020B0603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15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Quote">
    <p:bg>
      <p:bgPr>
        <a:solidFill>
          <a:srgbClr val="37414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Bubble"/>
          <p:cNvGrpSpPr>
            <a:grpSpLocks/>
          </p:cNvGrpSpPr>
          <p:nvPr userDrawn="1"/>
        </p:nvGrpSpPr>
        <p:grpSpPr bwMode="auto">
          <a:xfrm>
            <a:off x="0" y="0"/>
            <a:ext cx="12192000" cy="5859463"/>
            <a:chOff x="1" y="0"/>
            <a:chExt cx="9905998" cy="5859885"/>
          </a:xfrm>
        </p:grpSpPr>
        <p:sp>
          <p:nvSpPr>
            <p:cNvPr id="3" name="Rectangle 3"/>
            <p:cNvSpPr/>
            <p:nvPr userDrawn="1"/>
          </p:nvSpPr>
          <p:spPr>
            <a:xfrm>
              <a:off x="1" y="0"/>
              <a:ext cx="9905998" cy="4989872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2712" dirty="0">
                <a:latin typeface="+mn-lt"/>
              </a:endParaRPr>
            </a:p>
          </p:txBody>
        </p:sp>
        <p:sp>
          <p:nvSpPr>
            <p:cNvPr id="4" name="Right Triangle 55"/>
            <p:cNvSpPr/>
            <p:nvPr userDrawn="1"/>
          </p:nvSpPr>
          <p:spPr>
            <a:xfrm rot="5400000">
              <a:off x="2109403" y="4820779"/>
              <a:ext cx="1039888" cy="1038324"/>
            </a:xfrm>
            <a:prstGeom prst="rtTriangle">
              <a:avLst/>
            </a:prstGeom>
            <a:solidFill>
              <a:schemeClr val="tx2"/>
            </a:solidFill>
            <a:ln>
              <a:noFill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2712" dirty="0">
                <a:latin typeface="+mn-lt"/>
              </a:endParaRPr>
            </a:p>
          </p:txBody>
        </p:sp>
      </p:grpSp>
      <p:sp>
        <p:nvSpPr>
          <p:cNvPr id="5" name="Page"/>
          <p:cNvSpPr txBox="1"/>
          <p:nvPr userDrawn="1"/>
        </p:nvSpPr>
        <p:spPr>
          <a:xfrm>
            <a:off x="11018838" y="6408738"/>
            <a:ext cx="381000" cy="150812"/>
          </a:xfrm>
          <a:prstGeom prst="rect">
            <a:avLst/>
          </a:prstGeom>
          <a:noFill/>
        </p:spPr>
        <p:txBody>
          <a:bodyPr lIns="0" tIns="0" rIns="0" bIns="0" anchor="b">
            <a:spAutoFit/>
          </a:bodyPr>
          <a:lstStyle/>
          <a:p>
            <a:pPr algn="r" defTabSz="895169" fontAlgn="auto">
              <a:spcBef>
                <a:spcPts val="0"/>
              </a:spcBef>
              <a:spcAft>
                <a:spcPts val="0"/>
              </a:spcAft>
              <a:defRPr/>
            </a:pPr>
            <a:fld id="{1341C640-8B84-42E2-A454-2662D28E995E}" type="slidenum">
              <a:rPr lang="en-US" sz="979">
                <a:solidFill>
                  <a:schemeClr val="bg1"/>
                </a:solidFill>
                <a:latin typeface="+mn-lt"/>
                <a:sym typeface="Trebuchet MS" panose="020B0603020202020204" pitchFamily="34" charset="0"/>
              </a:rPr>
              <a:pPr algn="r" defTabSz="895169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sz="979" dirty="0">
              <a:solidFill>
                <a:schemeClr val="bg1"/>
              </a:solidFill>
              <a:latin typeface="+mn-lt"/>
              <a:sym typeface="Trebuchet MS" panose="020B0603020202020204" pitchFamily="34" charset="0"/>
            </a:endParaRPr>
          </a:p>
        </p:txBody>
      </p:sp>
      <p:pic>
        <p:nvPicPr>
          <p:cNvPr id="6" name="Picture 6"/>
          <p:cNvPicPr>
            <a:picLocks noChangeAspect="1"/>
          </p:cNvPicPr>
          <p:nvPr userDrawn="1"/>
        </p:nvPicPr>
        <p:blipFill>
          <a:blip r:embed="rId2"/>
          <a:srcRect l="23083" t="3633" b="2"/>
          <a:stretch>
            <a:fillRect/>
          </a:stretch>
        </p:blipFill>
        <p:spPr bwMode="auto">
          <a:xfrm>
            <a:off x="2586038" y="4784725"/>
            <a:ext cx="9605962" cy="768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</p:sldLayout>
</file>

<file path=ppt/slideLayouts/slideLayout15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pecial gray">
    <p:bg>
      <p:bgPr>
        <a:solidFill>
          <a:schemeClr val="tx1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094650" name="think-cell Slide" r:id="rId5" imgW="360" imgH="360" progId="">
                  <p:embed/>
                </p:oleObj>
              </mc:Choice>
              <mc:Fallback>
                <p:oleObj name="think-cell Slide" r:id="rId5" imgW="360" imgH="360" progId="">
                  <p:embed/>
                  <p:pic>
                    <p:nvPicPr>
                      <p:cNvPr id="0" name="Picture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Rectangle 2" hidden="1">
            <a:extLst/>
          </p:cNvPr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195263" cy="158750"/>
          </a:xfrm>
          <a:prstGeom prst="rect">
            <a:avLst/>
          </a:prstGeom>
          <a:solidFill>
            <a:srgbClr val="0077BE"/>
          </a:solidFill>
          <a:ln w="9525" cap="rnd" cmpd="sng" algn="ctr">
            <a:solidFill>
              <a:srgbClr val="0077BE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349" dirty="0" err="1">
              <a:solidFill>
                <a:srgbClr val="FFFFFF"/>
              </a:solidFill>
              <a:ea typeface="+mj-ea"/>
              <a:cs typeface="+mj-cs"/>
              <a:sym typeface="Trebuchet MS" panose="020B0603020202020204" pitchFamily="34" charset="0"/>
            </a:endParaRPr>
          </a:p>
        </p:txBody>
      </p:sp>
      <p:sp>
        <p:nvSpPr>
          <p:cNvPr id="6" name="Page"/>
          <p:cNvSpPr txBox="1"/>
          <p:nvPr userDrawn="1"/>
        </p:nvSpPr>
        <p:spPr bwMode="white">
          <a:xfrm>
            <a:off x="11018838" y="6407150"/>
            <a:ext cx="381000" cy="150813"/>
          </a:xfrm>
          <a:prstGeom prst="rect">
            <a:avLst/>
          </a:prstGeom>
          <a:noFill/>
        </p:spPr>
        <p:txBody>
          <a:bodyPr lIns="0" tIns="0" rIns="0" bIns="0" anchor="b">
            <a:spAutoFit/>
          </a:bodyPr>
          <a:lstStyle/>
          <a:p>
            <a:pPr algn="r" defTabSz="895169" fontAlgn="auto">
              <a:spcBef>
                <a:spcPts val="0"/>
              </a:spcBef>
              <a:spcAft>
                <a:spcPts val="0"/>
              </a:spcAft>
              <a:defRPr/>
            </a:pPr>
            <a:fld id="{95616BC2-A5B2-4415-980A-44B9F6144AC4}" type="slidenum">
              <a:rPr lang="en-US" sz="979">
                <a:solidFill>
                  <a:schemeClr val="bg1"/>
                </a:solidFill>
                <a:latin typeface="+mn-lt"/>
                <a:sym typeface="Trebuchet MS" panose="020B0603020202020204" pitchFamily="34" charset="0"/>
              </a:rPr>
              <a:pPr algn="r" defTabSz="895169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sz="979" dirty="0">
              <a:solidFill>
                <a:schemeClr val="bg1"/>
              </a:solidFill>
              <a:latin typeface="+mn-lt"/>
              <a:sym typeface="Trebuchet MS" panose="020B0603020202020204" pitchFamily="34" charset="0"/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775385" y="622801"/>
            <a:ext cx="10642708" cy="332399"/>
          </a:xfrm>
        </p:spPr>
        <p:txBody>
          <a:bodyPr/>
          <a:lstStyle>
            <a:lvl1pPr>
              <a:defRPr sz="2349">
                <a:solidFill>
                  <a:schemeClr val="bg1"/>
                </a:solidFill>
                <a:latin typeface="+mj-lt"/>
                <a:sym typeface="Trebuchet MS" panose="020B0603020202020204" pitchFamily="34" charset="0"/>
              </a:defRPr>
            </a:lvl1pPr>
          </a:lstStyle>
          <a:p>
            <a:r>
              <a:rPr lang="ru-RU" dirty="0"/>
              <a:t>Образец заголовка</a:t>
            </a:r>
            <a:endParaRPr lang="en-US" dirty="0"/>
          </a:p>
        </p:txBody>
      </p:sp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 bwMode="white">
          <a:xfrm>
            <a:off x="9739313" y="6405563"/>
            <a:ext cx="1271587" cy="153987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800">
                <a:solidFill>
                  <a:schemeClr val="bg1"/>
                </a:solidFill>
                <a:latin typeface="+mn-lt"/>
                <a:sym typeface="Trebuchet MS" panose="020B0603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15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bg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2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095674" name="think-cell Slide" r:id="rId5" imgW="360" imgH="360" progId="">
                  <p:embed/>
                </p:oleObj>
              </mc:Choice>
              <mc:Fallback>
                <p:oleObj name="think-cell Slide" r:id="rId5" imgW="360" imgH="360" progId="">
                  <p:embed/>
                  <p:pic>
                    <p:nvPicPr>
                      <p:cNvPr id="0" name="Picture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Rectangle 2" hidden="1"/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195263" cy="158750"/>
          </a:xfrm>
          <a:prstGeom prst="rect">
            <a:avLst/>
          </a:prstGeom>
          <a:solidFill>
            <a:srgbClr val="0077BE"/>
          </a:solidFill>
          <a:ln w="9525" cap="rnd" cmpd="sng" algn="ctr">
            <a:solidFill>
              <a:srgbClr val="0077BE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958" dirty="0" err="1">
              <a:solidFill>
                <a:srgbClr val="FFFFFF"/>
              </a:solidFill>
              <a:ea typeface="+mj-ea"/>
              <a:cs typeface="+mj-cs"/>
              <a:sym typeface="Trebuchet MS" panose="020B0603020202020204" pitchFamily="34" charset="0"/>
            </a:endParaRPr>
          </a:p>
        </p:txBody>
      </p:sp>
      <p:sp>
        <p:nvSpPr>
          <p:cNvPr id="4" name="Page"/>
          <p:cNvSpPr txBox="1"/>
          <p:nvPr userDrawn="1"/>
        </p:nvSpPr>
        <p:spPr>
          <a:xfrm>
            <a:off x="11337925" y="6408738"/>
            <a:ext cx="381000" cy="150812"/>
          </a:xfrm>
          <a:prstGeom prst="rect">
            <a:avLst/>
          </a:prstGeom>
          <a:noFill/>
        </p:spPr>
        <p:txBody>
          <a:bodyPr lIns="0" tIns="0" rIns="0" bIns="0" anchor="b">
            <a:spAutoFit/>
          </a:bodyPr>
          <a:lstStyle/>
          <a:p>
            <a:pPr algn="r" defTabSz="895169" fontAlgn="auto">
              <a:spcBef>
                <a:spcPts val="0"/>
              </a:spcBef>
              <a:spcAft>
                <a:spcPts val="0"/>
              </a:spcAft>
              <a:defRPr/>
            </a:pPr>
            <a:fld id="{5BED1E6B-F767-4CBD-AD15-E4389275C6F7}" type="slidenum">
              <a:rPr lang="en-US" sz="979">
                <a:solidFill>
                  <a:schemeClr val="bg1">
                    <a:lumMod val="50000"/>
                  </a:schemeClr>
                </a:solidFill>
                <a:latin typeface="+mn-lt"/>
                <a:sym typeface="Trebuchet MS" panose="020B0603020202020204" pitchFamily="34" charset="0"/>
              </a:rPr>
              <a:pPr algn="r" defTabSz="895169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sz="979" dirty="0">
              <a:solidFill>
                <a:schemeClr val="bg1">
                  <a:lumMod val="50000"/>
                </a:schemeClr>
              </a:solidFill>
              <a:latin typeface="+mn-lt"/>
              <a:sym typeface="Trebuchet MS" panose="020B0603020202020204" pitchFamily="34" charset="0"/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9739313" y="6405563"/>
            <a:ext cx="1271587" cy="153987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800">
                <a:solidFill>
                  <a:schemeClr val="bg1">
                    <a:lumMod val="50000"/>
                  </a:schemeClr>
                </a:solidFill>
                <a:latin typeface="+mn-lt"/>
                <a:sym typeface="Trebuchet MS" panose="020B0603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rrow half">
    <p:bg>
      <p:bgPr>
        <a:gradFill rotWithShape="1">
          <a:gsLst>
            <a:gs pos="0">
              <a:srgbClr val="0077BE"/>
            </a:gs>
            <a:gs pos="100000">
              <a:srgbClr val="67BD4A"/>
            </a:gs>
          </a:gsLst>
          <a:lin ang="81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949242" name="think-cell Slide" r:id="rId5" imgW="360" imgH="360" progId="">
                  <p:embed/>
                </p:oleObj>
              </mc:Choice>
              <mc:Fallback>
                <p:oleObj name="think-cell Slide" r:id="rId5" imgW="360" imgH="360" progId="">
                  <p:embed/>
                  <p:pic>
                    <p:nvPicPr>
                      <p:cNvPr id="0" name="Picture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ectangle 1" hidden="1">
            <a:extLst/>
          </p:cNvPr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195263" cy="158750"/>
          </a:xfrm>
          <a:prstGeom prst="rect">
            <a:avLst/>
          </a:prstGeom>
          <a:solidFill>
            <a:srgbClr val="0077BE"/>
          </a:solidFill>
          <a:ln w="9525" cap="rnd" cmpd="sng" algn="ctr">
            <a:solidFill>
              <a:srgbClr val="0077BE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400" dirty="0">
              <a:solidFill>
                <a:srgbClr val="FFFFFF"/>
              </a:solidFill>
              <a:ea typeface="+mj-ea"/>
              <a:cs typeface="+mj-cs"/>
              <a:sym typeface="Trebuchet MS" panose="020B0603020202020204" pitchFamily="34" charset="0"/>
            </a:endParaRPr>
          </a:p>
        </p:txBody>
      </p:sp>
      <p:sp>
        <p:nvSpPr>
          <p:cNvPr id="5" name="ArrowPanelGray"/>
          <p:cNvSpPr/>
          <p:nvPr userDrawn="1"/>
        </p:nvSpPr>
        <p:spPr bwMode="white">
          <a:xfrm>
            <a:off x="0" y="0"/>
            <a:ext cx="6426200" cy="6858000"/>
          </a:xfrm>
          <a:custGeom>
            <a:avLst/>
            <a:gdLst>
              <a:gd name="connsiteX0" fmla="*/ 0 w 5221051"/>
              <a:gd name="connsiteY0" fmla="*/ 0 h 6858000"/>
              <a:gd name="connsiteX1" fmla="*/ 4397672 w 5221051"/>
              <a:gd name="connsiteY1" fmla="*/ 0 h 6858000"/>
              <a:gd name="connsiteX2" fmla="*/ 5221051 w 5221051"/>
              <a:gd name="connsiteY2" fmla="*/ 3429000 h 6858000"/>
              <a:gd name="connsiteX3" fmla="*/ 4397672 w 5221051"/>
              <a:gd name="connsiteY3" fmla="*/ 6858000 h 6858000"/>
              <a:gd name="connsiteX4" fmla="*/ 0 w 5221051"/>
              <a:gd name="connsiteY4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221051" h="6858000">
                <a:moveTo>
                  <a:pt x="0" y="0"/>
                </a:moveTo>
                <a:lnTo>
                  <a:pt x="4397672" y="0"/>
                </a:lnTo>
                <a:lnTo>
                  <a:pt x="5221051" y="3429000"/>
                </a:lnTo>
                <a:lnTo>
                  <a:pt x="4397672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F2F2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fontAlgn="auto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defRPr/>
            </a:pPr>
            <a:endParaRPr lang="en-US" sz="1200" dirty="0">
              <a:solidFill>
                <a:prstClr val="white"/>
              </a:solidFill>
              <a:sym typeface="Trebuchet MS" panose="020B0603020202020204" pitchFamily="34" charset="0"/>
            </a:endParaRPr>
          </a:p>
        </p:txBody>
      </p:sp>
      <p:sp>
        <p:nvSpPr>
          <p:cNvPr id="6" name="Page"/>
          <p:cNvSpPr txBox="1"/>
          <p:nvPr userDrawn="1"/>
        </p:nvSpPr>
        <p:spPr>
          <a:xfrm>
            <a:off x="11018838" y="6405563"/>
            <a:ext cx="381000" cy="153987"/>
          </a:xfrm>
          <a:prstGeom prst="rect">
            <a:avLst/>
          </a:prstGeom>
          <a:noFill/>
        </p:spPr>
        <p:txBody>
          <a:bodyPr lIns="0" tIns="0" rIns="0" bIns="0" anchor="b">
            <a:spAutoFit/>
          </a:bodyPr>
          <a:lstStyle/>
          <a:p>
            <a:pPr algn="r" defTabSz="914400" fontAlgn="auto">
              <a:spcBef>
                <a:spcPts val="0"/>
              </a:spcBef>
              <a:spcAft>
                <a:spcPts val="0"/>
              </a:spcAft>
              <a:defRPr/>
            </a:pPr>
            <a:fld id="{4817C5FD-6DB8-4042-99F3-3B9205A3239C}" type="slidenum">
              <a:rPr lang="en-US" sz="1000">
                <a:solidFill>
                  <a:schemeClr val="bg1"/>
                </a:solidFill>
                <a:latin typeface="+mn-lt"/>
                <a:sym typeface="Trebuchet MS" panose="020B0603020202020204" pitchFamily="34" charset="0"/>
              </a:rPr>
              <a:pPr algn="r" defTabSz="914400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sz="1000" dirty="0">
              <a:solidFill>
                <a:schemeClr val="bg1"/>
              </a:solidFill>
              <a:latin typeface="+mn-lt"/>
              <a:sym typeface="Trebuchet MS" panose="020B0603020202020204" pitchFamily="34" charset="0"/>
            </a:endParaRPr>
          </a:p>
        </p:txBody>
      </p:sp>
      <p:pic>
        <p:nvPicPr>
          <p:cNvPr id="7" name="Picture 8"/>
          <p:cNvPicPr>
            <a:picLocks noChangeAspect="1" noChangeArrowheads="1"/>
          </p:cNvPicPr>
          <p:nvPr userDrawn="1"/>
        </p:nvPicPr>
        <p:blipFill>
          <a:blip r:embed="rId7"/>
          <a:srcRect/>
          <a:stretch>
            <a:fillRect/>
          </a:stretch>
        </p:blipFill>
        <p:spPr bwMode="auto">
          <a:xfrm>
            <a:off x="5237163" y="3589338"/>
            <a:ext cx="1679575" cy="3382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Rectangle 12">
            <a:extLst/>
          </p:cNvPr>
          <p:cNvSpPr/>
          <p:nvPr userDrawn="1"/>
        </p:nvSpPr>
        <p:spPr>
          <a:xfrm>
            <a:off x="5473700" y="88900"/>
            <a:ext cx="1246188" cy="153988"/>
          </a:xfrm>
          <a:prstGeom prst="rect">
            <a:avLst/>
          </a:prstGeom>
          <a:noFill/>
          <a:ln w="9525" cap="rnd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anchor="ctr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000" dirty="0">
                <a:solidFill>
                  <a:srgbClr val="C41300"/>
                </a:solidFill>
              </a:rPr>
              <a:t>КОНФИДЕНЦИАЛЬНО</a:t>
            </a:r>
            <a:endParaRPr lang="en-US" sz="1000" dirty="0">
              <a:solidFill>
                <a:srgbClr val="C41300"/>
              </a:solidFill>
            </a:endParaRPr>
          </a:p>
        </p:txBody>
      </p:sp>
      <p:sp>
        <p:nvSpPr>
          <p:cNvPr id="16" name="Title 2"/>
          <p:cNvSpPr>
            <a:spLocks noGrp="1"/>
          </p:cNvSpPr>
          <p:nvPr>
            <p:ph type="title"/>
          </p:nvPr>
        </p:nvSpPr>
        <p:spPr>
          <a:xfrm>
            <a:off x="775385" y="622801"/>
            <a:ext cx="4550338" cy="332399"/>
          </a:xfrm>
          <a:prstGeom prst="rect">
            <a:avLst/>
          </a:prstGeom>
        </p:spPr>
        <p:txBody>
          <a:bodyPr/>
          <a:lstStyle>
            <a:lvl1pPr>
              <a:defRPr sz="2400">
                <a:solidFill>
                  <a:srgbClr val="374140"/>
                </a:solidFill>
                <a:latin typeface="+mj-lt"/>
                <a:sym typeface="Trebuchet MS" panose="020B0603020202020204" pitchFamily="34" charset="0"/>
              </a:defRPr>
            </a:lvl1pPr>
          </a:lstStyle>
          <a:p>
            <a:r>
              <a:rPr lang="ru-RU" dirty="0"/>
              <a:t>Образец заголовка</a:t>
            </a:r>
            <a:endParaRPr lang="en-US" dirty="0"/>
          </a:p>
        </p:txBody>
      </p:sp>
      <p:sp>
        <p:nvSpPr>
          <p:cNvPr id="9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  <a:latin typeface="+mn-lt"/>
                <a:sym typeface="Trebuchet MS" panose="020B0603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16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lank green">
    <p:bg>
      <p:bgPr>
        <a:gradFill rotWithShape="1">
          <a:gsLst>
            <a:gs pos="0">
              <a:srgbClr val="0077BE"/>
            </a:gs>
            <a:gs pos="100000">
              <a:srgbClr val="67BD4A"/>
            </a:gs>
          </a:gsLst>
          <a:lin ang="81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ge"/>
          <p:cNvSpPr txBox="1"/>
          <p:nvPr userDrawn="1"/>
        </p:nvSpPr>
        <p:spPr bwMode="white">
          <a:xfrm>
            <a:off x="11337925" y="6407150"/>
            <a:ext cx="381000" cy="150813"/>
          </a:xfrm>
          <a:prstGeom prst="rect">
            <a:avLst/>
          </a:prstGeom>
          <a:noFill/>
        </p:spPr>
        <p:txBody>
          <a:bodyPr lIns="0" tIns="0" rIns="0" bIns="0" anchor="b">
            <a:spAutoFit/>
          </a:bodyPr>
          <a:lstStyle/>
          <a:p>
            <a:pPr algn="r" defTabSz="895169" fontAlgn="auto">
              <a:spcBef>
                <a:spcPts val="0"/>
              </a:spcBef>
              <a:spcAft>
                <a:spcPts val="0"/>
              </a:spcAft>
              <a:defRPr/>
            </a:pPr>
            <a:fld id="{DA4AD312-7E29-4954-B075-4B6EE64CBB12}" type="slidenum">
              <a:rPr lang="en-US" sz="979">
                <a:solidFill>
                  <a:schemeClr val="bg1"/>
                </a:solidFill>
                <a:latin typeface="+mn-lt"/>
                <a:sym typeface="Trebuchet MS" panose="020B0603020202020204" pitchFamily="34" charset="0"/>
              </a:rPr>
              <a:pPr algn="r" defTabSz="895169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sz="979" dirty="0">
              <a:solidFill>
                <a:schemeClr val="bg1"/>
              </a:solidFill>
              <a:latin typeface="+mn-lt"/>
              <a:sym typeface="Trebuchet MS" panose="020B0603020202020204" pitchFamily="34" charset="0"/>
            </a:endParaRPr>
          </a:p>
        </p:txBody>
      </p:sp>
      <p:sp>
        <p:nvSpPr>
          <p:cNvPr id="3" name="Date Placeholder 1"/>
          <p:cNvSpPr>
            <a:spLocks noGrp="1"/>
          </p:cNvSpPr>
          <p:nvPr>
            <p:ph type="dt" sz="half" idx="10"/>
          </p:nvPr>
        </p:nvSpPr>
        <p:spPr>
          <a:xfrm>
            <a:off x="9739313" y="6405563"/>
            <a:ext cx="1271587" cy="153987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800">
                <a:solidFill>
                  <a:schemeClr val="bg1"/>
                </a:solidFill>
                <a:latin typeface="+mn-lt"/>
                <a:sym typeface="Trebuchet MS" panose="020B0603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16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2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097722" name="think-cell Slide" r:id="rId4" imgW="360" imgH="360" progId="">
                  <p:embed/>
                </p:oleObj>
              </mc:Choice>
              <mc:Fallback>
                <p:oleObj name="think-cell Slide" r:id="rId4" imgW="360" imgH="360" progId="">
                  <p:embed/>
                  <p:pic>
                    <p:nvPicPr>
                      <p:cNvPr id="0" name="Picture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3" name="Picture 4" descr="A picture containing blue&#10;&#10;Description automatically generated"/>
          <p:cNvPicPr>
            <a:picLocks noChangeAspect="1"/>
          </p:cNvPicPr>
          <p:nvPr userDrawn="1"/>
        </p:nvPicPr>
        <p:blipFill>
          <a:blip r:embed="rId6"/>
          <a:srcRect/>
          <a:stretch>
            <a:fillRect/>
          </a:stretch>
        </p:blipFill>
        <p:spPr bwMode="auto">
          <a:xfrm>
            <a:off x="0" y="0"/>
            <a:ext cx="9259888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Freeform: Shape 17">
            <a:extLst/>
          </p:cNvPr>
          <p:cNvSpPr/>
          <p:nvPr userDrawn="1"/>
        </p:nvSpPr>
        <p:spPr>
          <a:xfrm flipH="1">
            <a:off x="5024438" y="0"/>
            <a:ext cx="7167562" cy="6858000"/>
          </a:xfrm>
          <a:custGeom>
            <a:avLst/>
            <a:gdLst>
              <a:gd name="connsiteX0" fmla="*/ 0 w 5823857"/>
              <a:gd name="connsiteY0" fmla="*/ 6858000 h 6858000"/>
              <a:gd name="connsiteX1" fmla="*/ 171007 w 5823857"/>
              <a:gd name="connsiteY1" fmla="*/ 6858000 h 6858000"/>
              <a:gd name="connsiteX2" fmla="*/ 171007 w 5823857"/>
              <a:gd name="connsiteY2" fmla="*/ 6857999 h 6858000"/>
              <a:gd name="connsiteX3" fmla="*/ 3364287 w 5823857"/>
              <a:gd name="connsiteY3" fmla="*/ 6857999 h 6858000"/>
              <a:gd name="connsiteX4" fmla="*/ 3354974 w 5823857"/>
              <a:gd name="connsiteY4" fmla="*/ 6776026 h 6858000"/>
              <a:gd name="connsiteX5" fmla="*/ 3448739 w 5823857"/>
              <a:gd name="connsiteY5" fmla="*/ 5492317 h 6858000"/>
              <a:gd name="connsiteX6" fmla="*/ 5406929 w 5823857"/>
              <a:gd name="connsiteY6" fmla="*/ 2086469 h 6858000"/>
              <a:gd name="connsiteX7" fmla="*/ 5823857 w 5823857"/>
              <a:gd name="connsiteY7" fmla="*/ 1 h 6858000"/>
              <a:gd name="connsiteX8" fmla="*/ 529814 w 5823857"/>
              <a:gd name="connsiteY8" fmla="*/ 1 h 6858000"/>
              <a:gd name="connsiteX9" fmla="*/ 171007 w 5823857"/>
              <a:gd name="connsiteY9" fmla="*/ 1 h 6858000"/>
              <a:gd name="connsiteX10" fmla="*/ 171007 w 5823857"/>
              <a:gd name="connsiteY10" fmla="*/ 0 h 6858000"/>
              <a:gd name="connsiteX11" fmla="*/ 0 w 5823857"/>
              <a:gd name="connsiteY11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5823857" h="6858000">
                <a:moveTo>
                  <a:pt x="0" y="6858000"/>
                </a:moveTo>
                <a:lnTo>
                  <a:pt x="171007" y="6858000"/>
                </a:lnTo>
                <a:lnTo>
                  <a:pt x="171007" y="6857999"/>
                </a:lnTo>
                <a:lnTo>
                  <a:pt x="3364287" y="6857999"/>
                </a:lnTo>
                <a:lnTo>
                  <a:pt x="3354974" y="6776026"/>
                </a:lnTo>
                <a:cubicBezTo>
                  <a:pt x="3314077" y="6366203"/>
                  <a:pt x="3306976" y="5937286"/>
                  <a:pt x="3448739" y="5492317"/>
                </a:cubicBezTo>
                <a:cubicBezTo>
                  <a:pt x="3778663" y="4456755"/>
                  <a:pt x="5011076" y="3001855"/>
                  <a:pt x="5406929" y="2086469"/>
                </a:cubicBezTo>
                <a:cubicBezTo>
                  <a:pt x="5802783" y="1171084"/>
                  <a:pt x="5816295" y="447467"/>
                  <a:pt x="5823857" y="1"/>
                </a:cubicBezTo>
                <a:lnTo>
                  <a:pt x="529814" y="1"/>
                </a:lnTo>
                <a:lnTo>
                  <a:pt x="171007" y="1"/>
                </a:lnTo>
                <a:lnTo>
                  <a:pt x="171007" y="0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734" tIns="72734" rIns="72734" bIns="72734" anchor="ctr"/>
          <a:lstStyle/>
          <a:p>
            <a:pPr algn="ctr" fontAlgn="auto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US" sz="1114" kern="0" dirty="0">
              <a:solidFill>
                <a:schemeClr val="bg1"/>
              </a:solidFill>
            </a:endParaRPr>
          </a:p>
        </p:txBody>
      </p:sp>
      <p:pic>
        <p:nvPicPr>
          <p:cNvPr id="5" name="Picture 3" descr="http://D4AD938DC65031E21AF9EE0463C292AD.dms.sberbank.ru/D4AD938DC65031E21AF9EE0463C292AD-45FDCC9C7560CF35DA88EEE9435DF9FE-059EB227FE4DBB45BC02484443552864/1.png"/>
          <p:cNvPicPr>
            <a:picLocks/>
          </p:cNvPicPr>
          <p:nvPr userDrawn="1"/>
        </p:nvPicPr>
        <p:blipFill>
          <a:blip r:link="rId7"/>
          <a:srcRect/>
          <a:stretch>
            <a:fillRect/>
          </a:stretch>
        </p:blipFill>
        <p:spPr bwMode="auto">
          <a:xfrm>
            <a:off x="0" y="0"/>
            <a:ext cx="1588" cy="1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90"/>
          <p:cNvPicPr>
            <a:picLocks noChangeAspect="1"/>
          </p:cNvPicPr>
          <p:nvPr userDrawn="1"/>
        </p:nvPicPr>
        <p:blipFill>
          <a:blip r:embed="rId8"/>
          <a:srcRect/>
          <a:stretch>
            <a:fillRect/>
          </a:stretch>
        </p:blipFill>
        <p:spPr bwMode="auto">
          <a:xfrm>
            <a:off x="7486650" y="2482850"/>
            <a:ext cx="3962400" cy="1281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</p:sldLayout>
</file>

<file path=ppt/slideLayouts/slideLayout16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E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2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098746" name="think-cell Slide" r:id="rId4" imgW="360" imgH="360" progId="">
                  <p:embed/>
                </p:oleObj>
              </mc:Choice>
              <mc:Fallback>
                <p:oleObj name="think-cell Slide" r:id="rId4" imgW="360" imgH="360" progId="">
                  <p:embed/>
                  <p:pic>
                    <p:nvPicPr>
                      <p:cNvPr id="0" name="Picture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Rectangle 6">
            <a:extLst/>
          </p:cNvPr>
          <p:cNvSpPr/>
          <p:nvPr userDrawn="1"/>
        </p:nvSpPr>
        <p:spPr>
          <a:xfrm flipH="1">
            <a:off x="0" y="0"/>
            <a:ext cx="12192000" cy="6858000"/>
          </a:xfrm>
          <a:prstGeom prst="rect">
            <a:avLst/>
          </a:prstGeom>
          <a:solidFill>
            <a:srgbClr val="101A22"/>
          </a:solidFill>
          <a:ln w="9525" cap="rnd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8652" tIns="29326" rIns="58652" bIns="29326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770" dirty="0" err="1">
              <a:solidFill>
                <a:srgbClr val="FFFFFF"/>
              </a:solidFill>
            </a:endParaRPr>
          </a:p>
        </p:txBody>
      </p:sp>
      <p:pic>
        <p:nvPicPr>
          <p:cNvPr id="4" name="Picture 10" descr="A picture containing blue&#10;&#10;Description automatically generated"/>
          <p:cNvPicPr>
            <a:picLocks noChangeAspect="1"/>
          </p:cNvPicPr>
          <p:nvPr userDrawn="1"/>
        </p:nvPicPr>
        <p:blipFill>
          <a:blip r:embed="rId6"/>
          <a:srcRect r="10783"/>
          <a:stretch>
            <a:fillRect/>
          </a:stretch>
        </p:blipFill>
        <p:spPr bwMode="auto">
          <a:xfrm>
            <a:off x="0" y="0"/>
            <a:ext cx="826135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Freeform: Shape 7">
            <a:extLst/>
          </p:cNvPr>
          <p:cNvSpPr/>
          <p:nvPr userDrawn="1"/>
        </p:nvSpPr>
        <p:spPr>
          <a:xfrm flipH="1">
            <a:off x="5326063" y="0"/>
            <a:ext cx="6865937" cy="6858000"/>
          </a:xfrm>
          <a:custGeom>
            <a:avLst/>
            <a:gdLst>
              <a:gd name="connsiteX0" fmla="*/ 0 w 8514436"/>
              <a:gd name="connsiteY0" fmla="*/ 0 h 10691813"/>
              <a:gd name="connsiteX1" fmla="*/ 8514436 w 8514436"/>
              <a:gd name="connsiteY1" fmla="*/ 0 h 10691813"/>
              <a:gd name="connsiteX2" fmla="*/ 8322834 w 8514436"/>
              <a:gd name="connsiteY2" fmla="*/ 165971 h 10691813"/>
              <a:gd name="connsiteX3" fmla="*/ 5953096 w 8514436"/>
              <a:gd name="connsiteY3" fmla="*/ 5520068 h 10691813"/>
              <a:gd name="connsiteX4" fmla="*/ 8071631 w 8514436"/>
              <a:gd name="connsiteY4" fmla="*/ 10634666 h 10691813"/>
              <a:gd name="connsiteX5" fmla="*/ 8131571 w 8514436"/>
              <a:gd name="connsiteY5" fmla="*/ 10691813 h 10691813"/>
              <a:gd name="connsiteX6" fmla="*/ 0 w 8514436"/>
              <a:gd name="connsiteY6" fmla="*/ 10691813 h 106918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514436" h="10691813">
                <a:moveTo>
                  <a:pt x="0" y="0"/>
                </a:moveTo>
                <a:lnTo>
                  <a:pt x="8514436" y="0"/>
                </a:lnTo>
                <a:lnTo>
                  <a:pt x="8322834" y="165971"/>
                </a:lnTo>
                <a:cubicBezTo>
                  <a:pt x="6867054" y="1489113"/>
                  <a:pt x="5953096" y="3397857"/>
                  <a:pt x="5953096" y="5520068"/>
                </a:cubicBezTo>
                <a:cubicBezTo>
                  <a:pt x="5953096" y="7517443"/>
                  <a:pt x="6762692" y="9325727"/>
                  <a:pt x="8071631" y="10634666"/>
                </a:cubicBezTo>
                <a:lnTo>
                  <a:pt x="8131571" y="10691813"/>
                </a:lnTo>
                <a:lnTo>
                  <a:pt x="0" y="10691813"/>
                </a:lnTo>
                <a:close/>
              </a:path>
            </a:pathLst>
          </a:custGeom>
          <a:solidFill>
            <a:srgbClr val="101A22">
              <a:alpha val="50000"/>
            </a:srgbClr>
          </a:solidFill>
          <a:ln w="9525" cap="rnd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8652" tIns="29326" rIns="58652" bIns="29326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770" dirty="0" err="1">
              <a:solidFill>
                <a:srgbClr val="FFFFFF"/>
              </a:solidFill>
            </a:endParaRPr>
          </a:p>
        </p:txBody>
      </p:sp>
      <p:pic>
        <p:nvPicPr>
          <p:cNvPr id="6" name="Picture 3" descr="http://D4AD938DC65031E21AF9EE0463C292AD.dms.sberbank.ru/D4AD938DC65031E21AF9EE0463C292AD-45FDCC9C7560CF35DA88EEE9435DF9FE-059EB227FE4DBB45BC02484443552864/1.png"/>
          <p:cNvPicPr>
            <a:picLocks/>
          </p:cNvPicPr>
          <p:nvPr userDrawn="1"/>
        </p:nvPicPr>
        <p:blipFill>
          <a:blip r:link="rId7"/>
          <a:srcRect/>
          <a:stretch>
            <a:fillRect/>
          </a:stretch>
        </p:blipFill>
        <p:spPr bwMode="auto">
          <a:xfrm>
            <a:off x="0" y="0"/>
            <a:ext cx="1588" cy="1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276" descr="Заказ выписок ЕГРН из Росреестра."/>
          <p:cNvPicPr>
            <a:picLocks noChangeAspect="1" noChangeArrowheads="1"/>
          </p:cNvPicPr>
          <p:nvPr userDrawn="1"/>
        </p:nvPicPr>
        <p:blipFill>
          <a:blip r:embed="rId8"/>
          <a:srcRect/>
          <a:stretch>
            <a:fillRect/>
          </a:stretch>
        </p:blipFill>
        <p:spPr bwMode="auto">
          <a:xfrm>
            <a:off x="8723313" y="2959100"/>
            <a:ext cx="782637" cy="93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itle 4">
            <a:extLst/>
          </p:cNvPr>
          <p:cNvSpPr txBox="1">
            <a:spLocks/>
          </p:cNvSpPr>
          <p:nvPr userDrawn="1"/>
        </p:nvSpPr>
        <p:spPr>
          <a:xfrm>
            <a:off x="8707438" y="4121150"/>
            <a:ext cx="2890837" cy="479425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 algn="l" defTabSz="1395649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053" kern="1200">
                <a:solidFill>
                  <a:srgbClr val="374140"/>
                </a:solidFill>
                <a:latin typeface="+mj-lt"/>
                <a:ea typeface="+mj-ea"/>
                <a:cs typeface="+mj-cs"/>
                <a:sym typeface="Trebuchet MS" panose="020B0603020202020204" pitchFamily="34" charset="0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ru-RU" sz="1155" b="1" dirty="0">
                <a:solidFill>
                  <a:srgbClr val="FFFFFF"/>
                </a:solidFill>
              </a:rPr>
              <a:t>Федеральная служба</a:t>
            </a:r>
            <a:br>
              <a:rPr lang="ru-RU" sz="1155" b="1" dirty="0">
                <a:solidFill>
                  <a:srgbClr val="FFFFFF"/>
                </a:solidFill>
              </a:rPr>
            </a:br>
            <a:r>
              <a:rPr lang="ru-RU" sz="1155" b="1" dirty="0">
                <a:solidFill>
                  <a:srgbClr val="FFFFFF"/>
                </a:solidFill>
              </a:rPr>
              <a:t>государственной регистрации, кадастра и картографии</a:t>
            </a:r>
            <a:endParaRPr lang="en-US" sz="673" b="1" dirty="0">
              <a:solidFill>
                <a:srgbClr val="FFFFFF"/>
              </a:solidFill>
            </a:endParaRPr>
          </a:p>
        </p:txBody>
      </p:sp>
      <p:pic>
        <p:nvPicPr>
          <p:cNvPr id="9" name="Picture 25"/>
          <p:cNvPicPr>
            <a:picLocks noChangeAspect="1" noChangeArrowheads="1"/>
          </p:cNvPicPr>
          <p:nvPr userDrawn="1"/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grayscl/>
            <a:biLevel thresh="50000"/>
          </a:blip>
          <a:srcRect l="29759" t="7906" b="64627"/>
          <a:stretch>
            <a:fillRect/>
          </a:stretch>
        </p:blipFill>
        <p:spPr bwMode="auto">
          <a:xfrm>
            <a:off x="9359900" y="3670300"/>
            <a:ext cx="2035175" cy="257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</p:sldLayout>
</file>

<file path=ppt/slideLayouts/slideLayout16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Layout guide">
    <p:bg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2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099770" name="think-cell Slide" r:id="rId5" imgW="360" imgH="360" progId="">
                  <p:embed/>
                </p:oleObj>
              </mc:Choice>
              <mc:Fallback>
                <p:oleObj name="think-cell Slide" r:id="rId5" imgW="360" imgH="360" progId="">
                  <p:embed/>
                  <p:pic>
                    <p:nvPicPr>
                      <p:cNvPr id="0" name="Picture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Rectangle 2" hidden="1"/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195263" cy="158750"/>
          </a:xfrm>
          <a:prstGeom prst="rect">
            <a:avLst/>
          </a:prstGeom>
          <a:solidFill>
            <a:srgbClr val="0077BE"/>
          </a:solidFill>
          <a:ln w="9525" cap="rnd" cmpd="sng" algn="ctr">
            <a:solidFill>
              <a:srgbClr val="0077BE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958" dirty="0" err="1">
              <a:solidFill>
                <a:srgbClr val="FFFFFF"/>
              </a:solidFill>
              <a:ea typeface="+mj-ea"/>
              <a:cs typeface="+mj-cs"/>
              <a:sym typeface="Trebuchet MS" panose="020B0603020202020204" pitchFamily="34" charset="0"/>
            </a:endParaRPr>
          </a:p>
        </p:txBody>
      </p:sp>
      <p:sp>
        <p:nvSpPr>
          <p:cNvPr id="4" name="Page"/>
          <p:cNvSpPr txBox="1"/>
          <p:nvPr userDrawn="1"/>
        </p:nvSpPr>
        <p:spPr>
          <a:xfrm>
            <a:off x="11337925" y="6408738"/>
            <a:ext cx="381000" cy="150812"/>
          </a:xfrm>
          <a:prstGeom prst="rect">
            <a:avLst/>
          </a:prstGeom>
          <a:noFill/>
        </p:spPr>
        <p:txBody>
          <a:bodyPr lIns="0" tIns="0" rIns="0" bIns="0" anchor="b">
            <a:spAutoFit/>
          </a:bodyPr>
          <a:lstStyle/>
          <a:p>
            <a:pPr algn="r" defTabSz="895169" fontAlgn="auto">
              <a:spcBef>
                <a:spcPts val="0"/>
              </a:spcBef>
              <a:spcAft>
                <a:spcPts val="0"/>
              </a:spcAft>
              <a:defRPr/>
            </a:pPr>
            <a:fld id="{636D403E-30E6-4AAD-A9FF-5C5E31D0EE9D}" type="slidenum">
              <a:rPr lang="en-US" sz="979">
                <a:solidFill>
                  <a:schemeClr val="bg1">
                    <a:lumMod val="50000"/>
                  </a:schemeClr>
                </a:solidFill>
                <a:latin typeface="+mn-lt"/>
                <a:sym typeface="Trebuchet MS" panose="020B0603020202020204" pitchFamily="34" charset="0"/>
              </a:rPr>
              <a:pPr algn="r" defTabSz="895169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sz="979" dirty="0">
              <a:solidFill>
                <a:schemeClr val="bg1">
                  <a:lumMod val="50000"/>
                </a:schemeClr>
              </a:solidFill>
              <a:latin typeface="+mn-lt"/>
              <a:sym typeface="Trebuchet MS" panose="020B0603020202020204" pitchFamily="34" charset="0"/>
            </a:endParaRPr>
          </a:p>
        </p:txBody>
      </p:sp>
      <p:grpSp>
        <p:nvGrpSpPr>
          <p:cNvPr id="5" name="A4Grid"/>
          <p:cNvGrpSpPr>
            <a:grpSpLocks/>
          </p:cNvGrpSpPr>
          <p:nvPr userDrawn="1"/>
        </p:nvGrpSpPr>
        <p:grpSpPr bwMode="auto">
          <a:xfrm>
            <a:off x="0" y="0"/>
            <a:ext cx="12192000" cy="6858000"/>
            <a:chOff x="0" y="0"/>
            <a:chExt cx="9906000" cy="6858000"/>
          </a:xfrm>
        </p:grpSpPr>
        <p:sp>
          <p:nvSpPr>
            <p:cNvPr id="6" name="Slide edges"/>
            <p:cNvSpPr>
              <a:spLocks noChangeAspect="1"/>
            </p:cNvSpPr>
            <p:nvPr/>
          </p:nvSpPr>
          <p:spPr bwMode="auto">
            <a:xfrm>
              <a:off x="0" y="0"/>
              <a:ext cx="9906000" cy="6858000"/>
            </a:xfrm>
            <a:custGeom>
              <a:avLst/>
              <a:gdLst>
                <a:gd name="T0" fmla="*/ 6024 w 6026"/>
                <a:gd name="T1" fmla="*/ 3394 h 3396"/>
                <a:gd name="T2" fmla="*/ 6024 w 6026"/>
                <a:gd name="T3" fmla="*/ 3391 h 3396"/>
                <a:gd name="T4" fmla="*/ 5 w 6026"/>
                <a:gd name="T5" fmla="*/ 3391 h 3396"/>
                <a:gd name="T6" fmla="*/ 5 w 6026"/>
                <a:gd name="T7" fmla="*/ 5 h 3396"/>
                <a:gd name="T8" fmla="*/ 6021 w 6026"/>
                <a:gd name="T9" fmla="*/ 5 h 3396"/>
                <a:gd name="T10" fmla="*/ 6021 w 6026"/>
                <a:gd name="T11" fmla="*/ 3394 h 3396"/>
                <a:gd name="T12" fmla="*/ 6024 w 6026"/>
                <a:gd name="T13" fmla="*/ 3394 h 3396"/>
                <a:gd name="T14" fmla="*/ 6024 w 6026"/>
                <a:gd name="T15" fmla="*/ 3391 h 3396"/>
                <a:gd name="T16" fmla="*/ 6024 w 6026"/>
                <a:gd name="T17" fmla="*/ 3394 h 3396"/>
                <a:gd name="T18" fmla="*/ 6026 w 6026"/>
                <a:gd name="T19" fmla="*/ 3394 h 3396"/>
                <a:gd name="T20" fmla="*/ 6026 w 6026"/>
                <a:gd name="T21" fmla="*/ 0 h 3396"/>
                <a:gd name="T22" fmla="*/ 0 w 6026"/>
                <a:gd name="T23" fmla="*/ 0 h 3396"/>
                <a:gd name="T24" fmla="*/ 0 w 6026"/>
                <a:gd name="T25" fmla="*/ 3396 h 3396"/>
                <a:gd name="T26" fmla="*/ 6026 w 6026"/>
                <a:gd name="T27" fmla="*/ 3396 h 3396"/>
                <a:gd name="T28" fmla="*/ 6026 w 6026"/>
                <a:gd name="T29" fmla="*/ 3394 h 3396"/>
                <a:gd name="T30" fmla="*/ 6024 w 6026"/>
                <a:gd name="T31" fmla="*/ 3394 h 33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6026" h="3396">
                  <a:moveTo>
                    <a:pt x="6024" y="3394"/>
                  </a:moveTo>
                  <a:lnTo>
                    <a:pt x="6024" y="3391"/>
                  </a:lnTo>
                  <a:lnTo>
                    <a:pt x="5" y="3391"/>
                  </a:lnTo>
                  <a:lnTo>
                    <a:pt x="5" y="5"/>
                  </a:lnTo>
                  <a:lnTo>
                    <a:pt x="6021" y="5"/>
                  </a:lnTo>
                  <a:lnTo>
                    <a:pt x="6021" y="3394"/>
                  </a:lnTo>
                  <a:lnTo>
                    <a:pt x="6024" y="3394"/>
                  </a:lnTo>
                  <a:lnTo>
                    <a:pt x="6024" y="3391"/>
                  </a:lnTo>
                  <a:lnTo>
                    <a:pt x="6024" y="3394"/>
                  </a:lnTo>
                  <a:lnTo>
                    <a:pt x="6026" y="3394"/>
                  </a:lnTo>
                  <a:lnTo>
                    <a:pt x="6026" y="0"/>
                  </a:lnTo>
                  <a:lnTo>
                    <a:pt x="0" y="0"/>
                  </a:lnTo>
                  <a:lnTo>
                    <a:pt x="0" y="3396"/>
                  </a:lnTo>
                  <a:lnTo>
                    <a:pt x="6026" y="3396"/>
                  </a:lnTo>
                  <a:lnTo>
                    <a:pt x="6026" y="3394"/>
                  </a:lnTo>
                  <a:lnTo>
                    <a:pt x="6024" y="3394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175" dirty="0">
                <a:latin typeface="+mn-lt"/>
              </a:endParaRPr>
            </a:p>
          </p:txBody>
        </p:sp>
        <p:sp>
          <p:nvSpPr>
            <p:cNvPr id="7" name="No-fly zone"/>
            <p:cNvSpPr/>
            <p:nvPr userDrawn="1"/>
          </p:nvSpPr>
          <p:spPr>
            <a:xfrm>
              <a:off x="0" y="0"/>
              <a:ext cx="9906000" cy="6858000"/>
            </a:xfrm>
            <a:custGeom>
              <a:avLst/>
              <a:gdLst>
                <a:gd name="connsiteX0" fmla="*/ 629400 w 9906000"/>
                <a:gd name="connsiteY0" fmla="*/ 622800 h 6858000"/>
                <a:gd name="connsiteX1" fmla="*/ 629400 w 9906000"/>
                <a:gd name="connsiteY1" fmla="*/ 6156000 h 6858000"/>
                <a:gd name="connsiteX2" fmla="*/ 9276600 w 9906000"/>
                <a:gd name="connsiteY2" fmla="*/ 6156000 h 6858000"/>
                <a:gd name="connsiteX3" fmla="*/ 9276600 w 9906000"/>
                <a:gd name="connsiteY3" fmla="*/ 622800 h 6858000"/>
                <a:gd name="connsiteX4" fmla="*/ 0 w 9906000"/>
                <a:gd name="connsiteY4" fmla="*/ 0 h 6858000"/>
                <a:gd name="connsiteX5" fmla="*/ 629400 w 9906000"/>
                <a:gd name="connsiteY5" fmla="*/ 0 h 6858000"/>
                <a:gd name="connsiteX6" fmla="*/ 629400 w 9906000"/>
                <a:gd name="connsiteY6" fmla="*/ 0 h 6858000"/>
                <a:gd name="connsiteX7" fmla="*/ 9276600 w 9906000"/>
                <a:gd name="connsiteY7" fmla="*/ 0 h 6858000"/>
                <a:gd name="connsiteX8" fmla="*/ 9906000 w 9906000"/>
                <a:gd name="connsiteY8" fmla="*/ 0 h 6858000"/>
                <a:gd name="connsiteX9" fmla="*/ 9906000 w 9906000"/>
                <a:gd name="connsiteY9" fmla="*/ 622800 h 6858000"/>
                <a:gd name="connsiteX10" fmla="*/ 9906000 w 9906000"/>
                <a:gd name="connsiteY10" fmla="*/ 6156000 h 6858000"/>
                <a:gd name="connsiteX11" fmla="*/ 9906000 w 9906000"/>
                <a:gd name="connsiteY11" fmla="*/ 6858000 h 6858000"/>
                <a:gd name="connsiteX12" fmla="*/ 9276600 w 9906000"/>
                <a:gd name="connsiteY12" fmla="*/ 6858000 h 6858000"/>
                <a:gd name="connsiteX13" fmla="*/ 629400 w 9906000"/>
                <a:gd name="connsiteY13" fmla="*/ 6858000 h 6858000"/>
                <a:gd name="connsiteX14" fmla="*/ 0 w 9906000"/>
                <a:gd name="connsiteY14" fmla="*/ 6858000 h 6858000"/>
                <a:gd name="connsiteX15" fmla="*/ 0 w 9906000"/>
                <a:gd name="connsiteY15" fmla="*/ 685800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9906000" h="6858000">
                  <a:moveTo>
                    <a:pt x="629400" y="622800"/>
                  </a:moveTo>
                  <a:lnTo>
                    <a:pt x="629400" y="6156000"/>
                  </a:lnTo>
                  <a:lnTo>
                    <a:pt x="9276600" y="6156000"/>
                  </a:lnTo>
                  <a:lnTo>
                    <a:pt x="9276600" y="622800"/>
                  </a:lnTo>
                  <a:close/>
                  <a:moveTo>
                    <a:pt x="0" y="0"/>
                  </a:moveTo>
                  <a:lnTo>
                    <a:pt x="629400" y="0"/>
                  </a:lnTo>
                  <a:lnTo>
                    <a:pt x="629400" y="0"/>
                  </a:lnTo>
                  <a:lnTo>
                    <a:pt x="9276600" y="0"/>
                  </a:lnTo>
                  <a:lnTo>
                    <a:pt x="9906000" y="0"/>
                  </a:lnTo>
                  <a:lnTo>
                    <a:pt x="9906000" y="622800"/>
                  </a:lnTo>
                  <a:lnTo>
                    <a:pt x="9906000" y="6156000"/>
                  </a:lnTo>
                  <a:lnTo>
                    <a:pt x="9906000" y="6858000"/>
                  </a:lnTo>
                  <a:lnTo>
                    <a:pt x="9276600" y="6858000"/>
                  </a:lnTo>
                  <a:lnTo>
                    <a:pt x="629400" y="6858000"/>
                  </a:lnTo>
                  <a:lnTo>
                    <a:pt x="0" y="6858000"/>
                  </a:lnTo>
                  <a:lnTo>
                    <a:pt x="0" y="6858000"/>
                  </a:lnTo>
                  <a:close/>
                </a:path>
              </a:pathLst>
            </a:custGeom>
            <a:solidFill>
              <a:srgbClr val="FFEFEF">
                <a:alpha val="40000"/>
              </a:srgbClr>
            </a:solidFill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175" dirty="0">
                <a:latin typeface="+mn-lt"/>
              </a:endParaRPr>
            </a:p>
          </p:txBody>
        </p:sp>
        <p:sp>
          <p:nvSpPr>
            <p:cNvPr id="8" name="Footnote measure"/>
            <p:cNvSpPr>
              <a:spLocks noChangeArrowheads="1"/>
            </p:cNvSpPr>
            <p:nvPr/>
          </p:nvSpPr>
          <p:spPr bwMode="auto">
            <a:xfrm>
              <a:off x="629444" y="6156325"/>
              <a:ext cx="8647113" cy="377825"/>
            </a:xfrm>
            <a:prstGeom prst="rect">
              <a:avLst/>
            </a:prstGeom>
            <a:solidFill>
              <a:schemeClr val="accent3">
                <a:alpha val="15000"/>
              </a:schemeClr>
            </a:solidFill>
            <a:ln>
              <a:noFill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175" dirty="0">
                <a:latin typeface="+mn-lt"/>
              </a:endParaRPr>
            </a:p>
          </p:txBody>
        </p:sp>
        <p:sp>
          <p:nvSpPr>
            <p:cNvPr id="9" name="Whitespace measure"/>
            <p:cNvSpPr>
              <a:spLocks noChangeArrowheads="1"/>
            </p:cNvSpPr>
            <p:nvPr/>
          </p:nvSpPr>
          <p:spPr bwMode="auto">
            <a:xfrm>
              <a:off x="629444" y="1497013"/>
              <a:ext cx="8647113" cy="582612"/>
            </a:xfrm>
            <a:prstGeom prst="rect">
              <a:avLst/>
            </a:prstGeom>
            <a:solidFill>
              <a:schemeClr val="accent3">
                <a:alpha val="15000"/>
              </a:schemeClr>
            </a:solidFill>
            <a:ln>
              <a:noFill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175" dirty="0">
                <a:latin typeface="+mn-lt"/>
              </a:endParaRPr>
            </a:p>
          </p:txBody>
        </p:sp>
        <p:grpSp>
          <p:nvGrpSpPr>
            <p:cNvPr id="10" name="Gutter space"/>
            <p:cNvGrpSpPr>
              <a:grpSpLocks/>
            </p:cNvGrpSpPr>
            <p:nvPr userDrawn="1"/>
          </p:nvGrpSpPr>
          <p:grpSpPr bwMode="auto">
            <a:xfrm>
              <a:off x="1140950" y="623086"/>
              <a:ext cx="7624100" cy="5532930"/>
              <a:chOff x="1140950" y="623086"/>
              <a:chExt cx="7624100" cy="5532930"/>
            </a:xfrm>
          </p:grpSpPr>
          <p:sp>
            <p:nvSpPr>
              <p:cNvPr id="40" name="Gutter 11"/>
              <p:cNvSpPr>
                <a:spLocks noChangeArrowheads="1"/>
              </p:cNvSpPr>
              <p:nvPr/>
            </p:nvSpPr>
            <p:spPr bwMode="auto">
              <a:xfrm>
                <a:off x="8536186" y="622300"/>
                <a:ext cx="228303" cy="5534025"/>
              </a:xfrm>
              <a:prstGeom prst="rect">
                <a:avLst/>
              </a:prstGeom>
              <a:solidFill>
                <a:schemeClr val="accent5">
                  <a:alpha val="15000"/>
                </a:schemeClr>
              </a:solidFill>
              <a:ln>
                <a:noFill/>
              </a:ln>
              <a:extLst/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175" dirty="0">
                  <a:latin typeface="+mn-lt"/>
                </a:endParaRPr>
              </a:p>
            </p:txBody>
          </p:sp>
          <p:sp>
            <p:nvSpPr>
              <p:cNvPr id="41" name="Gutter 10"/>
              <p:cNvSpPr>
                <a:spLocks noChangeArrowheads="1"/>
              </p:cNvSpPr>
              <p:nvPr/>
            </p:nvSpPr>
            <p:spPr bwMode="auto">
              <a:xfrm>
                <a:off x="7797106" y="622300"/>
                <a:ext cx="228302" cy="5534025"/>
              </a:xfrm>
              <a:prstGeom prst="rect">
                <a:avLst/>
              </a:prstGeom>
              <a:solidFill>
                <a:schemeClr val="accent5">
                  <a:alpha val="15000"/>
                </a:schemeClr>
              </a:solidFill>
              <a:ln>
                <a:noFill/>
              </a:ln>
              <a:extLst/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175" dirty="0">
                  <a:latin typeface="+mn-lt"/>
                </a:endParaRPr>
              </a:p>
            </p:txBody>
          </p:sp>
          <p:sp>
            <p:nvSpPr>
              <p:cNvPr id="42" name="Gutter 9"/>
              <p:cNvSpPr>
                <a:spLocks noChangeArrowheads="1"/>
              </p:cNvSpPr>
              <p:nvPr/>
            </p:nvSpPr>
            <p:spPr bwMode="auto">
              <a:xfrm>
                <a:off x="7056735" y="622300"/>
                <a:ext cx="228302" cy="5534025"/>
              </a:xfrm>
              <a:prstGeom prst="rect">
                <a:avLst/>
              </a:prstGeom>
              <a:solidFill>
                <a:schemeClr val="accent5">
                  <a:alpha val="15000"/>
                </a:schemeClr>
              </a:solidFill>
              <a:ln>
                <a:noFill/>
              </a:ln>
              <a:extLst/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175" dirty="0">
                  <a:latin typeface="+mn-lt"/>
                </a:endParaRPr>
              </a:p>
            </p:txBody>
          </p:sp>
          <p:sp>
            <p:nvSpPr>
              <p:cNvPr id="43" name="Gutter 8"/>
              <p:cNvSpPr>
                <a:spLocks noChangeArrowheads="1"/>
              </p:cNvSpPr>
              <p:nvPr/>
            </p:nvSpPr>
            <p:spPr bwMode="auto">
              <a:xfrm>
                <a:off x="6317655" y="622300"/>
                <a:ext cx="228303" cy="5534025"/>
              </a:xfrm>
              <a:prstGeom prst="rect">
                <a:avLst/>
              </a:prstGeom>
              <a:solidFill>
                <a:schemeClr val="accent5">
                  <a:alpha val="15000"/>
                </a:schemeClr>
              </a:solidFill>
              <a:ln>
                <a:noFill/>
              </a:ln>
              <a:extLst/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175" dirty="0">
                  <a:latin typeface="+mn-lt"/>
                </a:endParaRPr>
              </a:p>
            </p:txBody>
          </p:sp>
          <p:sp>
            <p:nvSpPr>
              <p:cNvPr id="44" name="Gutter 7"/>
              <p:cNvSpPr>
                <a:spLocks noChangeArrowheads="1"/>
              </p:cNvSpPr>
              <p:nvPr/>
            </p:nvSpPr>
            <p:spPr bwMode="auto">
              <a:xfrm>
                <a:off x="5578575" y="622300"/>
                <a:ext cx="228302" cy="5534025"/>
              </a:xfrm>
              <a:prstGeom prst="rect">
                <a:avLst/>
              </a:prstGeom>
              <a:solidFill>
                <a:schemeClr val="accent5">
                  <a:alpha val="15000"/>
                </a:schemeClr>
              </a:solidFill>
              <a:ln>
                <a:noFill/>
              </a:ln>
              <a:extLst/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175" dirty="0">
                  <a:latin typeface="+mn-lt"/>
                </a:endParaRPr>
              </a:p>
            </p:txBody>
          </p:sp>
          <p:sp>
            <p:nvSpPr>
              <p:cNvPr id="45" name="Gutter 6"/>
              <p:cNvSpPr>
                <a:spLocks noChangeArrowheads="1"/>
              </p:cNvSpPr>
              <p:nvPr/>
            </p:nvSpPr>
            <p:spPr bwMode="auto">
              <a:xfrm>
                <a:off x="4838204" y="622300"/>
                <a:ext cx="229592" cy="5534025"/>
              </a:xfrm>
              <a:prstGeom prst="rect">
                <a:avLst/>
              </a:prstGeom>
              <a:solidFill>
                <a:schemeClr val="accent5">
                  <a:alpha val="15000"/>
                </a:schemeClr>
              </a:solidFill>
              <a:ln>
                <a:noFill/>
              </a:ln>
              <a:extLst/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175" dirty="0">
                  <a:latin typeface="+mn-lt"/>
                </a:endParaRPr>
              </a:p>
            </p:txBody>
          </p:sp>
          <p:sp>
            <p:nvSpPr>
              <p:cNvPr id="46" name="Gutter 5"/>
              <p:cNvSpPr>
                <a:spLocks noChangeArrowheads="1"/>
              </p:cNvSpPr>
              <p:nvPr/>
            </p:nvSpPr>
            <p:spPr bwMode="auto">
              <a:xfrm>
                <a:off x="4099123" y="622300"/>
                <a:ext cx="228303" cy="5534025"/>
              </a:xfrm>
              <a:prstGeom prst="rect">
                <a:avLst/>
              </a:prstGeom>
              <a:solidFill>
                <a:schemeClr val="accent5">
                  <a:alpha val="15000"/>
                </a:schemeClr>
              </a:solidFill>
              <a:ln>
                <a:noFill/>
              </a:ln>
              <a:extLst/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175" dirty="0">
                  <a:latin typeface="+mn-lt"/>
                </a:endParaRPr>
              </a:p>
            </p:txBody>
          </p:sp>
          <p:sp>
            <p:nvSpPr>
              <p:cNvPr id="47" name="Gutter 4"/>
              <p:cNvSpPr>
                <a:spLocks noChangeArrowheads="1"/>
              </p:cNvSpPr>
              <p:nvPr/>
            </p:nvSpPr>
            <p:spPr bwMode="auto">
              <a:xfrm>
                <a:off x="3360043" y="622300"/>
                <a:ext cx="228302" cy="5534025"/>
              </a:xfrm>
              <a:prstGeom prst="rect">
                <a:avLst/>
              </a:prstGeom>
              <a:solidFill>
                <a:schemeClr val="accent5">
                  <a:alpha val="15000"/>
                </a:schemeClr>
              </a:solidFill>
              <a:ln>
                <a:noFill/>
              </a:ln>
              <a:extLst/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175" dirty="0">
                  <a:latin typeface="+mn-lt"/>
                </a:endParaRPr>
              </a:p>
            </p:txBody>
          </p:sp>
          <p:sp>
            <p:nvSpPr>
              <p:cNvPr id="48" name="Gutter 3"/>
              <p:cNvSpPr>
                <a:spLocks noChangeArrowheads="1"/>
              </p:cNvSpPr>
              <p:nvPr/>
            </p:nvSpPr>
            <p:spPr bwMode="auto">
              <a:xfrm>
                <a:off x="2620963" y="622300"/>
                <a:ext cx="228303" cy="5534025"/>
              </a:xfrm>
              <a:prstGeom prst="rect">
                <a:avLst/>
              </a:prstGeom>
              <a:solidFill>
                <a:schemeClr val="accent5">
                  <a:alpha val="15000"/>
                </a:schemeClr>
              </a:solidFill>
              <a:ln>
                <a:noFill/>
              </a:ln>
              <a:extLst/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175" dirty="0">
                  <a:latin typeface="+mn-lt"/>
                </a:endParaRPr>
              </a:p>
            </p:txBody>
          </p:sp>
          <p:sp>
            <p:nvSpPr>
              <p:cNvPr id="49" name="Gutter 2"/>
              <p:cNvSpPr>
                <a:spLocks noChangeArrowheads="1"/>
              </p:cNvSpPr>
              <p:nvPr/>
            </p:nvSpPr>
            <p:spPr bwMode="auto">
              <a:xfrm>
                <a:off x="1880592" y="622300"/>
                <a:ext cx="228303" cy="5534025"/>
              </a:xfrm>
              <a:prstGeom prst="rect">
                <a:avLst/>
              </a:prstGeom>
              <a:solidFill>
                <a:schemeClr val="accent5">
                  <a:alpha val="15000"/>
                </a:schemeClr>
              </a:solidFill>
              <a:ln>
                <a:noFill/>
              </a:ln>
              <a:extLst/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175" dirty="0">
                  <a:latin typeface="+mn-lt"/>
                </a:endParaRPr>
              </a:p>
            </p:txBody>
          </p:sp>
          <p:sp>
            <p:nvSpPr>
              <p:cNvPr id="50" name="Gutter 1"/>
              <p:cNvSpPr>
                <a:spLocks noChangeArrowheads="1"/>
              </p:cNvSpPr>
              <p:nvPr/>
            </p:nvSpPr>
            <p:spPr bwMode="auto">
              <a:xfrm>
                <a:off x="1141512" y="622300"/>
                <a:ext cx="228302" cy="5534025"/>
              </a:xfrm>
              <a:prstGeom prst="rect">
                <a:avLst/>
              </a:prstGeom>
              <a:solidFill>
                <a:schemeClr val="accent5">
                  <a:alpha val="15000"/>
                </a:schemeClr>
              </a:solidFill>
              <a:ln>
                <a:noFill/>
              </a:ln>
              <a:extLst/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175" dirty="0">
                  <a:latin typeface="+mn-lt"/>
                </a:endParaRPr>
              </a:p>
            </p:txBody>
          </p:sp>
        </p:grpSp>
        <p:grpSp>
          <p:nvGrpSpPr>
            <p:cNvPr id="11" name="Baselines/Anchors"/>
            <p:cNvGrpSpPr>
              <a:grpSpLocks noChangeAspect="1"/>
            </p:cNvGrpSpPr>
            <p:nvPr userDrawn="1"/>
          </p:nvGrpSpPr>
          <p:grpSpPr bwMode="auto">
            <a:xfrm>
              <a:off x="0" y="623086"/>
              <a:ext cx="9906000" cy="5532931"/>
              <a:chOff x="0" y="623086"/>
              <a:chExt cx="9906000" cy="5532931"/>
            </a:xfrm>
          </p:grpSpPr>
          <p:sp>
            <p:nvSpPr>
              <p:cNvPr id="20" name="Line 20"/>
              <p:cNvSpPr>
                <a:spLocks noChangeShapeType="1"/>
              </p:cNvSpPr>
              <p:nvPr/>
            </p:nvSpPr>
            <p:spPr bwMode="auto">
              <a:xfrm>
                <a:off x="1290" y="6156325"/>
                <a:ext cx="9904710" cy="0"/>
              </a:xfrm>
              <a:prstGeom prst="line">
                <a:avLst/>
              </a:prstGeom>
              <a:noFill/>
              <a:ln w="6350" cap="flat">
                <a:solidFill>
                  <a:srgbClr val="30C1D7">
                    <a:alpha val="40000"/>
                  </a:srgbClr>
                </a:solidFill>
                <a:prstDash val="solid"/>
                <a:miter lim="800000"/>
                <a:headEnd/>
                <a:tailEnd/>
              </a:ln>
              <a:extLst/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175" dirty="0">
                  <a:latin typeface="+mn-lt"/>
                </a:endParaRPr>
              </a:p>
            </p:txBody>
          </p:sp>
          <p:sp>
            <p:nvSpPr>
              <p:cNvPr id="21" name="Line 19"/>
              <p:cNvSpPr>
                <a:spLocks noChangeShapeType="1"/>
              </p:cNvSpPr>
              <p:nvPr/>
            </p:nvSpPr>
            <p:spPr bwMode="auto">
              <a:xfrm>
                <a:off x="1290" y="5865813"/>
                <a:ext cx="9904710" cy="0"/>
              </a:xfrm>
              <a:prstGeom prst="line">
                <a:avLst/>
              </a:prstGeom>
              <a:noFill/>
              <a:ln w="6350" cap="flat">
                <a:solidFill>
                  <a:srgbClr val="30C1D7">
                    <a:alpha val="40000"/>
                  </a:srgbClr>
                </a:solidFill>
                <a:prstDash val="solid"/>
                <a:miter lim="800000"/>
                <a:headEnd/>
                <a:tailEnd/>
              </a:ln>
              <a:extLst/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175" dirty="0">
                  <a:latin typeface="+mn-lt"/>
                </a:endParaRPr>
              </a:p>
            </p:txBody>
          </p:sp>
          <p:sp>
            <p:nvSpPr>
              <p:cNvPr id="22" name="Line 18"/>
              <p:cNvSpPr>
                <a:spLocks noChangeShapeType="1"/>
              </p:cNvSpPr>
              <p:nvPr/>
            </p:nvSpPr>
            <p:spPr bwMode="auto">
              <a:xfrm>
                <a:off x="1290" y="5573713"/>
                <a:ext cx="9904710" cy="0"/>
              </a:xfrm>
              <a:prstGeom prst="line">
                <a:avLst/>
              </a:prstGeom>
              <a:noFill/>
              <a:ln w="6350" cap="flat">
                <a:solidFill>
                  <a:srgbClr val="30C1D7">
                    <a:alpha val="40000"/>
                  </a:srgbClr>
                </a:solidFill>
                <a:prstDash val="solid"/>
                <a:miter lim="800000"/>
                <a:headEnd/>
                <a:tailEnd/>
              </a:ln>
              <a:extLst/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175" dirty="0">
                  <a:latin typeface="+mn-lt"/>
                </a:endParaRPr>
              </a:p>
            </p:txBody>
          </p:sp>
          <p:sp>
            <p:nvSpPr>
              <p:cNvPr id="23" name="Line 17"/>
              <p:cNvSpPr>
                <a:spLocks noChangeShapeType="1"/>
              </p:cNvSpPr>
              <p:nvPr/>
            </p:nvSpPr>
            <p:spPr bwMode="auto">
              <a:xfrm>
                <a:off x="1290" y="5283200"/>
                <a:ext cx="9904710" cy="0"/>
              </a:xfrm>
              <a:prstGeom prst="line">
                <a:avLst/>
              </a:prstGeom>
              <a:noFill/>
              <a:ln w="6350" cap="flat">
                <a:solidFill>
                  <a:srgbClr val="30C1D7">
                    <a:alpha val="40000"/>
                  </a:srgbClr>
                </a:solidFill>
                <a:prstDash val="solid"/>
                <a:miter lim="800000"/>
                <a:headEnd/>
                <a:tailEnd/>
              </a:ln>
              <a:extLst/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175" dirty="0">
                  <a:latin typeface="+mn-lt"/>
                </a:endParaRPr>
              </a:p>
            </p:txBody>
          </p:sp>
          <p:sp>
            <p:nvSpPr>
              <p:cNvPr id="24" name="Line 16"/>
              <p:cNvSpPr>
                <a:spLocks noChangeShapeType="1"/>
              </p:cNvSpPr>
              <p:nvPr/>
            </p:nvSpPr>
            <p:spPr bwMode="auto">
              <a:xfrm>
                <a:off x="1290" y="4991100"/>
                <a:ext cx="9904710" cy="0"/>
              </a:xfrm>
              <a:prstGeom prst="line">
                <a:avLst/>
              </a:prstGeom>
              <a:noFill/>
              <a:ln w="6350" cap="flat">
                <a:solidFill>
                  <a:srgbClr val="30C1D7">
                    <a:alpha val="40000"/>
                  </a:srgbClr>
                </a:solidFill>
                <a:prstDash val="solid"/>
                <a:miter lim="800000"/>
                <a:headEnd/>
                <a:tailEnd/>
              </a:ln>
              <a:extLst/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175" dirty="0">
                  <a:latin typeface="+mn-lt"/>
                </a:endParaRPr>
              </a:p>
            </p:txBody>
          </p:sp>
          <p:sp>
            <p:nvSpPr>
              <p:cNvPr id="25" name="Line 15"/>
              <p:cNvSpPr>
                <a:spLocks noChangeShapeType="1"/>
              </p:cNvSpPr>
              <p:nvPr/>
            </p:nvSpPr>
            <p:spPr bwMode="auto">
              <a:xfrm>
                <a:off x="1290" y="4700588"/>
                <a:ext cx="9904710" cy="0"/>
              </a:xfrm>
              <a:prstGeom prst="line">
                <a:avLst/>
              </a:prstGeom>
              <a:noFill/>
              <a:ln w="6350" cap="flat">
                <a:solidFill>
                  <a:srgbClr val="30C1D7">
                    <a:alpha val="40000"/>
                  </a:srgbClr>
                </a:solidFill>
                <a:prstDash val="solid"/>
                <a:miter lim="800000"/>
                <a:headEnd/>
                <a:tailEnd/>
              </a:ln>
              <a:extLst/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175" dirty="0">
                  <a:latin typeface="+mn-lt"/>
                </a:endParaRPr>
              </a:p>
            </p:txBody>
          </p:sp>
          <p:sp>
            <p:nvSpPr>
              <p:cNvPr id="26" name="Line 14"/>
              <p:cNvSpPr>
                <a:spLocks noChangeShapeType="1"/>
              </p:cNvSpPr>
              <p:nvPr/>
            </p:nvSpPr>
            <p:spPr bwMode="auto">
              <a:xfrm>
                <a:off x="1290" y="4408488"/>
                <a:ext cx="9904710" cy="0"/>
              </a:xfrm>
              <a:prstGeom prst="line">
                <a:avLst/>
              </a:prstGeom>
              <a:noFill/>
              <a:ln w="6350" cap="flat">
                <a:solidFill>
                  <a:srgbClr val="30C1D7">
                    <a:alpha val="40000"/>
                  </a:srgbClr>
                </a:solidFill>
                <a:prstDash val="solid"/>
                <a:miter lim="800000"/>
                <a:headEnd/>
                <a:tailEnd/>
              </a:ln>
              <a:extLst/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175" dirty="0">
                  <a:latin typeface="+mn-lt"/>
                </a:endParaRPr>
              </a:p>
            </p:txBody>
          </p:sp>
          <p:sp>
            <p:nvSpPr>
              <p:cNvPr id="27" name="Line 13"/>
              <p:cNvSpPr>
                <a:spLocks noChangeShapeType="1"/>
              </p:cNvSpPr>
              <p:nvPr/>
            </p:nvSpPr>
            <p:spPr bwMode="auto">
              <a:xfrm>
                <a:off x="1290" y="4117975"/>
                <a:ext cx="9904710" cy="0"/>
              </a:xfrm>
              <a:prstGeom prst="line">
                <a:avLst/>
              </a:prstGeom>
              <a:noFill/>
              <a:ln w="6350" cap="flat">
                <a:solidFill>
                  <a:srgbClr val="30C1D7">
                    <a:alpha val="40000"/>
                  </a:srgbClr>
                </a:solidFill>
                <a:prstDash val="solid"/>
                <a:miter lim="800000"/>
                <a:headEnd/>
                <a:tailEnd/>
              </a:ln>
              <a:extLst/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175" dirty="0">
                  <a:latin typeface="+mn-lt"/>
                </a:endParaRPr>
              </a:p>
            </p:txBody>
          </p:sp>
          <p:sp>
            <p:nvSpPr>
              <p:cNvPr id="28" name="Line 12"/>
              <p:cNvSpPr>
                <a:spLocks noChangeShapeType="1"/>
              </p:cNvSpPr>
              <p:nvPr/>
            </p:nvSpPr>
            <p:spPr bwMode="auto">
              <a:xfrm>
                <a:off x="1290" y="3825875"/>
                <a:ext cx="9904710" cy="0"/>
              </a:xfrm>
              <a:prstGeom prst="line">
                <a:avLst/>
              </a:prstGeom>
              <a:noFill/>
              <a:ln w="6350" cap="flat">
                <a:solidFill>
                  <a:srgbClr val="30C1D7">
                    <a:alpha val="40000"/>
                  </a:srgbClr>
                </a:solidFill>
                <a:prstDash val="solid"/>
                <a:miter lim="800000"/>
                <a:headEnd/>
                <a:tailEnd/>
              </a:ln>
              <a:extLst/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175" dirty="0">
                  <a:latin typeface="+mn-lt"/>
                </a:endParaRPr>
              </a:p>
            </p:txBody>
          </p:sp>
          <p:sp>
            <p:nvSpPr>
              <p:cNvPr id="29" name="Line 11"/>
              <p:cNvSpPr>
                <a:spLocks noChangeShapeType="1"/>
              </p:cNvSpPr>
              <p:nvPr/>
            </p:nvSpPr>
            <p:spPr bwMode="auto">
              <a:xfrm>
                <a:off x="1290" y="3535363"/>
                <a:ext cx="9904710" cy="0"/>
              </a:xfrm>
              <a:prstGeom prst="line">
                <a:avLst/>
              </a:prstGeom>
              <a:noFill/>
              <a:ln w="6350" cap="flat">
                <a:solidFill>
                  <a:srgbClr val="30C1D7">
                    <a:alpha val="40000"/>
                  </a:srgbClr>
                </a:solidFill>
                <a:prstDash val="solid"/>
                <a:miter lim="800000"/>
                <a:headEnd/>
                <a:tailEnd/>
              </a:ln>
              <a:extLst/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175" dirty="0">
                  <a:latin typeface="+mn-lt"/>
                </a:endParaRPr>
              </a:p>
            </p:txBody>
          </p:sp>
          <p:sp>
            <p:nvSpPr>
              <p:cNvPr id="30" name="Line 10"/>
              <p:cNvSpPr>
                <a:spLocks noChangeShapeType="1"/>
              </p:cNvSpPr>
              <p:nvPr/>
            </p:nvSpPr>
            <p:spPr bwMode="auto">
              <a:xfrm>
                <a:off x="1290" y="3243263"/>
                <a:ext cx="9904710" cy="0"/>
              </a:xfrm>
              <a:prstGeom prst="line">
                <a:avLst/>
              </a:prstGeom>
              <a:noFill/>
              <a:ln w="6350" cap="flat">
                <a:solidFill>
                  <a:srgbClr val="30C1D7">
                    <a:alpha val="40000"/>
                  </a:srgbClr>
                </a:solidFill>
                <a:prstDash val="solid"/>
                <a:miter lim="800000"/>
                <a:headEnd/>
                <a:tailEnd/>
              </a:ln>
              <a:extLst/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175" dirty="0">
                  <a:latin typeface="+mn-lt"/>
                </a:endParaRPr>
              </a:p>
            </p:txBody>
          </p:sp>
          <p:sp>
            <p:nvSpPr>
              <p:cNvPr id="31" name="Line 9"/>
              <p:cNvSpPr>
                <a:spLocks noChangeShapeType="1"/>
              </p:cNvSpPr>
              <p:nvPr/>
            </p:nvSpPr>
            <p:spPr bwMode="auto">
              <a:xfrm>
                <a:off x="1290" y="2952750"/>
                <a:ext cx="9904710" cy="0"/>
              </a:xfrm>
              <a:prstGeom prst="line">
                <a:avLst/>
              </a:prstGeom>
              <a:noFill/>
              <a:ln w="6350" cap="flat">
                <a:solidFill>
                  <a:srgbClr val="30C1D7">
                    <a:alpha val="40000"/>
                  </a:srgbClr>
                </a:solidFill>
                <a:prstDash val="solid"/>
                <a:miter lim="800000"/>
                <a:headEnd/>
                <a:tailEnd/>
              </a:ln>
              <a:extLst/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175" dirty="0">
                  <a:latin typeface="+mn-lt"/>
                </a:endParaRPr>
              </a:p>
            </p:txBody>
          </p:sp>
          <p:sp>
            <p:nvSpPr>
              <p:cNvPr id="32" name="Line 8"/>
              <p:cNvSpPr>
                <a:spLocks noChangeShapeType="1"/>
              </p:cNvSpPr>
              <p:nvPr/>
            </p:nvSpPr>
            <p:spPr bwMode="auto">
              <a:xfrm>
                <a:off x="1290" y="2660650"/>
                <a:ext cx="9904710" cy="0"/>
              </a:xfrm>
              <a:prstGeom prst="line">
                <a:avLst/>
              </a:prstGeom>
              <a:noFill/>
              <a:ln w="6350" cap="flat">
                <a:solidFill>
                  <a:srgbClr val="30C1D7">
                    <a:alpha val="40000"/>
                  </a:srgbClr>
                </a:solidFill>
                <a:prstDash val="solid"/>
                <a:miter lim="800000"/>
                <a:headEnd/>
                <a:tailEnd/>
              </a:ln>
              <a:extLst/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175" dirty="0">
                  <a:latin typeface="+mn-lt"/>
                </a:endParaRPr>
              </a:p>
            </p:txBody>
          </p:sp>
          <p:sp>
            <p:nvSpPr>
              <p:cNvPr id="33" name="Line 7"/>
              <p:cNvSpPr>
                <a:spLocks noChangeShapeType="1"/>
              </p:cNvSpPr>
              <p:nvPr/>
            </p:nvSpPr>
            <p:spPr bwMode="auto">
              <a:xfrm>
                <a:off x="1290" y="2370138"/>
                <a:ext cx="9904710" cy="0"/>
              </a:xfrm>
              <a:prstGeom prst="line">
                <a:avLst/>
              </a:prstGeom>
              <a:noFill/>
              <a:ln w="6350" cap="flat">
                <a:solidFill>
                  <a:srgbClr val="30C1D7">
                    <a:alpha val="40000"/>
                  </a:srgbClr>
                </a:solidFill>
                <a:prstDash val="solid"/>
                <a:miter lim="800000"/>
                <a:headEnd/>
                <a:tailEnd/>
              </a:ln>
              <a:extLst/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175" dirty="0">
                  <a:latin typeface="+mn-lt"/>
                </a:endParaRPr>
              </a:p>
            </p:txBody>
          </p:sp>
          <p:sp>
            <p:nvSpPr>
              <p:cNvPr id="34" name="Line 6"/>
              <p:cNvSpPr>
                <a:spLocks noChangeShapeType="1"/>
              </p:cNvSpPr>
              <p:nvPr/>
            </p:nvSpPr>
            <p:spPr bwMode="auto">
              <a:xfrm>
                <a:off x="1290" y="2078038"/>
                <a:ext cx="9904710" cy="0"/>
              </a:xfrm>
              <a:prstGeom prst="line">
                <a:avLst/>
              </a:prstGeom>
              <a:noFill/>
              <a:ln w="6350" cap="flat">
                <a:solidFill>
                  <a:srgbClr val="30C1D7">
                    <a:alpha val="40000"/>
                  </a:srgbClr>
                </a:solidFill>
                <a:prstDash val="solid"/>
                <a:miter lim="800000"/>
                <a:headEnd/>
                <a:tailEnd/>
              </a:ln>
              <a:extLst/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175" dirty="0">
                  <a:latin typeface="+mn-lt"/>
                </a:endParaRPr>
              </a:p>
            </p:txBody>
          </p:sp>
          <p:sp>
            <p:nvSpPr>
              <p:cNvPr id="35" name="Line 5"/>
              <p:cNvSpPr>
                <a:spLocks noChangeShapeType="1"/>
              </p:cNvSpPr>
              <p:nvPr/>
            </p:nvSpPr>
            <p:spPr bwMode="auto">
              <a:xfrm>
                <a:off x="1290" y="1787525"/>
                <a:ext cx="9904710" cy="0"/>
              </a:xfrm>
              <a:prstGeom prst="line">
                <a:avLst/>
              </a:prstGeom>
              <a:noFill/>
              <a:ln w="6350" cap="flat">
                <a:solidFill>
                  <a:srgbClr val="30C1D7">
                    <a:alpha val="40000"/>
                  </a:srgbClr>
                </a:solidFill>
                <a:prstDash val="solid"/>
                <a:miter lim="800000"/>
                <a:headEnd/>
                <a:tailEnd/>
              </a:ln>
              <a:extLst/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175" dirty="0">
                  <a:latin typeface="+mn-lt"/>
                </a:endParaRPr>
              </a:p>
            </p:txBody>
          </p:sp>
          <p:sp>
            <p:nvSpPr>
              <p:cNvPr id="36" name="Line 4"/>
              <p:cNvSpPr>
                <a:spLocks noChangeShapeType="1"/>
              </p:cNvSpPr>
              <p:nvPr/>
            </p:nvSpPr>
            <p:spPr bwMode="auto">
              <a:xfrm>
                <a:off x="1290" y="1495425"/>
                <a:ext cx="9904710" cy="0"/>
              </a:xfrm>
              <a:prstGeom prst="line">
                <a:avLst/>
              </a:prstGeom>
              <a:noFill/>
              <a:ln w="6350" cap="flat">
                <a:solidFill>
                  <a:srgbClr val="30C1D7">
                    <a:alpha val="40000"/>
                  </a:srgbClr>
                </a:solidFill>
                <a:prstDash val="solid"/>
                <a:miter lim="800000"/>
                <a:headEnd/>
                <a:tailEnd/>
              </a:ln>
              <a:extLst/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175" dirty="0">
                  <a:latin typeface="+mn-lt"/>
                </a:endParaRPr>
              </a:p>
            </p:txBody>
          </p:sp>
          <p:sp>
            <p:nvSpPr>
              <p:cNvPr id="37" name="Line 3"/>
              <p:cNvSpPr>
                <a:spLocks noChangeShapeType="1"/>
              </p:cNvSpPr>
              <p:nvPr/>
            </p:nvSpPr>
            <p:spPr bwMode="auto">
              <a:xfrm>
                <a:off x="1290" y="1204913"/>
                <a:ext cx="9904710" cy="0"/>
              </a:xfrm>
              <a:prstGeom prst="line">
                <a:avLst/>
              </a:prstGeom>
              <a:noFill/>
              <a:ln w="6350" cap="flat">
                <a:solidFill>
                  <a:srgbClr val="30C1D7">
                    <a:alpha val="40000"/>
                  </a:srgbClr>
                </a:solidFill>
                <a:prstDash val="solid"/>
                <a:miter lim="800000"/>
                <a:headEnd/>
                <a:tailEnd/>
              </a:ln>
              <a:extLst/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175" dirty="0">
                  <a:latin typeface="+mn-lt"/>
                </a:endParaRPr>
              </a:p>
            </p:txBody>
          </p:sp>
          <p:sp>
            <p:nvSpPr>
              <p:cNvPr id="38" name="Line 2"/>
              <p:cNvSpPr>
                <a:spLocks noChangeShapeType="1"/>
              </p:cNvSpPr>
              <p:nvPr/>
            </p:nvSpPr>
            <p:spPr bwMode="auto">
              <a:xfrm>
                <a:off x="1290" y="912813"/>
                <a:ext cx="9904710" cy="0"/>
              </a:xfrm>
              <a:prstGeom prst="line">
                <a:avLst/>
              </a:prstGeom>
              <a:noFill/>
              <a:ln w="6350" cap="flat">
                <a:solidFill>
                  <a:srgbClr val="30C1D7">
                    <a:alpha val="40000"/>
                  </a:srgbClr>
                </a:solidFill>
                <a:prstDash val="solid"/>
                <a:miter lim="800000"/>
                <a:headEnd/>
                <a:tailEnd/>
              </a:ln>
              <a:extLst/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175" dirty="0">
                  <a:latin typeface="+mn-lt"/>
                </a:endParaRPr>
              </a:p>
            </p:txBody>
          </p:sp>
          <p:sp>
            <p:nvSpPr>
              <p:cNvPr id="39" name="Line 1"/>
              <p:cNvSpPr>
                <a:spLocks noChangeShapeType="1"/>
              </p:cNvSpPr>
              <p:nvPr/>
            </p:nvSpPr>
            <p:spPr bwMode="auto">
              <a:xfrm>
                <a:off x="0" y="622300"/>
                <a:ext cx="9906000" cy="0"/>
              </a:xfrm>
              <a:prstGeom prst="line">
                <a:avLst/>
              </a:prstGeom>
              <a:noFill/>
              <a:ln w="6350" cap="flat">
                <a:solidFill>
                  <a:srgbClr val="30C1D7">
                    <a:alpha val="40000"/>
                  </a:srgbClr>
                </a:solidFill>
                <a:prstDash val="solid"/>
                <a:miter lim="800000"/>
                <a:headEnd/>
                <a:tailEnd/>
              </a:ln>
              <a:extLst/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175" dirty="0">
                  <a:latin typeface="+mn-lt"/>
                </a:endParaRPr>
              </a:p>
            </p:txBody>
          </p:sp>
        </p:grpSp>
        <p:grpSp>
          <p:nvGrpSpPr>
            <p:cNvPr id="12" name="Five column measure"/>
            <p:cNvGrpSpPr>
              <a:grpSpLocks/>
            </p:cNvGrpSpPr>
            <p:nvPr userDrawn="1"/>
          </p:nvGrpSpPr>
          <p:grpSpPr bwMode="auto">
            <a:xfrm>
              <a:off x="629400" y="5977077"/>
              <a:ext cx="8647200" cy="66674"/>
              <a:chOff x="629400" y="5977077"/>
              <a:chExt cx="8647200" cy="66674"/>
            </a:xfrm>
          </p:grpSpPr>
          <p:sp>
            <p:nvSpPr>
              <p:cNvPr id="15" name="Column 5"/>
              <p:cNvSpPr>
                <a:spLocks/>
              </p:cNvSpPr>
              <p:nvPr/>
            </p:nvSpPr>
            <p:spPr bwMode="auto">
              <a:xfrm>
                <a:off x="7746801" y="5976938"/>
                <a:ext cx="1529755" cy="66675"/>
              </a:xfrm>
              <a:custGeom>
                <a:avLst/>
                <a:gdLst>
                  <a:gd name="T0" fmla="*/ 0 w 1104"/>
                  <a:gd name="T1" fmla="*/ 0 h 42"/>
                  <a:gd name="T2" fmla="*/ 0 w 1104"/>
                  <a:gd name="T3" fmla="*/ 42 h 42"/>
                  <a:gd name="T4" fmla="*/ 1104 w 1104"/>
                  <a:gd name="T5" fmla="*/ 42 h 42"/>
                  <a:gd name="T6" fmla="*/ 1104 w 1104"/>
                  <a:gd name="T7" fmla="*/ 0 h 42"/>
                  <a:gd name="T8" fmla="*/ 0 w 1104"/>
                  <a:gd name="T9" fmla="*/ 0 h 42"/>
                  <a:gd name="T10" fmla="*/ 0 w 1104"/>
                  <a:gd name="T11" fmla="*/ 0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104" h="42">
                    <a:moveTo>
                      <a:pt x="0" y="0"/>
                    </a:moveTo>
                    <a:lnTo>
                      <a:pt x="0" y="42"/>
                    </a:lnTo>
                    <a:lnTo>
                      <a:pt x="1104" y="42"/>
                    </a:lnTo>
                    <a:lnTo>
                      <a:pt x="1104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5">
                  <a:alpha val="15000"/>
                </a:schemeClr>
              </a:solidFill>
              <a:ln>
                <a:noFill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175" dirty="0">
                  <a:latin typeface="+mn-lt"/>
                </a:endParaRPr>
              </a:p>
            </p:txBody>
          </p:sp>
          <p:sp>
            <p:nvSpPr>
              <p:cNvPr id="16" name="Column 4"/>
              <p:cNvSpPr>
                <a:spLocks/>
              </p:cNvSpPr>
              <p:nvPr/>
            </p:nvSpPr>
            <p:spPr bwMode="auto">
              <a:xfrm>
                <a:off x="5966817" y="5976938"/>
                <a:ext cx="1531045" cy="66675"/>
              </a:xfrm>
              <a:custGeom>
                <a:avLst/>
                <a:gdLst>
                  <a:gd name="T0" fmla="*/ 0 w 1104"/>
                  <a:gd name="T1" fmla="*/ 0 h 42"/>
                  <a:gd name="T2" fmla="*/ 0 w 1104"/>
                  <a:gd name="T3" fmla="*/ 42 h 42"/>
                  <a:gd name="T4" fmla="*/ 1104 w 1104"/>
                  <a:gd name="T5" fmla="*/ 42 h 42"/>
                  <a:gd name="T6" fmla="*/ 1104 w 1104"/>
                  <a:gd name="T7" fmla="*/ 0 h 42"/>
                  <a:gd name="T8" fmla="*/ 0 w 1104"/>
                  <a:gd name="T9" fmla="*/ 0 h 42"/>
                  <a:gd name="T10" fmla="*/ 0 w 1104"/>
                  <a:gd name="T11" fmla="*/ 0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104" h="42">
                    <a:moveTo>
                      <a:pt x="0" y="0"/>
                    </a:moveTo>
                    <a:lnTo>
                      <a:pt x="0" y="42"/>
                    </a:lnTo>
                    <a:lnTo>
                      <a:pt x="1104" y="42"/>
                    </a:lnTo>
                    <a:lnTo>
                      <a:pt x="1104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5">
                  <a:alpha val="15000"/>
                </a:schemeClr>
              </a:solidFill>
              <a:ln>
                <a:noFill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175" dirty="0">
                  <a:latin typeface="+mn-lt"/>
                </a:endParaRPr>
              </a:p>
            </p:txBody>
          </p:sp>
          <p:sp>
            <p:nvSpPr>
              <p:cNvPr id="17" name="Column 3"/>
              <p:cNvSpPr>
                <a:spLocks/>
              </p:cNvSpPr>
              <p:nvPr/>
            </p:nvSpPr>
            <p:spPr bwMode="auto">
              <a:xfrm>
                <a:off x="4188123" y="5976938"/>
                <a:ext cx="1529755" cy="66675"/>
              </a:xfrm>
              <a:custGeom>
                <a:avLst/>
                <a:gdLst>
                  <a:gd name="T0" fmla="*/ 0 w 1102"/>
                  <a:gd name="T1" fmla="*/ 0 h 42"/>
                  <a:gd name="T2" fmla="*/ 0 w 1102"/>
                  <a:gd name="T3" fmla="*/ 42 h 42"/>
                  <a:gd name="T4" fmla="*/ 1102 w 1102"/>
                  <a:gd name="T5" fmla="*/ 42 h 42"/>
                  <a:gd name="T6" fmla="*/ 1102 w 1102"/>
                  <a:gd name="T7" fmla="*/ 0 h 42"/>
                  <a:gd name="T8" fmla="*/ 0 w 1102"/>
                  <a:gd name="T9" fmla="*/ 0 h 42"/>
                  <a:gd name="T10" fmla="*/ 0 w 1102"/>
                  <a:gd name="T11" fmla="*/ 0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102" h="42">
                    <a:moveTo>
                      <a:pt x="0" y="0"/>
                    </a:moveTo>
                    <a:lnTo>
                      <a:pt x="0" y="42"/>
                    </a:lnTo>
                    <a:lnTo>
                      <a:pt x="1102" y="42"/>
                    </a:lnTo>
                    <a:lnTo>
                      <a:pt x="1102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5">
                  <a:alpha val="15000"/>
                </a:schemeClr>
              </a:solidFill>
              <a:ln>
                <a:noFill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175" dirty="0">
                  <a:latin typeface="+mn-lt"/>
                </a:endParaRPr>
              </a:p>
            </p:txBody>
          </p:sp>
          <p:sp>
            <p:nvSpPr>
              <p:cNvPr id="18" name="Column 2"/>
              <p:cNvSpPr>
                <a:spLocks/>
              </p:cNvSpPr>
              <p:nvPr/>
            </p:nvSpPr>
            <p:spPr bwMode="auto">
              <a:xfrm>
                <a:off x="2408139" y="5976938"/>
                <a:ext cx="1531044" cy="66675"/>
              </a:xfrm>
              <a:custGeom>
                <a:avLst/>
                <a:gdLst>
                  <a:gd name="T0" fmla="*/ 0 w 1103"/>
                  <a:gd name="T1" fmla="*/ 0 h 42"/>
                  <a:gd name="T2" fmla="*/ 1103 w 1103"/>
                  <a:gd name="T3" fmla="*/ 0 h 42"/>
                  <a:gd name="T4" fmla="*/ 1103 w 1103"/>
                  <a:gd name="T5" fmla="*/ 42 h 42"/>
                  <a:gd name="T6" fmla="*/ 0 w 1103"/>
                  <a:gd name="T7" fmla="*/ 42 h 42"/>
                  <a:gd name="T8" fmla="*/ 0 w 1103"/>
                  <a:gd name="T9" fmla="*/ 0 h 42"/>
                  <a:gd name="T10" fmla="*/ 0 w 1103"/>
                  <a:gd name="T11" fmla="*/ 0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103" h="42">
                    <a:moveTo>
                      <a:pt x="0" y="0"/>
                    </a:moveTo>
                    <a:lnTo>
                      <a:pt x="1103" y="0"/>
                    </a:lnTo>
                    <a:lnTo>
                      <a:pt x="1103" y="42"/>
                    </a:lnTo>
                    <a:lnTo>
                      <a:pt x="0" y="42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5">
                  <a:alpha val="15000"/>
                </a:schemeClr>
              </a:solidFill>
              <a:ln>
                <a:noFill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175" dirty="0">
                  <a:latin typeface="+mn-lt"/>
                </a:endParaRPr>
              </a:p>
            </p:txBody>
          </p:sp>
          <p:sp>
            <p:nvSpPr>
              <p:cNvPr id="19" name="Column 1"/>
              <p:cNvSpPr>
                <a:spLocks/>
              </p:cNvSpPr>
              <p:nvPr/>
            </p:nvSpPr>
            <p:spPr bwMode="auto">
              <a:xfrm>
                <a:off x="629444" y="5976938"/>
                <a:ext cx="1529755" cy="66675"/>
              </a:xfrm>
              <a:custGeom>
                <a:avLst/>
                <a:gdLst>
                  <a:gd name="T0" fmla="*/ 0 w 1103"/>
                  <a:gd name="T1" fmla="*/ 0 h 42"/>
                  <a:gd name="T2" fmla="*/ 0 w 1103"/>
                  <a:gd name="T3" fmla="*/ 42 h 42"/>
                  <a:gd name="T4" fmla="*/ 1103 w 1103"/>
                  <a:gd name="T5" fmla="*/ 42 h 42"/>
                  <a:gd name="T6" fmla="*/ 1103 w 1103"/>
                  <a:gd name="T7" fmla="*/ 0 h 42"/>
                  <a:gd name="T8" fmla="*/ 0 w 1103"/>
                  <a:gd name="T9" fmla="*/ 0 h 42"/>
                  <a:gd name="T10" fmla="*/ 0 w 1103"/>
                  <a:gd name="T11" fmla="*/ 0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103" h="42">
                    <a:moveTo>
                      <a:pt x="0" y="0"/>
                    </a:moveTo>
                    <a:lnTo>
                      <a:pt x="0" y="42"/>
                    </a:lnTo>
                    <a:lnTo>
                      <a:pt x="1103" y="42"/>
                    </a:lnTo>
                    <a:lnTo>
                      <a:pt x="1103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5">
                  <a:alpha val="15000"/>
                </a:schemeClr>
              </a:solidFill>
              <a:ln>
                <a:noFill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175" dirty="0">
                  <a:latin typeface="+mn-lt"/>
                </a:endParaRPr>
              </a:p>
            </p:txBody>
          </p:sp>
        </p:grpSp>
        <p:sp>
          <p:nvSpPr>
            <p:cNvPr id="13" name="Live space"/>
            <p:cNvSpPr>
              <a:spLocks/>
            </p:cNvSpPr>
            <p:nvPr userDrawn="1"/>
          </p:nvSpPr>
          <p:spPr>
            <a:xfrm>
              <a:off x="629444" y="2079625"/>
              <a:ext cx="8647113" cy="4078288"/>
            </a:xfrm>
            <a:prstGeom prst="rect">
              <a:avLst/>
            </a:prstGeom>
            <a:noFill/>
            <a:ln w="9525">
              <a:solidFill>
                <a:srgbClr val="E71C57">
                  <a:alpha val="35000"/>
                </a:srgbClr>
              </a:solidFill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pPr fontAlgn="auto">
                <a:lnSpc>
                  <a:spcPct val="90000"/>
                </a:lnSpc>
                <a:spcBef>
                  <a:spcPts val="0"/>
                </a:spcBef>
                <a:spcAft>
                  <a:spcPts val="979"/>
                </a:spcAft>
                <a:defRPr/>
              </a:pPr>
              <a:endParaRPr lang="en-US" sz="1175" dirty="0">
                <a:solidFill>
                  <a:schemeClr val="tx1"/>
                </a:solidFill>
              </a:endParaRPr>
            </a:p>
          </p:txBody>
        </p:sp>
        <p:sp>
          <p:nvSpPr>
            <p:cNvPr id="14" name="Footnote example"/>
            <p:cNvSpPr txBox="1">
              <a:spLocks noChangeAspect="1"/>
            </p:cNvSpPr>
            <p:nvPr userDrawn="1"/>
          </p:nvSpPr>
          <p:spPr>
            <a:xfrm>
              <a:off x="629444" y="6153150"/>
              <a:ext cx="7283748" cy="407988"/>
            </a:xfrm>
            <a:prstGeom prst="rect">
              <a:avLst/>
            </a:prstGeom>
            <a:noFill/>
          </p:spPr>
          <p:txBody>
            <a:bodyPr lIns="0" tIns="0" rIns="0" bIns="0" anchor="b">
              <a:spAutoFit/>
            </a:bodyPr>
            <a:lstStyle/>
            <a:p>
              <a:pPr fontAlgn="auto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979" dirty="0">
                  <a:solidFill>
                    <a:srgbClr val="A6A6A6"/>
                  </a:solidFill>
                  <a:latin typeface="+mn-lt"/>
                </a:rPr>
                <a:t>1. xxxx  2. xxxx  3. List footnotes in numerical order. Footnote numbers are not bracketed. Use 10pt font</a:t>
              </a:r>
            </a:p>
            <a:p>
              <a:pPr fontAlgn="auto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979" dirty="0">
                  <a:solidFill>
                    <a:srgbClr val="A6A6A6"/>
                  </a:solidFill>
                  <a:latin typeface="+mn-lt"/>
                </a:rPr>
                <a:t>Note: Do not put a period at the end of the note or the source</a:t>
              </a:r>
            </a:p>
            <a:p>
              <a:pPr fontAlgn="auto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979" dirty="0">
                  <a:solidFill>
                    <a:srgbClr val="A6A6A6"/>
                  </a:solidFill>
                  <a:latin typeface="+mn-lt"/>
                </a:rPr>
                <a:t>Source: Include a source for every chart that you use. Separate sources with a semicolon; </a:t>
              </a:r>
            </a:p>
          </p:txBody>
        </p:sp>
      </p:grpSp>
      <p:sp>
        <p:nvSpPr>
          <p:cNvPr id="51" name="Date Placeholder 1"/>
          <p:cNvSpPr>
            <a:spLocks noGrp="1"/>
          </p:cNvSpPr>
          <p:nvPr userDrawn="1">
            <p:ph type="dt" sz="half" idx="10"/>
          </p:nvPr>
        </p:nvSpPr>
        <p:spPr>
          <a:xfrm>
            <a:off x="9739313" y="6405563"/>
            <a:ext cx="1271587" cy="153987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800">
                <a:solidFill>
                  <a:schemeClr val="bg1">
                    <a:lumMod val="50000"/>
                  </a:schemeClr>
                </a:solidFill>
                <a:latin typeface="+mn-lt"/>
                <a:sym typeface="Trebuchet MS" panose="020B0603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16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. 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101299" name="think-cell Slide" r:id="rId7" imgW="360" imgH="360" progId="">
                  <p:embed/>
                </p:oleObj>
              </mc:Choice>
              <mc:Fallback>
                <p:oleObj name="think-cell Slide" r:id="rId7" imgW="360" imgH="360" progId="">
                  <p:embed/>
                  <p:pic>
                    <p:nvPicPr>
                      <p:cNvPr id="0" name="Picture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ectangle 2" hidden="1"/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195263" cy="158750"/>
          </a:xfrm>
          <a:prstGeom prst="rect">
            <a:avLst/>
          </a:prstGeom>
          <a:solidFill>
            <a:srgbClr val="0077BE"/>
          </a:solidFill>
          <a:ln w="9525" cap="rnd" cmpd="sng" algn="ctr">
            <a:solidFill>
              <a:srgbClr val="0077BE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958" dirty="0" err="1">
              <a:solidFill>
                <a:srgbClr val="FFFFFF"/>
              </a:solidFill>
              <a:ea typeface="+mj-ea"/>
              <a:cs typeface="+mj-cs"/>
              <a:sym typeface="Trebuchet MS" panose="020B0603020202020204" pitchFamily="34" charset="0"/>
            </a:endParaRPr>
          </a:p>
        </p:txBody>
      </p:sp>
      <p:sp>
        <p:nvSpPr>
          <p:cNvPr id="5" name="Page"/>
          <p:cNvSpPr txBox="1"/>
          <p:nvPr userDrawn="1"/>
        </p:nvSpPr>
        <p:spPr>
          <a:xfrm>
            <a:off x="11337925" y="6408738"/>
            <a:ext cx="381000" cy="150812"/>
          </a:xfrm>
          <a:prstGeom prst="rect">
            <a:avLst/>
          </a:prstGeom>
          <a:noFill/>
        </p:spPr>
        <p:txBody>
          <a:bodyPr lIns="0" tIns="0" rIns="0" bIns="0" anchor="b">
            <a:spAutoFit/>
          </a:bodyPr>
          <a:lstStyle/>
          <a:p>
            <a:pPr algn="r" defTabSz="895169" fontAlgn="auto">
              <a:spcBef>
                <a:spcPts val="0"/>
              </a:spcBef>
              <a:spcAft>
                <a:spcPts val="0"/>
              </a:spcAft>
              <a:defRPr/>
            </a:pPr>
            <a:fld id="{4E43957A-D5EE-4C53-854D-5FCAA65BF233}" type="slidenum">
              <a:rPr lang="en-US" sz="979">
                <a:solidFill>
                  <a:schemeClr val="bg1">
                    <a:lumMod val="50000"/>
                  </a:schemeClr>
                </a:solidFill>
                <a:latin typeface="+mn-lt"/>
                <a:sym typeface="Trebuchet MS" panose="020B0603020202020204" pitchFamily="34" charset="0"/>
              </a:rPr>
              <a:pPr algn="r" defTabSz="895169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sz="979" dirty="0">
              <a:solidFill>
                <a:schemeClr val="bg1">
                  <a:lumMod val="50000"/>
                </a:schemeClr>
              </a:solidFill>
              <a:latin typeface="+mn-lt"/>
              <a:sym typeface="Trebuchet MS" panose="020B0603020202020204" pitchFamily="34" charset="0"/>
            </a:endParaRPr>
          </a:p>
        </p:txBody>
      </p:sp>
      <p:graphicFrame>
        <p:nvGraphicFramePr>
          <p:cNvPr id="6" name="Object 3"/>
          <p:cNvGraphicFramePr>
            <a:graphicFrameLocks noChangeAspect="1"/>
          </p:cNvGraphicFramePr>
          <p:nvPr>
            <p:custDataLst>
              <p:tags r:id="rId4"/>
            </p:custData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101300" name="think-cell Slide" r:id="rId9" imgW="360" imgH="360" progId="">
                  <p:embed/>
                </p:oleObj>
              </mc:Choice>
              <mc:Fallback>
                <p:oleObj name="think-cell Slide" r:id="rId9" imgW="360" imgH="360" progId="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Rectangle 1" hidden="1"/>
          <p:cNvSpPr/>
          <p:nvPr userDrawn="1">
            <p:custDataLst>
              <p:tags r:id="rId5"/>
            </p:custDataLst>
          </p:nvPr>
        </p:nvSpPr>
        <p:spPr>
          <a:xfrm>
            <a:off x="0" y="0"/>
            <a:ext cx="195263" cy="158750"/>
          </a:xfrm>
          <a:prstGeom prst="rect">
            <a:avLst/>
          </a:prstGeom>
          <a:solidFill>
            <a:srgbClr val="0077BE"/>
          </a:solidFill>
          <a:ln w="9525" cap="rnd" cmpd="sng" algn="ctr">
            <a:solidFill>
              <a:srgbClr val="0077BE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958" dirty="0" err="1">
              <a:solidFill>
                <a:srgbClr val="FFFFFF"/>
              </a:solidFill>
              <a:ea typeface="+mj-ea"/>
              <a:cs typeface="+mj-cs"/>
              <a:sym typeface="Trebuchet MS" panose="020B0603020202020204" pitchFamily="34" charset="0"/>
            </a:endParaRPr>
          </a:p>
        </p:txBody>
      </p:sp>
      <p:pic>
        <p:nvPicPr>
          <p:cNvPr id="9" name="Picture 23" descr="http://D4AD938DC65031E21AF9EE0463C292AD.dms.sberbank.ru/D4AD938DC65031E21AF9EE0463C292AD-45FDCC9C7560CF35DA88EEE9435DF9FE-059EB227FE4DBB45BC02484443552864/1.png"/>
          <p:cNvPicPr>
            <a:picLocks/>
          </p:cNvPicPr>
          <p:nvPr userDrawn="1"/>
        </p:nvPicPr>
        <p:blipFill>
          <a:blip r:link="rId11"/>
          <a:srcRect/>
          <a:stretch>
            <a:fillRect/>
          </a:stretch>
        </p:blipFill>
        <p:spPr bwMode="auto">
          <a:xfrm>
            <a:off x="0" y="0"/>
            <a:ext cx="1588" cy="1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24" descr="http://D4AD938DC65031E21AF9EE0463C292AD.dms.sberbank.ru/D4AD938DC65031E21AF9EE0463C292AD-45FDCC9C7560CF35DA88EEE9435DF9FE-059EB227FE4DBB45BC02484443552864/1.png"/>
          <p:cNvPicPr>
            <a:picLocks/>
          </p:cNvPicPr>
          <p:nvPr userDrawn="1"/>
        </p:nvPicPr>
        <p:blipFill>
          <a:blip r:link="rId11"/>
          <a:srcRect/>
          <a:stretch>
            <a:fillRect/>
          </a:stretch>
        </p:blipFill>
        <p:spPr bwMode="auto">
          <a:xfrm>
            <a:off x="0" y="0"/>
            <a:ext cx="1588" cy="1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25" descr="http://D4AD938DC65031E21AF9EE0463C292AD.dms.sberbank.ru/D4AD938DC65031E21AF9EE0463C292AD-45FDCC9C7560CF35DA88EEE9435DF9FE-059EB227FE4DBB45BC02484443552864/1.png"/>
          <p:cNvPicPr>
            <a:picLocks/>
          </p:cNvPicPr>
          <p:nvPr userDrawn="1"/>
        </p:nvPicPr>
        <p:blipFill>
          <a:blip r:link="rId11"/>
          <a:srcRect/>
          <a:stretch>
            <a:fillRect/>
          </a:stretch>
        </p:blipFill>
        <p:spPr bwMode="auto">
          <a:xfrm>
            <a:off x="0" y="0"/>
            <a:ext cx="1588" cy="1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26" descr="http://D4AD938DC65031E21AF9EE0463C292AD.dms.sberbank.ru/D4AD938DC65031E21AF9EE0463C292AD-45FDCC9C7560CF35DA88EEE9435DF9FE-059EB227FE4DBB45BC02484443552864/1.png"/>
          <p:cNvPicPr>
            <a:picLocks/>
          </p:cNvPicPr>
          <p:nvPr userDrawn="1"/>
        </p:nvPicPr>
        <p:blipFill>
          <a:blip r:link="rId11"/>
          <a:srcRect/>
          <a:stretch>
            <a:fillRect/>
          </a:stretch>
        </p:blipFill>
        <p:spPr bwMode="auto">
          <a:xfrm>
            <a:off x="0" y="0"/>
            <a:ext cx="1588" cy="1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27" descr="http://D4AD938DC65031E21AF9EE0463C292AD.dms.sberbank.ru/D4AD938DC65031E21AF9EE0463C292AD-45FDCC9C7560CF35DA88EEE9435DF9FE-059EB227FE4DBB45BC02484443552864/1.png"/>
          <p:cNvPicPr>
            <a:picLocks/>
          </p:cNvPicPr>
          <p:nvPr userDrawn="1"/>
        </p:nvPicPr>
        <p:blipFill>
          <a:blip r:link="rId11"/>
          <a:srcRect/>
          <a:stretch>
            <a:fillRect/>
          </a:stretch>
        </p:blipFill>
        <p:spPr bwMode="auto">
          <a:xfrm>
            <a:off x="0" y="0"/>
            <a:ext cx="1588" cy="1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28" descr="http://D4AD938DC65031E21AF9EE0463C292AD.dms.sberbank.ru/D4AD938DC65031E21AF9EE0463C292AD-45FDCC9C7560CF35DA88EEE9435DF9FE-059EB227FE4DBB45BC02484443552864/1.png"/>
          <p:cNvPicPr>
            <a:picLocks/>
          </p:cNvPicPr>
          <p:nvPr userDrawn="1"/>
        </p:nvPicPr>
        <p:blipFill>
          <a:blip r:link="rId11"/>
          <a:srcRect/>
          <a:stretch>
            <a:fillRect/>
          </a:stretch>
        </p:blipFill>
        <p:spPr bwMode="auto">
          <a:xfrm>
            <a:off x="0" y="0"/>
            <a:ext cx="1588" cy="1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Picture 29" descr="http://D4AD938DC65031E21AF9EE0463C292AD.dms.sberbank.ru/D4AD938DC65031E21AF9EE0463C292AD-45FDCC9C7560CF35DA88EEE9435DF9FE-059EB227FE4DBB45BC02484443552864/1.png"/>
          <p:cNvPicPr>
            <a:picLocks/>
          </p:cNvPicPr>
          <p:nvPr userDrawn="1"/>
        </p:nvPicPr>
        <p:blipFill>
          <a:blip r:link="rId11"/>
          <a:srcRect/>
          <a:stretch>
            <a:fillRect/>
          </a:stretch>
        </p:blipFill>
        <p:spPr bwMode="auto">
          <a:xfrm>
            <a:off x="0" y="0"/>
            <a:ext cx="1588" cy="1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Picture 30" descr="http://D4AD938DC65031E21AF9EE0463C292AD.dms.sberbank.ru/D4AD938DC65031E21AF9EE0463C292AD-45FDCC9C7560CF35DA88EEE9435DF9FE-059EB227FE4DBB45BC02484443552864/1.png"/>
          <p:cNvPicPr>
            <a:picLocks/>
          </p:cNvPicPr>
          <p:nvPr userDrawn="1"/>
        </p:nvPicPr>
        <p:blipFill>
          <a:blip r:link="rId11"/>
          <a:srcRect/>
          <a:stretch>
            <a:fillRect/>
          </a:stretch>
        </p:blipFill>
        <p:spPr bwMode="auto">
          <a:xfrm>
            <a:off x="0" y="0"/>
            <a:ext cx="1588" cy="1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Picture 31" descr="http://D4AD938DC65031E21AF9EE0463C292AD.dms.sberbank.ru/D4AD938DC65031E21AF9EE0463C292AD-45FDCC9C7560CF35DA88EEE9435DF9FE-059EB227FE4DBB45BC02484443552864/1.png"/>
          <p:cNvPicPr>
            <a:picLocks/>
          </p:cNvPicPr>
          <p:nvPr userDrawn="1"/>
        </p:nvPicPr>
        <p:blipFill>
          <a:blip r:link="rId11"/>
          <a:srcRect/>
          <a:stretch>
            <a:fillRect/>
          </a:stretch>
        </p:blipFill>
        <p:spPr bwMode="auto">
          <a:xfrm>
            <a:off x="0" y="0"/>
            <a:ext cx="1588" cy="1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" name="Picture 32" descr="http://D4AD938DC65031E21AF9EE0463C292AD.dms.sberbank.ru/D4AD938DC65031E21AF9EE0463C292AD-45FDCC9C7560CF35DA88EEE9435DF9FE-059EB227FE4DBB45BC02484443552864/1.png"/>
          <p:cNvPicPr>
            <a:picLocks/>
          </p:cNvPicPr>
          <p:nvPr userDrawn="1"/>
        </p:nvPicPr>
        <p:blipFill>
          <a:blip r:link="rId11"/>
          <a:srcRect/>
          <a:stretch>
            <a:fillRect/>
          </a:stretch>
        </p:blipFill>
        <p:spPr bwMode="auto">
          <a:xfrm>
            <a:off x="0" y="0"/>
            <a:ext cx="1588" cy="1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" name="Picture 33" descr="http://D4AD938DC65031E21AF9EE0463C292AD.dms.sberbank.ru/D4AD938DC65031E21AF9EE0463C292AD-45FDCC9C7560CF35DA88EEE9435DF9FE-059EB227FE4DBB45BC02484443552864/1.png"/>
          <p:cNvPicPr>
            <a:picLocks/>
          </p:cNvPicPr>
          <p:nvPr userDrawn="1"/>
        </p:nvPicPr>
        <p:blipFill>
          <a:blip r:link="rId11"/>
          <a:srcRect/>
          <a:stretch>
            <a:fillRect/>
          </a:stretch>
        </p:blipFill>
        <p:spPr bwMode="auto">
          <a:xfrm>
            <a:off x="0" y="0"/>
            <a:ext cx="1588" cy="1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" name="Picture 34" descr="http://D4AD938DC65031E21AF9EE0463C292AD.dms.sberbank.ru/D4AD938DC65031E21AF9EE0463C292AD-45FDCC9C7560CF35DA88EEE9435DF9FE-059EB227FE4DBB45BC02484443552864/1.png"/>
          <p:cNvPicPr>
            <a:picLocks/>
          </p:cNvPicPr>
          <p:nvPr userDrawn="1"/>
        </p:nvPicPr>
        <p:blipFill>
          <a:blip r:link="rId11"/>
          <a:srcRect/>
          <a:stretch>
            <a:fillRect/>
          </a:stretch>
        </p:blipFill>
        <p:spPr bwMode="auto">
          <a:xfrm>
            <a:off x="0" y="0"/>
            <a:ext cx="1588" cy="1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" name="Picture 35" descr="http://D4AD938DC65031E21AF9EE0463C292AD.dms.sberbank.ru/D4AD938DC65031E21AF9EE0463C292AD-45FDCC9C7560CF35DA88EEE9435DF9FE-059EB227FE4DBB45BC02484443552864/1.png"/>
          <p:cNvPicPr>
            <a:picLocks/>
          </p:cNvPicPr>
          <p:nvPr userDrawn="1"/>
        </p:nvPicPr>
        <p:blipFill>
          <a:blip r:link="rId11"/>
          <a:srcRect/>
          <a:stretch>
            <a:fillRect/>
          </a:stretch>
        </p:blipFill>
        <p:spPr bwMode="auto">
          <a:xfrm>
            <a:off x="0" y="0"/>
            <a:ext cx="1588" cy="1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" name="Picture 36" descr="http://D4AD938DC65031E21AF9EE0463C292AD.dms.sberbank.ru/D4AD938DC65031E21AF9EE0463C292AD-45FDCC9C7560CF35DA88EEE9435DF9FE-059EB227FE4DBB45BC02484443552864/1.png"/>
          <p:cNvPicPr>
            <a:picLocks/>
          </p:cNvPicPr>
          <p:nvPr userDrawn="1"/>
        </p:nvPicPr>
        <p:blipFill>
          <a:blip r:link="rId11"/>
          <a:srcRect/>
          <a:stretch>
            <a:fillRect/>
          </a:stretch>
        </p:blipFill>
        <p:spPr bwMode="auto">
          <a:xfrm>
            <a:off x="0" y="0"/>
            <a:ext cx="1588" cy="1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" name="Picture 37" descr="http://D4AD938DC65031E21AF9EE0463C292AD.dms.sberbank.ru/D4AD938DC65031E21AF9EE0463C292AD-45FDCC9C7560CF35DA88EEE9435DF9FE-059EB227FE4DBB45BC02484443552864/1.png"/>
          <p:cNvPicPr>
            <a:picLocks/>
          </p:cNvPicPr>
          <p:nvPr userDrawn="1"/>
        </p:nvPicPr>
        <p:blipFill>
          <a:blip r:link="rId11"/>
          <a:srcRect/>
          <a:stretch>
            <a:fillRect/>
          </a:stretch>
        </p:blipFill>
        <p:spPr bwMode="auto">
          <a:xfrm>
            <a:off x="0" y="0"/>
            <a:ext cx="1588" cy="1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" name="Picture 38" descr="http://D4AD938DC65031E21AF9EE0463C292AD.dms.sberbank.ru/D4AD938DC65031E21AF9EE0463C292AD-45FDCC9C7560CF35DA88EEE9435DF9FE-059EB227FE4DBB45BC02484443552864/1.png"/>
          <p:cNvPicPr>
            <a:picLocks/>
          </p:cNvPicPr>
          <p:nvPr userDrawn="1"/>
        </p:nvPicPr>
        <p:blipFill>
          <a:blip r:link="rId11"/>
          <a:srcRect/>
          <a:stretch>
            <a:fillRect/>
          </a:stretch>
        </p:blipFill>
        <p:spPr bwMode="auto">
          <a:xfrm>
            <a:off x="0" y="0"/>
            <a:ext cx="1588" cy="1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" name="Picture 39" descr="http://D4AD938DC65031E21AF9EE0463C292AD.dms.sberbank.ru/D4AD938DC65031E21AF9EE0463C292AD-45FDCC9C7560CF35DA88EEE9435DF9FE-059EB227FE4DBB45BC02484443552864/1.png"/>
          <p:cNvPicPr>
            <a:picLocks/>
          </p:cNvPicPr>
          <p:nvPr userDrawn="1"/>
        </p:nvPicPr>
        <p:blipFill>
          <a:blip r:link="rId11"/>
          <a:srcRect/>
          <a:stretch>
            <a:fillRect/>
          </a:stretch>
        </p:blipFill>
        <p:spPr bwMode="auto">
          <a:xfrm>
            <a:off x="0" y="0"/>
            <a:ext cx="1588" cy="1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" name="Picture 40" descr="http://D4AD938DC65031E21AF9EE0463C292AD.dms.sberbank.ru/D4AD938DC65031E21AF9EE0463C292AD-45FDCC9C7560CF35DA88EEE9435DF9FE-059EB227FE4DBB45BC02484443552864/1.png"/>
          <p:cNvPicPr>
            <a:picLocks/>
          </p:cNvPicPr>
          <p:nvPr userDrawn="1"/>
        </p:nvPicPr>
        <p:blipFill>
          <a:blip r:link="rId11"/>
          <a:srcRect/>
          <a:stretch>
            <a:fillRect/>
          </a:stretch>
        </p:blipFill>
        <p:spPr bwMode="auto">
          <a:xfrm>
            <a:off x="0" y="0"/>
            <a:ext cx="1588" cy="1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" name="Picture 41" descr="http://D4AD938DC65031E21AF9EE0463C292AD.dms.sberbank.ru/D4AD938DC65031E21AF9EE0463C292AD-45FDCC9C7560CF35DA88EEE9435DF9FE-059EB227FE4DBB45BC02484443552864/1.png"/>
          <p:cNvPicPr>
            <a:picLocks/>
          </p:cNvPicPr>
          <p:nvPr userDrawn="1"/>
        </p:nvPicPr>
        <p:blipFill>
          <a:blip r:link="rId11"/>
          <a:srcRect/>
          <a:stretch>
            <a:fillRect/>
          </a:stretch>
        </p:blipFill>
        <p:spPr bwMode="auto">
          <a:xfrm>
            <a:off x="0" y="0"/>
            <a:ext cx="1588" cy="1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775385" y="622800"/>
            <a:ext cx="10642708" cy="271200"/>
          </a:xfrm>
        </p:spPr>
        <p:txBody>
          <a:bodyPr/>
          <a:lstStyle>
            <a:lvl1pPr>
              <a:defRPr>
                <a:solidFill>
                  <a:srgbClr val="374140"/>
                </a:solidFill>
                <a:latin typeface="+mj-lt"/>
                <a:sym typeface="Trebuchet MS" panose="020B0603020202020204" pitchFamily="34" charset="0"/>
              </a:defRPr>
            </a:lvl1pPr>
          </a:lstStyle>
          <a:p>
            <a:r>
              <a:rPr lang="ru-RU" dirty="0"/>
              <a:t>Образец заголовка</a:t>
            </a:r>
            <a:endParaRPr lang="en-US" dirty="0"/>
          </a:p>
        </p:txBody>
      </p:sp>
      <p:sp>
        <p:nvSpPr>
          <p:cNvPr id="28" name="Date Placeholder 56"/>
          <p:cNvSpPr>
            <a:spLocks noGrp="1"/>
          </p:cNvSpPr>
          <p:nvPr>
            <p:ph type="dt" sz="half" idx="10"/>
          </p:nvPr>
        </p:nvSpPr>
        <p:spPr>
          <a:xfrm>
            <a:off x="9739313" y="6405563"/>
            <a:ext cx="1271587" cy="153987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800">
                <a:solidFill>
                  <a:schemeClr val="bg1">
                    <a:lumMod val="50000"/>
                  </a:schemeClr>
                </a:solidFill>
                <a:latin typeface="+mn-lt"/>
                <a:sym typeface="Trebuchet MS" panose="020B0603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16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. Title and Text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Object 2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102323" name="think-cell Slide" r:id="rId7" imgW="360" imgH="360" progId="">
                  <p:embed/>
                </p:oleObj>
              </mc:Choice>
              <mc:Fallback>
                <p:oleObj name="think-cell Slide" r:id="rId7" imgW="360" imgH="360" progId="">
                  <p:embed/>
                  <p:pic>
                    <p:nvPicPr>
                      <p:cNvPr id="0" name="Picture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Rectangle 2" hidden="1"/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195263" cy="158750"/>
          </a:xfrm>
          <a:prstGeom prst="rect">
            <a:avLst/>
          </a:prstGeom>
          <a:solidFill>
            <a:srgbClr val="0077BE"/>
          </a:solidFill>
          <a:ln w="9525" cap="rnd" cmpd="sng" algn="ctr">
            <a:solidFill>
              <a:srgbClr val="0077BE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958" dirty="0" err="1">
              <a:solidFill>
                <a:srgbClr val="FFFFFF"/>
              </a:solidFill>
              <a:ea typeface="+mj-ea"/>
              <a:cs typeface="+mj-cs"/>
              <a:sym typeface="Trebuchet MS" panose="020B0603020202020204" pitchFamily="34" charset="0"/>
            </a:endParaRPr>
          </a:p>
        </p:txBody>
      </p:sp>
      <p:sp>
        <p:nvSpPr>
          <p:cNvPr id="8" name="Page"/>
          <p:cNvSpPr txBox="1"/>
          <p:nvPr userDrawn="1"/>
        </p:nvSpPr>
        <p:spPr>
          <a:xfrm>
            <a:off x="11337925" y="6408738"/>
            <a:ext cx="381000" cy="150812"/>
          </a:xfrm>
          <a:prstGeom prst="rect">
            <a:avLst/>
          </a:prstGeom>
          <a:noFill/>
        </p:spPr>
        <p:txBody>
          <a:bodyPr lIns="0" tIns="0" rIns="0" bIns="0" anchor="b">
            <a:spAutoFit/>
          </a:bodyPr>
          <a:lstStyle/>
          <a:p>
            <a:pPr algn="r" defTabSz="895169" fontAlgn="auto">
              <a:spcBef>
                <a:spcPts val="0"/>
              </a:spcBef>
              <a:spcAft>
                <a:spcPts val="0"/>
              </a:spcAft>
              <a:defRPr/>
            </a:pPr>
            <a:fld id="{5A1CE345-7C9E-4FE1-A901-BFFA65E3EB76}" type="slidenum">
              <a:rPr lang="en-US" sz="979">
                <a:solidFill>
                  <a:schemeClr val="bg1">
                    <a:lumMod val="50000"/>
                  </a:schemeClr>
                </a:solidFill>
                <a:latin typeface="+mn-lt"/>
                <a:sym typeface="Trebuchet MS" panose="020B0603020202020204" pitchFamily="34" charset="0"/>
              </a:rPr>
              <a:pPr algn="r" defTabSz="895169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sz="979" dirty="0">
              <a:solidFill>
                <a:schemeClr val="bg1">
                  <a:lumMod val="50000"/>
                </a:schemeClr>
              </a:solidFill>
              <a:latin typeface="+mn-lt"/>
              <a:sym typeface="Trebuchet MS" panose="020B0603020202020204" pitchFamily="34" charset="0"/>
            </a:endParaRPr>
          </a:p>
        </p:txBody>
      </p:sp>
      <p:graphicFrame>
        <p:nvGraphicFramePr>
          <p:cNvPr id="9" name="Object 3"/>
          <p:cNvGraphicFramePr>
            <a:graphicFrameLocks noChangeAspect="1"/>
          </p:cNvGraphicFramePr>
          <p:nvPr>
            <p:custDataLst>
              <p:tags r:id="rId4"/>
            </p:custData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102324" name="think-cell Slide" r:id="rId9" imgW="360" imgH="360" progId="">
                  <p:embed/>
                </p:oleObj>
              </mc:Choice>
              <mc:Fallback>
                <p:oleObj name="think-cell Slide" r:id="rId9" imgW="360" imgH="360" progId="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Rectangle 1" hidden="1">
            <a:extLst/>
          </p:cNvPr>
          <p:cNvSpPr/>
          <p:nvPr userDrawn="1">
            <p:custDataLst>
              <p:tags r:id="rId5"/>
            </p:custDataLst>
          </p:nvPr>
        </p:nvSpPr>
        <p:spPr>
          <a:xfrm>
            <a:off x="0" y="0"/>
            <a:ext cx="195263" cy="158750"/>
          </a:xfrm>
          <a:prstGeom prst="rect">
            <a:avLst/>
          </a:prstGeom>
          <a:solidFill>
            <a:srgbClr val="0077BE"/>
          </a:solidFill>
          <a:ln w="9525" cap="rnd" cmpd="sng" algn="ctr">
            <a:solidFill>
              <a:srgbClr val="0077BE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958" dirty="0" err="1">
              <a:solidFill>
                <a:srgbClr val="FFFFFF"/>
              </a:solidFill>
              <a:ea typeface="+mj-ea"/>
              <a:cs typeface="+mj-cs"/>
              <a:sym typeface="Trebuchet MS" panose="020B0603020202020204" pitchFamily="34" charset="0"/>
            </a:endParaRP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775385" y="622801"/>
            <a:ext cx="10642708" cy="276999"/>
          </a:xfrm>
        </p:spPr>
        <p:txBody>
          <a:bodyPr/>
          <a:lstStyle>
            <a:lvl1pPr>
              <a:defRPr sz="1958">
                <a:solidFill>
                  <a:srgbClr val="374140"/>
                </a:solidFill>
                <a:latin typeface="+mj-lt"/>
                <a:sym typeface="Trebuchet MS" panose="020B0603020202020204" pitchFamily="34" charset="0"/>
              </a:defRPr>
            </a:lvl1pPr>
          </a:lstStyle>
          <a:p>
            <a:r>
              <a:rPr lang="ru-RU" dirty="0"/>
              <a:t>Образец заголовка</a:t>
            </a:r>
            <a:endParaRPr lang="en-US" dirty="0"/>
          </a:p>
        </p:txBody>
      </p:sp>
      <p:sp>
        <p:nvSpPr>
          <p:cNvPr id="4" name="Text Placeholder 3">
            <a:extLst/>
          </p:cNvPr>
          <p:cNvSpPr>
            <a:spLocks noGrp="1"/>
          </p:cNvSpPr>
          <p:nvPr>
            <p:ph type="body" sz="quarter" idx="10"/>
          </p:nvPr>
        </p:nvSpPr>
        <p:spPr>
          <a:xfrm>
            <a:off x="774647" y="2085628"/>
            <a:ext cx="10643445" cy="4057593"/>
          </a:xfrm>
        </p:spPr>
        <p:txBody>
          <a:bodyPr/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979"/>
            </a:lvl1pPr>
            <a:lvl2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979"/>
            </a:lvl2pPr>
            <a:lvl3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979"/>
            </a:lvl3pPr>
            <a:lvl4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371"/>
            </a:lvl4pPr>
            <a:lvl5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371"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</p:cSld>
  <p:clrMapOvr>
    <a:masterClrMapping/>
  </p:clrMapOvr>
  <p:transition>
    <p:fade/>
  </p:transition>
</p:sldLayout>
</file>

<file path=ppt/slideLayouts/slideLayout16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. Gray slice heading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2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103347" name="think-cell Slide" r:id="rId7" imgW="360" imgH="360" progId="">
                  <p:embed/>
                </p:oleObj>
              </mc:Choice>
              <mc:Fallback>
                <p:oleObj name="think-cell Slide" r:id="rId7" imgW="360" imgH="360" progId="">
                  <p:embed/>
                  <p:pic>
                    <p:nvPicPr>
                      <p:cNvPr id="0" name="Picture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Rectangle 2" hidden="1"/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195263" cy="158750"/>
          </a:xfrm>
          <a:prstGeom prst="rect">
            <a:avLst/>
          </a:prstGeom>
          <a:solidFill>
            <a:srgbClr val="0077BE"/>
          </a:solidFill>
          <a:ln w="9525" cap="rnd" cmpd="sng" algn="ctr">
            <a:solidFill>
              <a:srgbClr val="0077BE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958" dirty="0" err="1">
              <a:solidFill>
                <a:srgbClr val="FFFFFF"/>
              </a:solidFill>
              <a:ea typeface="+mj-ea"/>
              <a:cs typeface="+mj-cs"/>
              <a:sym typeface="Trebuchet MS" panose="020B0603020202020204" pitchFamily="34" charset="0"/>
            </a:endParaRPr>
          </a:p>
        </p:txBody>
      </p:sp>
      <p:sp>
        <p:nvSpPr>
          <p:cNvPr id="6" name="Page"/>
          <p:cNvSpPr txBox="1"/>
          <p:nvPr userDrawn="1"/>
        </p:nvSpPr>
        <p:spPr>
          <a:xfrm>
            <a:off x="11337925" y="6408738"/>
            <a:ext cx="381000" cy="150812"/>
          </a:xfrm>
          <a:prstGeom prst="rect">
            <a:avLst/>
          </a:prstGeom>
          <a:noFill/>
        </p:spPr>
        <p:txBody>
          <a:bodyPr lIns="0" tIns="0" rIns="0" bIns="0" anchor="b">
            <a:spAutoFit/>
          </a:bodyPr>
          <a:lstStyle/>
          <a:p>
            <a:pPr algn="r" defTabSz="895169" fontAlgn="auto">
              <a:spcBef>
                <a:spcPts val="0"/>
              </a:spcBef>
              <a:spcAft>
                <a:spcPts val="0"/>
              </a:spcAft>
              <a:defRPr/>
            </a:pPr>
            <a:fld id="{D60D5A9E-0FA2-4FF8-B3B9-9902FD588366}" type="slidenum">
              <a:rPr lang="en-US" sz="979">
                <a:solidFill>
                  <a:schemeClr val="bg1">
                    <a:lumMod val="50000"/>
                  </a:schemeClr>
                </a:solidFill>
                <a:latin typeface="+mn-lt"/>
                <a:sym typeface="Trebuchet MS" panose="020B0603020202020204" pitchFamily="34" charset="0"/>
              </a:rPr>
              <a:pPr algn="r" defTabSz="895169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sz="979" dirty="0">
              <a:solidFill>
                <a:schemeClr val="bg1">
                  <a:lumMod val="50000"/>
                </a:schemeClr>
              </a:solidFill>
              <a:latin typeface="+mn-lt"/>
              <a:sym typeface="Trebuchet MS" panose="020B0603020202020204" pitchFamily="34" charset="0"/>
            </a:endParaRPr>
          </a:p>
        </p:txBody>
      </p:sp>
      <p:graphicFrame>
        <p:nvGraphicFramePr>
          <p:cNvPr id="7" name="Object 3"/>
          <p:cNvGraphicFramePr>
            <a:graphicFrameLocks noChangeAspect="1"/>
          </p:cNvGraphicFramePr>
          <p:nvPr>
            <p:custDataLst>
              <p:tags r:id="rId4"/>
            </p:custData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103348" name="think-cell Slide" r:id="rId9" imgW="360" imgH="360" progId="">
                  <p:embed/>
                </p:oleObj>
              </mc:Choice>
              <mc:Fallback>
                <p:oleObj name="think-cell Slide" r:id="rId9" imgW="360" imgH="360" progId="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Rectangle 1" hidden="1">
            <a:extLst/>
          </p:cNvPr>
          <p:cNvSpPr/>
          <p:nvPr userDrawn="1">
            <p:custDataLst>
              <p:tags r:id="rId5"/>
            </p:custDataLst>
          </p:nvPr>
        </p:nvSpPr>
        <p:spPr>
          <a:xfrm>
            <a:off x="0" y="0"/>
            <a:ext cx="195263" cy="158750"/>
          </a:xfrm>
          <a:prstGeom prst="rect">
            <a:avLst/>
          </a:prstGeom>
          <a:solidFill>
            <a:srgbClr val="0077BE"/>
          </a:solidFill>
          <a:ln w="9525" cap="rnd" cmpd="sng" algn="ctr">
            <a:solidFill>
              <a:srgbClr val="0077BE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349" dirty="0" err="1">
              <a:solidFill>
                <a:srgbClr val="FFFFFF"/>
              </a:solidFill>
              <a:ea typeface="+mj-ea"/>
              <a:cs typeface="+mj-cs"/>
              <a:sym typeface="Trebuchet MS" panose="020B0603020202020204" pitchFamily="34" charset="0"/>
            </a:endParaRPr>
          </a:p>
        </p:txBody>
      </p:sp>
      <p:sp>
        <p:nvSpPr>
          <p:cNvPr id="11" name="PanelGray"/>
          <p:cNvSpPr/>
          <p:nvPr userDrawn="1"/>
        </p:nvSpPr>
        <p:spPr bwMode="white">
          <a:xfrm>
            <a:off x="0" y="-1588"/>
            <a:ext cx="4737100" cy="6859588"/>
          </a:xfrm>
          <a:prstGeom prst="rect">
            <a:avLst/>
          </a:prstGeom>
          <a:solidFill>
            <a:srgbClr val="F2F2F2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9519" tIns="44760" rIns="89519" bIns="44760"/>
          <a:lstStyle/>
          <a:p>
            <a:pPr fontAlgn="auto">
              <a:lnSpc>
                <a:spcPct val="90000"/>
              </a:lnSpc>
              <a:spcBef>
                <a:spcPts val="0"/>
              </a:spcBef>
              <a:spcAft>
                <a:spcPts val="979"/>
              </a:spcAft>
              <a:defRPr/>
            </a:pPr>
            <a:endParaRPr lang="en-US" sz="1175" dirty="0">
              <a:solidFill>
                <a:schemeClr val="bg1"/>
              </a:solidFill>
              <a:sym typeface="Trebuchet MS" panose="020B0603020202020204" pitchFamily="34" charset="0"/>
            </a:endParaRPr>
          </a:p>
        </p:txBody>
      </p:sp>
      <p:sp>
        <p:nvSpPr>
          <p:cNvPr id="8" name="Subtitle 2"/>
          <p:cNvSpPr>
            <a:spLocks noGrp="1"/>
          </p:cNvSpPr>
          <p:nvPr>
            <p:ph type="subTitle" idx="13"/>
          </p:nvPr>
        </p:nvSpPr>
        <p:spPr>
          <a:xfrm>
            <a:off x="775385" y="2158989"/>
            <a:ext cx="3640123" cy="541687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566">
                <a:solidFill>
                  <a:srgbClr val="374140"/>
                </a:solidFill>
                <a:latin typeface="+mn-lt"/>
                <a:sym typeface="Trebuchet MS" panose="020B0603020202020204" pitchFamily="34" charset="0"/>
              </a:defRPr>
            </a:lvl1pPr>
            <a:lvl2pPr marL="447584" indent="0" algn="ctr">
              <a:buNone/>
              <a:defRPr sz="1958"/>
            </a:lvl2pPr>
            <a:lvl3pPr marL="895169" indent="0" algn="ctr">
              <a:buNone/>
              <a:defRPr sz="1762"/>
            </a:lvl3pPr>
            <a:lvl4pPr marL="1342754" indent="0" algn="ctr">
              <a:buNone/>
              <a:defRPr sz="1566"/>
            </a:lvl4pPr>
            <a:lvl5pPr marL="1790338" indent="0" algn="ctr">
              <a:buNone/>
              <a:defRPr sz="1566"/>
            </a:lvl5pPr>
            <a:lvl6pPr marL="2237923" indent="0" algn="ctr">
              <a:buNone/>
              <a:defRPr sz="1566"/>
            </a:lvl6pPr>
            <a:lvl7pPr marL="2685507" indent="0" algn="ctr">
              <a:buNone/>
              <a:defRPr sz="1566"/>
            </a:lvl7pPr>
            <a:lvl8pPr marL="3133092" indent="0" algn="ctr">
              <a:buNone/>
              <a:defRPr sz="1566"/>
            </a:lvl8pPr>
            <a:lvl9pPr marL="3580676" indent="0" algn="ctr">
              <a:buNone/>
              <a:defRPr sz="1566"/>
            </a:lvl9pPr>
          </a:lstStyle>
          <a:p>
            <a:r>
              <a:rPr lang="ru-RU" dirty="0"/>
              <a:t>Образец подзаголовка</a:t>
            </a:r>
            <a:endParaRPr lang="en-US" dirty="0"/>
          </a:p>
        </p:txBody>
      </p:sp>
      <p:sp>
        <p:nvSpPr>
          <p:cNvPr id="9" name="Title 4"/>
          <p:cNvSpPr>
            <a:spLocks noGrp="1"/>
          </p:cNvSpPr>
          <p:nvPr>
            <p:ph type="title"/>
          </p:nvPr>
        </p:nvSpPr>
        <p:spPr>
          <a:xfrm>
            <a:off x="775385" y="1227050"/>
            <a:ext cx="3640123" cy="664797"/>
          </a:xfrm>
        </p:spPr>
        <p:txBody>
          <a:bodyPr>
            <a:noAutofit/>
          </a:bodyPr>
          <a:lstStyle>
            <a:lvl1pPr>
              <a:defRPr sz="2349">
                <a:solidFill>
                  <a:srgbClr val="374140"/>
                </a:solidFill>
                <a:latin typeface="+mj-lt"/>
                <a:sym typeface="Trebuchet MS" panose="020B0603020202020204" pitchFamily="34" charset="0"/>
              </a:defRPr>
            </a:lvl1pPr>
          </a:lstStyle>
          <a:p>
            <a:r>
              <a:rPr lang="ru-RU" dirty="0"/>
              <a:t>Образец заголовка</a:t>
            </a:r>
            <a:endParaRPr lang="en-US" dirty="0"/>
          </a:p>
        </p:txBody>
      </p:sp>
      <p:sp>
        <p:nvSpPr>
          <p:cNvPr id="12" name="Date Placeholder 3"/>
          <p:cNvSpPr>
            <a:spLocks noGrp="1"/>
          </p:cNvSpPr>
          <p:nvPr>
            <p:ph type="dt" sz="half" idx="14"/>
          </p:nvPr>
        </p:nvSpPr>
        <p:spPr>
          <a:xfrm>
            <a:off x="9739313" y="6405563"/>
            <a:ext cx="1271587" cy="153987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800">
                <a:solidFill>
                  <a:schemeClr val="bg1">
                    <a:lumMod val="50000"/>
                  </a:schemeClr>
                </a:solidFill>
                <a:latin typeface="+mn-lt"/>
                <a:sym typeface="Trebuchet MS" panose="020B0603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16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. Section header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103866" name="think-cell Slide" r:id="rId5" imgW="360" imgH="360" progId="">
                  <p:embed/>
                </p:oleObj>
              </mc:Choice>
              <mc:Fallback>
                <p:oleObj name="think-cell Slide" r:id="rId5" imgW="360" imgH="360" progId="">
                  <p:embed/>
                  <p:pic>
                    <p:nvPicPr>
                      <p:cNvPr id="0" name="Picture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ectangle 2" hidden="1"/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195263" cy="158750"/>
          </a:xfrm>
          <a:prstGeom prst="rect">
            <a:avLst/>
          </a:prstGeom>
          <a:solidFill>
            <a:srgbClr val="0077BE"/>
          </a:solidFill>
          <a:ln w="9525" cap="rnd" cmpd="sng" algn="ctr">
            <a:solidFill>
              <a:srgbClr val="0077BE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958" dirty="0" err="1">
              <a:solidFill>
                <a:srgbClr val="FFFFFF"/>
              </a:solidFill>
              <a:ea typeface="+mj-ea"/>
              <a:cs typeface="+mj-cs"/>
              <a:sym typeface="Trebuchet MS" panose="020B0603020202020204" pitchFamily="34" charset="0"/>
            </a:endParaRPr>
          </a:p>
        </p:txBody>
      </p:sp>
      <p:sp>
        <p:nvSpPr>
          <p:cNvPr id="5" name="Page"/>
          <p:cNvSpPr txBox="1"/>
          <p:nvPr userDrawn="1"/>
        </p:nvSpPr>
        <p:spPr>
          <a:xfrm>
            <a:off x="11337925" y="6408738"/>
            <a:ext cx="381000" cy="150812"/>
          </a:xfrm>
          <a:prstGeom prst="rect">
            <a:avLst/>
          </a:prstGeom>
          <a:noFill/>
        </p:spPr>
        <p:txBody>
          <a:bodyPr lIns="0" tIns="0" rIns="0" bIns="0" anchor="b">
            <a:spAutoFit/>
          </a:bodyPr>
          <a:lstStyle/>
          <a:p>
            <a:pPr algn="r" defTabSz="895169" fontAlgn="auto">
              <a:spcBef>
                <a:spcPts val="0"/>
              </a:spcBef>
              <a:spcAft>
                <a:spcPts val="0"/>
              </a:spcAft>
              <a:defRPr/>
            </a:pPr>
            <a:fld id="{8BD22D00-CB7E-45AB-AE16-2207BE53C2CE}" type="slidenum">
              <a:rPr lang="en-US" sz="979">
                <a:solidFill>
                  <a:schemeClr val="bg1">
                    <a:lumMod val="50000"/>
                  </a:schemeClr>
                </a:solidFill>
                <a:latin typeface="+mn-lt"/>
                <a:sym typeface="Trebuchet MS" panose="020B0603020202020204" pitchFamily="34" charset="0"/>
              </a:rPr>
              <a:pPr algn="r" defTabSz="895169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sz="979" dirty="0">
              <a:solidFill>
                <a:schemeClr val="bg1">
                  <a:lumMod val="50000"/>
                </a:schemeClr>
              </a:solidFill>
              <a:latin typeface="+mn-lt"/>
              <a:sym typeface="Trebuchet MS" panose="020B0603020202020204" pitchFamily="34" charset="0"/>
            </a:endParaRPr>
          </a:p>
        </p:txBody>
      </p:sp>
      <p:sp>
        <p:nvSpPr>
          <p:cNvPr id="6" name="Square"/>
          <p:cNvSpPr>
            <a:spLocks noChangeAspect="1"/>
          </p:cNvSpPr>
          <p:nvPr userDrawn="1"/>
        </p:nvSpPr>
        <p:spPr bwMode="white">
          <a:xfrm>
            <a:off x="1090613" y="1457325"/>
            <a:ext cx="1127125" cy="919163"/>
          </a:xfrm>
          <a:prstGeom prst="rect">
            <a:avLst/>
          </a:prstGeom>
          <a:noFill/>
          <a:ln w="9525">
            <a:solidFill>
              <a:schemeClr val="tx2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175" dirty="0">
              <a:solidFill>
                <a:schemeClr val="bg1"/>
              </a:solidFill>
              <a:sym typeface="Trebuchet MS" panose="020B0603020202020204" pitchFamily="34" charset="0"/>
            </a:endParaRPr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 bwMode="blackWhite">
          <a:xfrm>
            <a:off x="1089969" y="2668041"/>
            <a:ext cx="10013539" cy="3201026"/>
          </a:xfrm>
          <a:prstGeom prst="rect">
            <a:avLst/>
          </a:prstGeom>
          <a:ln w="9525">
            <a:noFill/>
          </a:ln>
          <a:extLst/>
        </p:spPr>
        <p:txBody>
          <a:bodyPr lIns="274320" tIns="274320" rIns="274320" bIns="137160" anchor="b">
            <a:noAutofit/>
          </a:bodyPr>
          <a:lstStyle>
            <a:lvl1pPr marL="0" algn="l" defTabSz="895169" rtl="0" eaLnBrk="1" fontAlgn="auto" latinLnBrk="0" hangingPunct="1">
              <a:lnSpc>
                <a:spcPts val="5874"/>
              </a:lnSpc>
              <a:spcBef>
                <a:spcPts val="0"/>
              </a:spcBef>
              <a:spcAft>
                <a:spcPts val="0"/>
              </a:spcAft>
              <a:defRPr lang="en-US" sz="4308" kern="1200" baseline="0" dirty="0">
                <a:solidFill>
                  <a:srgbClr val="0077BE"/>
                </a:solidFill>
                <a:latin typeface="+mj-lt"/>
                <a:ea typeface="+mn-ea"/>
                <a:cs typeface="Arial" panose="020B0604020202020204" pitchFamily="34" charset="0"/>
                <a:sym typeface="Trebuchet MS" panose="020B0603020202020204" pitchFamily="34" charset="0"/>
              </a:defRPr>
            </a:lvl1pPr>
          </a:lstStyle>
          <a:p>
            <a:r>
              <a:rPr lang="ru-RU" dirty="0"/>
              <a:t>Образец заголовка</a:t>
            </a:r>
            <a:endParaRPr lang="en-US" dirty="0"/>
          </a:p>
        </p:txBody>
      </p:sp>
      <p:sp>
        <p:nvSpPr>
          <p:cNvPr id="7" name="Date Placeholder 8"/>
          <p:cNvSpPr>
            <a:spLocks noGrp="1"/>
          </p:cNvSpPr>
          <p:nvPr>
            <p:ph type="dt" sz="half" idx="10"/>
          </p:nvPr>
        </p:nvSpPr>
        <p:spPr>
          <a:xfrm>
            <a:off x="9739313" y="6405563"/>
            <a:ext cx="1271587" cy="153987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800">
                <a:solidFill>
                  <a:schemeClr val="bg1">
                    <a:lumMod val="50000"/>
                  </a:schemeClr>
                </a:solidFill>
                <a:latin typeface="+mn-lt"/>
                <a:sym typeface="Trebuchet MS" panose="020B0603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16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. Section header line">
    <p:bg bwMode="blackWhite"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104890" name="think-cell Slide" r:id="rId5" imgW="360" imgH="360" progId="">
                  <p:embed/>
                </p:oleObj>
              </mc:Choice>
              <mc:Fallback>
                <p:oleObj name="think-cell Slide" r:id="rId5" imgW="360" imgH="360" progId="">
                  <p:embed/>
                  <p:pic>
                    <p:nvPicPr>
                      <p:cNvPr id="0" name="Picture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ectangle 2" hidden="1"/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195263" cy="158750"/>
          </a:xfrm>
          <a:prstGeom prst="rect">
            <a:avLst/>
          </a:prstGeom>
          <a:solidFill>
            <a:srgbClr val="0077BE"/>
          </a:solidFill>
          <a:ln w="9525" cap="rnd" cmpd="sng" algn="ctr">
            <a:solidFill>
              <a:srgbClr val="0077BE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958" dirty="0" err="1">
              <a:solidFill>
                <a:srgbClr val="FFFFFF"/>
              </a:solidFill>
              <a:ea typeface="+mj-ea"/>
              <a:cs typeface="+mj-cs"/>
              <a:sym typeface="Trebuchet MS" panose="020B0603020202020204" pitchFamily="34" charset="0"/>
            </a:endParaRPr>
          </a:p>
        </p:txBody>
      </p:sp>
      <p:sp>
        <p:nvSpPr>
          <p:cNvPr id="5" name="Page"/>
          <p:cNvSpPr txBox="1"/>
          <p:nvPr userDrawn="1"/>
        </p:nvSpPr>
        <p:spPr>
          <a:xfrm>
            <a:off x="11337925" y="6408738"/>
            <a:ext cx="381000" cy="150812"/>
          </a:xfrm>
          <a:prstGeom prst="rect">
            <a:avLst/>
          </a:prstGeom>
          <a:noFill/>
        </p:spPr>
        <p:txBody>
          <a:bodyPr lIns="0" tIns="0" rIns="0" bIns="0" anchor="b">
            <a:spAutoFit/>
          </a:bodyPr>
          <a:lstStyle/>
          <a:p>
            <a:pPr algn="r" defTabSz="895169" fontAlgn="auto">
              <a:spcBef>
                <a:spcPts val="0"/>
              </a:spcBef>
              <a:spcAft>
                <a:spcPts val="0"/>
              </a:spcAft>
              <a:defRPr/>
            </a:pPr>
            <a:fld id="{8E45DD3C-B6A6-4C68-9AC8-FA70A3CFAA65}" type="slidenum">
              <a:rPr lang="en-US" sz="979">
                <a:solidFill>
                  <a:schemeClr val="bg1">
                    <a:lumMod val="50000"/>
                  </a:schemeClr>
                </a:solidFill>
                <a:latin typeface="+mn-lt"/>
                <a:sym typeface="Trebuchet MS" panose="020B0603020202020204" pitchFamily="34" charset="0"/>
              </a:rPr>
              <a:pPr algn="r" defTabSz="895169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sz="979" dirty="0">
              <a:solidFill>
                <a:schemeClr val="bg1">
                  <a:lumMod val="50000"/>
                </a:schemeClr>
              </a:solidFill>
              <a:latin typeface="+mn-lt"/>
              <a:sym typeface="Trebuchet MS" panose="020B0603020202020204" pitchFamily="34" charset="0"/>
            </a:endParaRPr>
          </a:p>
        </p:txBody>
      </p:sp>
      <p:cxnSp>
        <p:nvCxnSpPr>
          <p:cNvPr id="6" name="Line"/>
          <p:cNvCxnSpPr/>
          <p:nvPr userDrawn="1"/>
        </p:nvCxnSpPr>
        <p:spPr bwMode="white">
          <a:xfrm>
            <a:off x="774700" y="3683000"/>
            <a:ext cx="11418888" cy="0"/>
          </a:xfrm>
          <a:prstGeom prst="line">
            <a:avLst/>
          </a:prstGeom>
          <a:ln w="19050" cmpd="sng">
            <a:solidFill>
              <a:schemeClr val="tx2"/>
            </a:solidFill>
            <a:miter lim="800000"/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itle 1"/>
          <p:cNvSpPr>
            <a:spLocks noGrp="1"/>
          </p:cNvSpPr>
          <p:nvPr>
            <p:ph type="title"/>
          </p:nvPr>
        </p:nvSpPr>
        <p:spPr bwMode="blackWhite">
          <a:xfrm>
            <a:off x="775385" y="3826800"/>
            <a:ext cx="10642708" cy="2041200"/>
          </a:xfrm>
        </p:spPr>
        <p:txBody>
          <a:bodyPr>
            <a:noAutofit/>
          </a:bodyPr>
          <a:lstStyle>
            <a:lvl1pPr>
              <a:defRPr sz="4308">
                <a:solidFill>
                  <a:srgbClr val="0077BE"/>
                </a:solidFill>
                <a:latin typeface="+mj-lt"/>
                <a:sym typeface="Trebuchet MS" panose="020B0603020202020204" pitchFamily="34" charset="0"/>
              </a:defRPr>
            </a:lvl1pPr>
          </a:lstStyle>
          <a:p>
            <a:r>
              <a:rPr lang="ru-RU" dirty="0"/>
              <a:t>Образец заголовка</a:t>
            </a:r>
            <a:endParaRPr lang="en-US" dirty="0"/>
          </a:p>
        </p:txBody>
      </p:sp>
      <p:sp>
        <p:nvSpPr>
          <p:cNvPr id="8" name="Date Placeholder 8"/>
          <p:cNvSpPr>
            <a:spLocks noGrp="1"/>
          </p:cNvSpPr>
          <p:nvPr>
            <p:ph type="dt" sz="half" idx="10"/>
          </p:nvPr>
        </p:nvSpPr>
        <p:spPr>
          <a:xfrm>
            <a:off x="9739313" y="6405563"/>
            <a:ext cx="1271587" cy="153987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800">
                <a:solidFill>
                  <a:schemeClr val="bg1">
                    <a:lumMod val="50000"/>
                  </a:schemeClr>
                </a:solidFill>
                <a:latin typeface="+mn-lt"/>
                <a:sym typeface="Trebuchet MS" panose="020B0603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16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. White one third">
    <p:bg>
      <p:bgPr>
        <a:gradFill rotWithShape="1">
          <a:gsLst>
            <a:gs pos="0">
              <a:srgbClr val="0077BE"/>
            </a:gs>
            <a:gs pos="100000">
              <a:srgbClr val="67BD4A"/>
            </a:gs>
          </a:gsLst>
          <a:lin ang="81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105914" name="think-cell Slide" r:id="rId5" imgW="360" imgH="360" progId="">
                  <p:embed/>
                </p:oleObj>
              </mc:Choice>
              <mc:Fallback>
                <p:oleObj name="think-cell Slide" r:id="rId5" imgW="360" imgH="360" progId="">
                  <p:embed/>
                  <p:pic>
                    <p:nvPicPr>
                      <p:cNvPr id="0" name="Picture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ectangle 1" hidden="1">
            <a:extLst/>
          </p:cNvPr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195263" cy="158750"/>
          </a:xfrm>
          <a:prstGeom prst="rect">
            <a:avLst/>
          </a:prstGeom>
          <a:solidFill>
            <a:srgbClr val="0077BE"/>
          </a:solidFill>
          <a:ln w="9525" cap="rnd" cmpd="sng" algn="ctr">
            <a:solidFill>
              <a:srgbClr val="0077BE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349" dirty="0" err="1">
              <a:solidFill>
                <a:srgbClr val="FFFFFF"/>
              </a:solidFill>
              <a:ea typeface="+mj-ea"/>
              <a:cs typeface="+mj-cs"/>
              <a:sym typeface="Trebuchet MS" panose="020B0603020202020204" pitchFamily="34" charset="0"/>
            </a:endParaRPr>
          </a:p>
        </p:txBody>
      </p:sp>
      <p:pic>
        <p:nvPicPr>
          <p:cNvPr id="5" name="Shadow"/>
          <p:cNvPicPr>
            <a:picLocks noChangeAspect="1"/>
          </p:cNvPicPr>
          <p:nvPr userDrawn="1"/>
        </p:nvPicPr>
        <p:blipFill>
          <a:blip r:embed="rId7"/>
          <a:srcRect l="29398" t="27" r="101" b="8742"/>
          <a:stretch>
            <a:fillRect/>
          </a:stretch>
        </p:blipFill>
        <p:spPr bwMode="ltGray">
          <a:xfrm>
            <a:off x="4117975" y="0"/>
            <a:ext cx="51435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PanelGray"/>
          <p:cNvSpPr/>
          <p:nvPr userDrawn="1"/>
        </p:nvSpPr>
        <p:spPr bwMode="white">
          <a:xfrm>
            <a:off x="0" y="0"/>
            <a:ext cx="4132263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175" dirty="0">
              <a:solidFill>
                <a:schemeClr val="bg1"/>
              </a:solidFill>
              <a:sym typeface="Trebuchet MS" panose="020B0603020202020204" pitchFamily="34" charset="0"/>
            </a:endParaRPr>
          </a:p>
        </p:txBody>
      </p:sp>
      <p:sp>
        <p:nvSpPr>
          <p:cNvPr id="7" name="Page"/>
          <p:cNvSpPr txBox="1"/>
          <p:nvPr userDrawn="1"/>
        </p:nvSpPr>
        <p:spPr>
          <a:xfrm>
            <a:off x="11337925" y="6408738"/>
            <a:ext cx="381000" cy="150812"/>
          </a:xfrm>
          <a:prstGeom prst="rect">
            <a:avLst/>
          </a:prstGeom>
          <a:noFill/>
        </p:spPr>
        <p:txBody>
          <a:bodyPr lIns="0" tIns="0" rIns="0" bIns="0" anchor="b">
            <a:spAutoFit/>
          </a:bodyPr>
          <a:lstStyle/>
          <a:p>
            <a:pPr algn="r" defTabSz="895169" fontAlgn="auto">
              <a:spcBef>
                <a:spcPts val="0"/>
              </a:spcBef>
              <a:spcAft>
                <a:spcPts val="0"/>
              </a:spcAft>
              <a:defRPr/>
            </a:pPr>
            <a:fld id="{3A2DDF74-CEE3-4354-A45D-3B41FB4FBB74}" type="slidenum">
              <a:rPr lang="en-US" sz="979">
                <a:solidFill>
                  <a:schemeClr val="bg1"/>
                </a:solidFill>
                <a:latin typeface="+mn-lt"/>
                <a:sym typeface="Trebuchet MS" panose="020B0603020202020204" pitchFamily="34" charset="0"/>
              </a:rPr>
              <a:pPr algn="r" defTabSz="895169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sz="979" dirty="0">
              <a:solidFill>
                <a:schemeClr val="bg1"/>
              </a:solidFill>
              <a:latin typeface="+mn-lt"/>
              <a:sym typeface="Trebuchet MS" panose="020B0603020202020204" pitchFamily="34" charset="0"/>
            </a:endParaRPr>
          </a:p>
        </p:txBody>
      </p:sp>
      <p:sp>
        <p:nvSpPr>
          <p:cNvPr id="25" name="Title 4"/>
          <p:cNvSpPr>
            <a:spLocks noGrp="1"/>
          </p:cNvSpPr>
          <p:nvPr>
            <p:ph type="title"/>
          </p:nvPr>
        </p:nvSpPr>
        <p:spPr>
          <a:xfrm>
            <a:off x="775385" y="2681103"/>
            <a:ext cx="3043939" cy="1495794"/>
          </a:xfrm>
          <a:prstGeom prst="rect">
            <a:avLst/>
          </a:prstGeom>
        </p:spPr>
        <p:txBody>
          <a:bodyPr anchor="ctr">
            <a:noAutofit/>
          </a:bodyPr>
          <a:lstStyle>
            <a:lvl1pPr>
              <a:defRPr sz="2349">
                <a:solidFill>
                  <a:srgbClr val="374140"/>
                </a:solidFill>
                <a:latin typeface="+mj-lt"/>
                <a:sym typeface="Trebuchet MS" panose="020B0603020202020204" pitchFamily="34" charset="0"/>
              </a:defRPr>
            </a:lvl1pPr>
          </a:lstStyle>
          <a:p>
            <a:r>
              <a:rPr lang="ru-RU" dirty="0"/>
              <a:t>Образец заголовка</a:t>
            </a:r>
            <a:endParaRPr lang="en-US" dirty="0"/>
          </a:p>
        </p:txBody>
      </p:sp>
      <p:sp>
        <p:nvSpPr>
          <p:cNvPr id="8" name="Date Placeholder 1"/>
          <p:cNvSpPr>
            <a:spLocks noGrp="1"/>
          </p:cNvSpPr>
          <p:nvPr>
            <p:ph type="dt" sz="half" idx="10"/>
          </p:nvPr>
        </p:nvSpPr>
        <p:spPr>
          <a:xfrm>
            <a:off x="9739313" y="6405563"/>
            <a:ext cx="1271587" cy="153987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800">
                <a:solidFill>
                  <a:schemeClr val="bg1"/>
                </a:solidFill>
                <a:latin typeface="+mn-lt"/>
                <a:sym typeface="Trebuchet MS" panose="020B0603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Green arrow half">
    <p:bg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950266" name="think-cell Slide" r:id="rId5" imgW="360" imgH="360" progId="">
                  <p:embed/>
                </p:oleObj>
              </mc:Choice>
              <mc:Fallback>
                <p:oleObj name="think-cell Slide" r:id="rId5" imgW="360" imgH="360" progId="">
                  <p:embed/>
                  <p:pic>
                    <p:nvPicPr>
                      <p:cNvPr id="0" name="Picture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ectangle 1" hidden="1">
            <a:extLst/>
          </p:cNvPr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195263" cy="158750"/>
          </a:xfrm>
          <a:prstGeom prst="rect">
            <a:avLst/>
          </a:prstGeom>
          <a:solidFill>
            <a:srgbClr val="0077BE"/>
          </a:solidFill>
          <a:ln w="9525" cap="rnd" cmpd="sng" algn="ctr">
            <a:solidFill>
              <a:srgbClr val="0077BE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400" dirty="0">
              <a:solidFill>
                <a:srgbClr val="FFFFFF"/>
              </a:solidFill>
              <a:ea typeface="+mj-ea"/>
              <a:cs typeface="+mj-cs"/>
              <a:sym typeface="Trebuchet MS" panose="020B0603020202020204" pitchFamily="34" charset="0"/>
            </a:endParaRPr>
          </a:p>
        </p:txBody>
      </p:sp>
      <p:sp>
        <p:nvSpPr>
          <p:cNvPr id="5" name="ArrowPanelGray"/>
          <p:cNvSpPr/>
          <p:nvPr userDrawn="1"/>
        </p:nvSpPr>
        <p:spPr bwMode="white">
          <a:xfrm>
            <a:off x="0" y="0"/>
            <a:ext cx="6426200" cy="6858000"/>
          </a:xfrm>
          <a:custGeom>
            <a:avLst/>
            <a:gdLst>
              <a:gd name="connsiteX0" fmla="*/ 0 w 5221051"/>
              <a:gd name="connsiteY0" fmla="*/ 0 h 6858000"/>
              <a:gd name="connsiteX1" fmla="*/ 4397672 w 5221051"/>
              <a:gd name="connsiteY1" fmla="*/ 0 h 6858000"/>
              <a:gd name="connsiteX2" fmla="*/ 5221051 w 5221051"/>
              <a:gd name="connsiteY2" fmla="*/ 3429000 h 6858000"/>
              <a:gd name="connsiteX3" fmla="*/ 4397672 w 5221051"/>
              <a:gd name="connsiteY3" fmla="*/ 6858000 h 6858000"/>
              <a:gd name="connsiteX4" fmla="*/ 0 w 5221051"/>
              <a:gd name="connsiteY4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221051" h="6858000">
                <a:moveTo>
                  <a:pt x="0" y="0"/>
                </a:moveTo>
                <a:lnTo>
                  <a:pt x="4397672" y="0"/>
                </a:lnTo>
                <a:lnTo>
                  <a:pt x="5221051" y="3429000"/>
                </a:lnTo>
                <a:lnTo>
                  <a:pt x="4397672" y="6858000"/>
                </a:lnTo>
                <a:lnTo>
                  <a:pt x="0" y="6858000"/>
                </a:lnTo>
                <a:close/>
              </a:path>
            </a:pathLst>
          </a:custGeom>
          <a:gradFill>
            <a:gsLst>
              <a:gs pos="0">
                <a:schemeClr val="tx2"/>
              </a:gs>
              <a:gs pos="100000">
                <a:schemeClr val="accent2"/>
              </a:gs>
            </a:gsLst>
            <a:lin ang="81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fontAlgn="auto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defRPr/>
            </a:pPr>
            <a:endParaRPr lang="en-US" sz="1200" dirty="0">
              <a:solidFill>
                <a:prstClr val="white"/>
              </a:solidFill>
              <a:sym typeface="Trebuchet MS" panose="020B0603020202020204" pitchFamily="34" charset="0"/>
            </a:endParaRPr>
          </a:p>
        </p:txBody>
      </p:sp>
      <p:sp>
        <p:nvSpPr>
          <p:cNvPr id="6" name="Page"/>
          <p:cNvSpPr txBox="1"/>
          <p:nvPr userDrawn="1"/>
        </p:nvSpPr>
        <p:spPr>
          <a:xfrm>
            <a:off x="11018838" y="6405563"/>
            <a:ext cx="381000" cy="153987"/>
          </a:xfrm>
          <a:prstGeom prst="rect">
            <a:avLst/>
          </a:prstGeom>
          <a:noFill/>
        </p:spPr>
        <p:txBody>
          <a:bodyPr lIns="0" tIns="0" rIns="0" bIns="0" anchor="b">
            <a:spAutoFit/>
          </a:bodyPr>
          <a:lstStyle/>
          <a:p>
            <a:pPr algn="r" defTabSz="914400" fontAlgn="auto">
              <a:spcBef>
                <a:spcPts val="0"/>
              </a:spcBef>
              <a:spcAft>
                <a:spcPts val="0"/>
              </a:spcAft>
              <a:defRPr/>
            </a:pPr>
            <a:fld id="{56470372-F2EC-4BB5-983E-7853D479268D}" type="slidenum">
              <a:rPr lang="en-US" sz="1000">
                <a:solidFill>
                  <a:schemeClr val="bg1">
                    <a:lumMod val="50000"/>
                  </a:schemeClr>
                </a:solidFill>
                <a:latin typeface="+mn-lt"/>
                <a:sym typeface="Trebuchet MS" panose="020B0603020202020204" pitchFamily="34" charset="0"/>
              </a:rPr>
              <a:pPr algn="r" defTabSz="914400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sz="1000" dirty="0">
              <a:solidFill>
                <a:schemeClr val="bg1">
                  <a:lumMod val="50000"/>
                </a:schemeClr>
              </a:solidFill>
              <a:latin typeface="+mn-lt"/>
              <a:sym typeface="Trebuchet MS" panose="020B0603020202020204" pitchFamily="34" charset="0"/>
            </a:endParaRPr>
          </a:p>
        </p:txBody>
      </p:sp>
      <p:pic>
        <p:nvPicPr>
          <p:cNvPr id="7" name="Picture 8"/>
          <p:cNvPicPr>
            <a:picLocks noChangeAspect="1"/>
          </p:cNvPicPr>
          <p:nvPr userDrawn="1"/>
        </p:nvPicPr>
        <p:blipFill>
          <a:blip r:embed="rId7"/>
          <a:srcRect t="9052" b="6866"/>
          <a:stretch>
            <a:fillRect/>
          </a:stretch>
        </p:blipFill>
        <p:spPr bwMode="auto">
          <a:xfrm rot="120000">
            <a:off x="4083050" y="3408363"/>
            <a:ext cx="3316288" cy="3455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Rectangle 14">
            <a:extLst/>
          </p:cNvPr>
          <p:cNvSpPr/>
          <p:nvPr userDrawn="1"/>
        </p:nvSpPr>
        <p:spPr>
          <a:xfrm>
            <a:off x="5473700" y="88900"/>
            <a:ext cx="1246188" cy="153988"/>
          </a:xfrm>
          <a:prstGeom prst="rect">
            <a:avLst/>
          </a:prstGeom>
          <a:noFill/>
          <a:ln w="9525" cap="rnd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anchor="ctr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000" dirty="0">
                <a:solidFill>
                  <a:srgbClr val="C41300"/>
                </a:solidFill>
              </a:rPr>
              <a:t>КОНФИДЕНЦИАЛЬНО</a:t>
            </a:r>
            <a:endParaRPr lang="en-US" sz="1000" dirty="0">
              <a:solidFill>
                <a:srgbClr val="C41300"/>
              </a:solidFill>
            </a:endParaRPr>
          </a:p>
        </p:txBody>
      </p:sp>
      <p:sp>
        <p:nvSpPr>
          <p:cNvPr id="16" name="Title 2"/>
          <p:cNvSpPr>
            <a:spLocks noGrp="1"/>
          </p:cNvSpPr>
          <p:nvPr>
            <p:ph type="title"/>
          </p:nvPr>
        </p:nvSpPr>
        <p:spPr>
          <a:xfrm>
            <a:off x="775385" y="622801"/>
            <a:ext cx="4550338" cy="332399"/>
          </a:xfrm>
          <a:prstGeom prst="rect">
            <a:avLst/>
          </a:prstGeom>
        </p:spPr>
        <p:txBody>
          <a:bodyPr/>
          <a:lstStyle>
            <a:lvl1pPr>
              <a:defRPr sz="2400">
                <a:solidFill>
                  <a:srgbClr val="FFFFFF"/>
                </a:solidFill>
                <a:latin typeface="+mj-lt"/>
                <a:sym typeface="Trebuchet MS" panose="020B0603020202020204" pitchFamily="34" charset="0"/>
              </a:defRPr>
            </a:lvl1pPr>
          </a:lstStyle>
          <a:p>
            <a:r>
              <a:rPr lang="ru-RU" dirty="0"/>
              <a:t>Образец заголовка</a:t>
            </a:r>
            <a:endParaRPr lang="en-US" dirty="0"/>
          </a:p>
        </p:txBody>
      </p:sp>
      <p:sp>
        <p:nvSpPr>
          <p:cNvPr id="9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r">
              <a:defRPr sz="1000">
                <a:solidFill>
                  <a:schemeClr val="bg1">
                    <a:lumMod val="50000"/>
                  </a:schemeClr>
                </a:solidFill>
                <a:latin typeface="+mn-lt"/>
                <a:sym typeface="Trebuchet MS" panose="020B0603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17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. Green highlight">
    <p:bg>
      <p:bgPr>
        <a:gradFill rotWithShape="1">
          <a:gsLst>
            <a:gs pos="0">
              <a:srgbClr val="0077BE"/>
            </a:gs>
            <a:gs pos="100000">
              <a:srgbClr val="67BD4A"/>
            </a:gs>
          </a:gsLst>
          <a:lin ang="81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106938" name="think-cell Slide" r:id="rId5" imgW="360" imgH="360" progId="">
                  <p:embed/>
                </p:oleObj>
              </mc:Choice>
              <mc:Fallback>
                <p:oleObj name="think-cell Slide" r:id="rId5" imgW="360" imgH="360" progId="">
                  <p:embed/>
                  <p:pic>
                    <p:nvPicPr>
                      <p:cNvPr id="0" name="Picture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ectangle 2" hidden="1">
            <a:extLst/>
          </p:cNvPr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195263" cy="158750"/>
          </a:xfrm>
          <a:prstGeom prst="rect">
            <a:avLst/>
          </a:prstGeom>
          <a:solidFill>
            <a:srgbClr val="0077BE"/>
          </a:solidFill>
          <a:ln w="9525" cap="rnd" cmpd="sng" algn="ctr">
            <a:solidFill>
              <a:srgbClr val="0077BE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349" dirty="0" err="1">
              <a:solidFill>
                <a:srgbClr val="FFFFFF"/>
              </a:solidFill>
              <a:ea typeface="+mj-ea"/>
              <a:cs typeface="+mj-cs"/>
              <a:sym typeface="Trebuchet MS" panose="020B0603020202020204" pitchFamily="34" charset="0"/>
            </a:endParaRPr>
          </a:p>
        </p:txBody>
      </p:sp>
      <p:pic>
        <p:nvPicPr>
          <p:cNvPr id="5" name="Shadow"/>
          <p:cNvPicPr>
            <a:picLocks noChangeAspect="1"/>
          </p:cNvPicPr>
          <p:nvPr userDrawn="1"/>
        </p:nvPicPr>
        <p:blipFill>
          <a:blip r:embed="rId7"/>
          <a:srcRect l="29398" t="27" r="101" b="8742"/>
          <a:stretch>
            <a:fillRect/>
          </a:stretch>
        </p:blipFill>
        <p:spPr bwMode="ltGray">
          <a:xfrm>
            <a:off x="7145338" y="0"/>
            <a:ext cx="51435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PanelWhite"/>
          <p:cNvSpPr/>
          <p:nvPr userDrawn="1"/>
        </p:nvSpPr>
        <p:spPr bwMode="white">
          <a:xfrm>
            <a:off x="0" y="0"/>
            <a:ext cx="7153275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175" dirty="0">
              <a:solidFill>
                <a:schemeClr val="bg1"/>
              </a:solidFill>
              <a:sym typeface="Trebuchet MS" panose="020B0603020202020204" pitchFamily="34" charset="0"/>
            </a:endParaRPr>
          </a:p>
        </p:txBody>
      </p:sp>
      <p:sp>
        <p:nvSpPr>
          <p:cNvPr id="7" name="Page"/>
          <p:cNvSpPr txBox="1"/>
          <p:nvPr userDrawn="1"/>
        </p:nvSpPr>
        <p:spPr>
          <a:xfrm>
            <a:off x="11337925" y="6408738"/>
            <a:ext cx="381000" cy="150812"/>
          </a:xfrm>
          <a:prstGeom prst="rect">
            <a:avLst/>
          </a:prstGeom>
          <a:noFill/>
        </p:spPr>
        <p:txBody>
          <a:bodyPr lIns="0" tIns="0" rIns="0" bIns="0" anchor="b">
            <a:spAutoFit/>
          </a:bodyPr>
          <a:lstStyle/>
          <a:p>
            <a:pPr algn="r" defTabSz="895169" fontAlgn="auto">
              <a:spcBef>
                <a:spcPts val="0"/>
              </a:spcBef>
              <a:spcAft>
                <a:spcPts val="0"/>
              </a:spcAft>
              <a:defRPr/>
            </a:pPr>
            <a:fld id="{FBB34103-C777-4F52-A51E-E7733ACB9CD6}" type="slidenum">
              <a:rPr lang="en-US" sz="979">
                <a:solidFill>
                  <a:schemeClr val="bg1"/>
                </a:solidFill>
                <a:latin typeface="+mn-lt"/>
                <a:sym typeface="Trebuchet MS" panose="020B0603020202020204" pitchFamily="34" charset="0"/>
              </a:rPr>
              <a:pPr algn="r" defTabSz="895169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sz="979" dirty="0">
              <a:solidFill>
                <a:schemeClr val="bg1"/>
              </a:solidFill>
              <a:latin typeface="+mn-lt"/>
              <a:sym typeface="Trebuchet MS" panose="020B060302020202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5385" y="622800"/>
            <a:ext cx="6084150" cy="2712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374140"/>
                </a:solidFill>
                <a:latin typeface="+mj-lt"/>
                <a:sym typeface="Trebuchet MS" panose="020B0603020202020204" pitchFamily="34" charset="0"/>
              </a:defRPr>
            </a:lvl1pPr>
          </a:lstStyle>
          <a:p>
            <a:r>
              <a:rPr lang="ru-RU" dirty="0"/>
              <a:t>Образец заголовка</a:t>
            </a:r>
            <a:endParaRPr lang="en-US" dirty="0"/>
          </a:p>
        </p:txBody>
      </p:sp>
      <p:sp>
        <p:nvSpPr>
          <p:cNvPr id="8" name="Date Placeholder 2"/>
          <p:cNvSpPr>
            <a:spLocks noGrp="1"/>
          </p:cNvSpPr>
          <p:nvPr>
            <p:ph type="dt" sz="half" idx="10"/>
          </p:nvPr>
        </p:nvSpPr>
        <p:spPr>
          <a:xfrm>
            <a:off x="9739313" y="6405563"/>
            <a:ext cx="1271587" cy="153987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800">
                <a:solidFill>
                  <a:schemeClr val="bg1"/>
                </a:solidFill>
                <a:latin typeface="+mn-lt"/>
                <a:sym typeface="Trebuchet MS" panose="020B0603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17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. Four column green">
    <p:bg>
      <p:bgPr>
        <a:gradFill rotWithShape="1">
          <a:gsLst>
            <a:gs pos="0">
              <a:srgbClr val="0077BE"/>
            </a:gs>
            <a:gs pos="100000">
              <a:srgbClr val="67BD4A"/>
            </a:gs>
          </a:gsLst>
          <a:lin ang="81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107962" name="think-cell Slide" r:id="rId5" imgW="360" imgH="360" progId="">
                  <p:embed/>
                </p:oleObj>
              </mc:Choice>
              <mc:Fallback>
                <p:oleObj name="think-cell Slide" r:id="rId5" imgW="360" imgH="360" progId="">
                  <p:embed/>
                  <p:pic>
                    <p:nvPicPr>
                      <p:cNvPr id="0" name="Picture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ectangle 2" hidden="1">
            <a:extLst/>
          </p:cNvPr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195263" cy="158750"/>
          </a:xfrm>
          <a:prstGeom prst="rect">
            <a:avLst/>
          </a:prstGeom>
          <a:solidFill>
            <a:srgbClr val="0077BE"/>
          </a:solidFill>
          <a:ln w="9525" cap="rnd" cmpd="sng" algn="ctr">
            <a:solidFill>
              <a:srgbClr val="0077BE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349" dirty="0" err="1">
              <a:solidFill>
                <a:srgbClr val="FFFFFF"/>
              </a:solidFill>
              <a:ea typeface="+mj-ea"/>
              <a:cs typeface="+mj-cs"/>
              <a:sym typeface="Trebuchet MS" panose="020B0603020202020204" pitchFamily="34" charset="0"/>
            </a:endParaRPr>
          </a:p>
        </p:txBody>
      </p:sp>
      <p:sp>
        <p:nvSpPr>
          <p:cNvPr id="5" name="Page"/>
          <p:cNvSpPr txBox="1"/>
          <p:nvPr userDrawn="1"/>
        </p:nvSpPr>
        <p:spPr>
          <a:xfrm>
            <a:off x="11337925" y="6408738"/>
            <a:ext cx="381000" cy="150812"/>
          </a:xfrm>
          <a:prstGeom prst="rect">
            <a:avLst/>
          </a:prstGeom>
          <a:noFill/>
        </p:spPr>
        <p:txBody>
          <a:bodyPr lIns="0" tIns="0" rIns="0" bIns="0" anchor="b">
            <a:spAutoFit/>
          </a:bodyPr>
          <a:lstStyle/>
          <a:p>
            <a:pPr algn="r" defTabSz="895169" fontAlgn="auto">
              <a:spcBef>
                <a:spcPts val="0"/>
              </a:spcBef>
              <a:spcAft>
                <a:spcPts val="0"/>
              </a:spcAft>
              <a:defRPr/>
            </a:pPr>
            <a:fld id="{1C51671E-63AF-4769-BF6F-22777BE0C895}" type="slidenum">
              <a:rPr lang="en-US" sz="979">
                <a:solidFill>
                  <a:schemeClr val="bg1"/>
                </a:solidFill>
                <a:latin typeface="+mn-lt"/>
                <a:sym typeface="Trebuchet MS" panose="020B0603020202020204" pitchFamily="34" charset="0"/>
              </a:rPr>
              <a:pPr algn="r" defTabSz="895169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sz="979" dirty="0">
              <a:solidFill>
                <a:schemeClr val="bg1"/>
              </a:solidFill>
              <a:latin typeface="+mn-lt"/>
              <a:sym typeface="Trebuchet MS" panose="020B0603020202020204" pitchFamily="34" charset="0"/>
            </a:endParaRPr>
          </a:p>
        </p:txBody>
      </p:sp>
      <p:pic>
        <p:nvPicPr>
          <p:cNvPr id="6" name="Shadow"/>
          <p:cNvPicPr>
            <a:picLocks noChangeAspect="1"/>
          </p:cNvPicPr>
          <p:nvPr userDrawn="1"/>
        </p:nvPicPr>
        <p:blipFill>
          <a:blip r:embed="rId7"/>
          <a:srcRect l="29398" t="27" r="101" b="8742"/>
          <a:stretch>
            <a:fillRect/>
          </a:stretch>
        </p:blipFill>
        <p:spPr bwMode="ltGray">
          <a:xfrm>
            <a:off x="8961438" y="0"/>
            <a:ext cx="512762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PanelWhite"/>
          <p:cNvSpPr/>
          <p:nvPr userDrawn="1"/>
        </p:nvSpPr>
        <p:spPr bwMode="white">
          <a:xfrm>
            <a:off x="0" y="0"/>
            <a:ext cx="8967788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175" dirty="0">
              <a:solidFill>
                <a:schemeClr val="bg1"/>
              </a:solidFill>
              <a:sym typeface="Trebuchet MS" panose="020B060302020202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5385" y="622800"/>
            <a:ext cx="7909689" cy="2712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374140"/>
                </a:solidFill>
                <a:latin typeface="+mj-lt"/>
                <a:sym typeface="Trebuchet MS" panose="020B0603020202020204" pitchFamily="34" charset="0"/>
              </a:defRPr>
            </a:lvl1pPr>
          </a:lstStyle>
          <a:p>
            <a:r>
              <a:rPr lang="ru-RU" dirty="0"/>
              <a:t>Образец заголовка</a:t>
            </a:r>
            <a:endParaRPr lang="en-US" dirty="0"/>
          </a:p>
        </p:txBody>
      </p:sp>
      <p:sp>
        <p:nvSpPr>
          <p:cNvPr id="8" name="Date Placeholder 4"/>
          <p:cNvSpPr>
            <a:spLocks noGrp="1"/>
          </p:cNvSpPr>
          <p:nvPr userDrawn="1">
            <p:ph type="dt" sz="half" idx="10"/>
          </p:nvPr>
        </p:nvSpPr>
        <p:spPr>
          <a:xfrm>
            <a:off x="9739313" y="6405563"/>
            <a:ext cx="1271587" cy="153987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800">
                <a:solidFill>
                  <a:schemeClr val="bg1"/>
                </a:solidFill>
                <a:latin typeface="+mn-lt"/>
                <a:sym typeface="Trebuchet MS" panose="020B0603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17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. Green one third">
    <p:bg>
      <p:bgPr>
        <a:gradFill rotWithShape="1">
          <a:gsLst>
            <a:gs pos="0">
              <a:srgbClr val="0077BE"/>
            </a:gs>
            <a:gs pos="100000">
              <a:srgbClr val="67BD4A"/>
            </a:gs>
          </a:gsLst>
          <a:lin ang="81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Shadow"/>
          <p:cNvPicPr>
            <a:picLocks noChangeAspect="1"/>
          </p:cNvPicPr>
          <p:nvPr userDrawn="1"/>
        </p:nvPicPr>
        <p:blipFill>
          <a:blip r:embed="rId2"/>
          <a:srcRect l="101" t="8742" r="29398" b="27"/>
          <a:stretch>
            <a:fillRect/>
          </a:stretch>
        </p:blipFill>
        <p:spPr bwMode="ltGray">
          <a:xfrm>
            <a:off x="3621088" y="0"/>
            <a:ext cx="51435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PanelWhite"/>
          <p:cNvSpPr/>
          <p:nvPr userDrawn="1"/>
        </p:nvSpPr>
        <p:spPr bwMode="white">
          <a:xfrm>
            <a:off x="4137025" y="-1588"/>
            <a:ext cx="8054975" cy="6859588"/>
          </a:xfrm>
          <a:custGeom>
            <a:avLst/>
            <a:gdLst>
              <a:gd name="connsiteX0" fmla="*/ 0 w 6553548"/>
              <a:gd name="connsiteY0" fmla="*/ 0 h 6859309"/>
              <a:gd name="connsiteX1" fmla="*/ 6553548 w 6553548"/>
              <a:gd name="connsiteY1" fmla="*/ 0 h 6859309"/>
              <a:gd name="connsiteX2" fmla="*/ 6553548 w 6553548"/>
              <a:gd name="connsiteY2" fmla="*/ 6859309 h 6859309"/>
              <a:gd name="connsiteX3" fmla="*/ 0 w 6553548"/>
              <a:gd name="connsiteY3" fmla="*/ 6859309 h 68593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553548" h="6859309">
                <a:moveTo>
                  <a:pt x="0" y="0"/>
                </a:moveTo>
                <a:lnTo>
                  <a:pt x="6553548" y="0"/>
                </a:lnTo>
                <a:lnTo>
                  <a:pt x="6553548" y="6859309"/>
                </a:lnTo>
                <a:lnTo>
                  <a:pt x="0" y="6859309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175" dirty="0">
              <a:solidFill>
                <a:schemeClr val="bg1"/>
              </a:solidFill>
              <a:sym typeface="Trebuchet MS" panose="020B0603020202020204" pitchFamily="34" charset="0"/>
            </a:endParaRPr>
          </a:p>
        </p:txBody>
      </p:sp>
      <p:sp>
        <p:nvSpPr>
          <p:cNvPr id="5" name="Page"/>
          <p:cNvSpPr txBox="1"/>
          <p:nvPr userDrawn="1"/>
        </p:nvSpPr>
        <p:spPr>
          <a:xfrm>
            <a:off x="11018838" y="6408738"/>
            <a:ext cx="381000" cy="150812"/>
          </a:xfrm>
          <a:prstGeom prst="rect">
            <a:avLst/>
          </a:prstGeom>
          <a:noFill/>
        </p:spPr>
        <p:txBody>
          <a:bodyPr lIns="0" tIns="0" rIns="0" bIns="0" anchor="b">
            <a:spAutoFit/>
          </a:bodyPr>
          <a:lstStyle/>
          <a:p>
            <a:pPr algn="r" defTabSz="895169" fontAlgn="auto">
              <a:spcBef>
                <a:spcPts val="0"/>
              </a:spcBef>
              <a:spcAft>
                <a:spcPts val="0"/>
              </a:spcAft>
              <a:defRPr/>
            </a:pPr>
            <a:fld id="{1872C9E7-5811-44A5-B537-0FBD8C233994}" type="slidenum">
              <a:rPr lang="en-US" sz="979">
                <a:solidFill>
                  <a:schemeClr val="bg1">
                    <a:lumMod val="50000"/>
                  </a:schemeClr>
                </a:solidFill>
                <a:latin typeface="+mn-lt"/>
                <a:sym typeface="Trebuchet MS" panose="020B0603020202020204" pitchFamily="34" charset="0"/>
              </a:rPr>
              <a:pPr algn="r" defTabSz="895169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sz="979" dirty="0">
              <a:solidFill>
                <a:schemeClr val="bg1">
                  <a:lumMod val="50000"/>
                </a:schemeClr>
              </a:solidFill>
              <a:latin typeface="+mn-lt"/>
              <a:sym typeface="Trebuchet MS" panose="020B0603020202020204" pitchFamily="34" charset="0"/>
            </a:endParaRPr>
          </a:p>
        </p:txBody>
      </p:sp>
      <p:sp>
        <p:nvSpPr>
          <p:cNvPr id="24" name="Title 4"/>
          <p:cNvSpPr>
            <a:spLocks noGrp="1"/>
          </p:cNvSpPr>
          <p:nvPr>
            <p:ph type="title"/>
          </p:nvPr>
        </p:nvSpPr>
        <p:spPr>
          <a:xfrm>
            <a:off x="775385" y="2681103"/>
            <a:ext cx="3043939" cy="1495794"/>
          </a:xfrm>
          <a:prstGeom prst="rect">
            <a:avLst/>
          </a:prstGeom>
        </p:spPr>
        <p:txBody>
          <a:bodyPr anchor="ctr">
            <a:noAutofit/>
          </a:bodyPr>
          <a:lstStyle>
            <a:lvl1pPr>
              <a:defRPr sz="2349">
                <a:solidFill>
                  <a:schemeClr val="bg1"/>
                </a:solidFill>
                <a:latin typeface="+mj-lt"/>
                <a:sym typeface="Trebuchet MS" panose="020B0603020202020204" pitchFamily="34" charset="0"/>
              </a:defRPr>
            </a:lvl1pPr>
          </a:lstStyle>
          <a:p>
            <a:r>
              <a:rPr lang="ru-RU" dirty="0"/>
              <a:t>Образец заголовка</a:t>
            </a:r>
            <a:endParaRPr lang="en-US" dirty="0"/>
          </a:p>
        </p:txBody>
      </p:sp>
      <p:sp>
        <p:nvSpPr>
          <p:cNvPr id="6" name="Date Placeholder 1"/>
          <p:cNvSpPr>
            <a:spLocks noGrp="1"/>
          </p:cNvSpPr>
          <p:nvPr>
            <p:ph type="dt" sz="half" idx="10"/>
          </p:nvPr>
        </p:nvSpPr>
        <p:spPr>
          <a:xfrm>
            <a:off x="9739313" y="6405563"/>
            <a:ext cx="1271587" cy="153987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800">
                <a:solidFill>
                  <a:schemeClr val="bg1">
                    <a:lumMod val="50000"/>
                  </a:schemeClr>
                </a:solidFill>
                <a:latin typeface="+mn-lt"/>
                <a:sym typeface="Trebuchet MS" panose="020B0603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17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. Green half">
    <p:bg>
      <p:bgPr>
        <a:gradFill rotWithShape="1">
          <a:gsLst>
            <a:gs pos="0">
              <a:srgbClr val="0077BE"/>
            </a:gs>
            <a:gs pos="100000">
              <a:srgbClr val="67BD4A"/>
            </a:gs>
          </a:gsLst>
          <a:lin ang="81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hadow"/>
          <p:cNvPicPr>
            <a:picLocks noChangeAspect="1"/>
          </p:cNvPicPr>
          <p:nvPr userDrawn="1"/>
        </p:nvPicPr>
        <p:blipFill>
          <a:blip r:embed="rId2"/>
          <a:srcRect l="101" t="8742" r="29398" b="27"/>
          <a:stretch>
            <a:fillRect/>
          </a:stretch>
        </p:blipFill>
        <p:spPr bwMode="ltGray">
          <a:xfrm>
            <a:off x="5592763" y="0"/>
            <a:ext cx="51435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PanelWhite"/>
          <p:cNvSpPr/>
          <p:nvPr userDrawn="1"/>
        </p:nvSpPr>
        <p:spPr>
          <a:xfrm>
            <a:off x="6096000" y="0"/>
            <a:ext cx="6096000" cy="6858000"/>
          </a:xfrm>
          <a:prstGeom prst="rect">
            <a:avLst/>
          </a:prstGeom>
          <a:solidFill>
            <a:srgbClr val="FFFFFF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fontAlgn="auto">
              <a:lnSpc>
                <a:spcPct val="90000"/>
              </a:lnSpc>
              <a:spcBef>
                <a:spcPts val="0"/>
              </a:spcBef>
              <a:spcAft>
                <a:spcPts val="979"/>
              </a:spcAft>
              <a:defRPr/>
            </a:pPr>
            <a:endParaRPr lang="en-US" sz="1175" dirty="0">
              <a:solidFill>
                <a:schemeClr val="bg1"/>
              </a:solidFill>
              <a:sym typeface="Trebuchet MS" panose="020B0603020202020204" pitchFamily="34" charset="0"/>
            </a:endParaRPr>
          </a:p>
        </p:txBody>
      </p:sp>
      <p:sp>
        <p:nvSpPr>
          <p:cNvPr id="6" name="Page"/>
          <p:cNvSpPr txBox="1"/>
          <p:nvPr userDrawn="1"/>
        </p:nvSpPr>
        <p:spPr>
          <a:xfrm>
            <a:off x="11018838" y="6408738"/>
            <a:ext cx="381000" cy="150812"/>
          </a:xfrm>
          <a:prstGeom prst="rect">
            <a:avLst/>
          </a:prstGeom>
          <a:noFill/>
        </p:spPr>
        <p:txBody>
          <a:bodyPr lIns="0" tIns="0" rIns="0" bIns="0" anchor="b">
            <a:spAutoFit/>
          </a:bodyPr>
          <a:lstStyle/>
          <a:p>
            <a:pPr algn="r" defTabSz="895169" fontAlgn="auto">
              <a:spcBef>
                <a:spcPts val="0"/>
              </a:spcBef>
              <a:spcAft>
                <a:spcPts val="0"/>
              </a:spcAft>
              <a:defRPr/>
            </a:pPr>
            <a:fld id="{F26B91B1-9344-4648-9D69-916297888B49}" type="slidenum">
              <a:rPr lang="en-US" sz="979">
                <a:solidFill>
                  <a:schemeClr val="bg1">
                    <a:lumMod val="50000"/>
                  </a:schemeClr>
                </a:solidFill>
                <a:latin typeface="+mn-lt"/>
                <a:sym typeface="Trebuchet MS" panose="020B0603020202020204" pitchFamily="34" charset="0"/>
              </a:rPr>
              <a:pPr algn="r" defTabSz="895169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sz="783" dirty="0">
              <a:solidFill>
                <a:schemeClr val="bg1">
                  <a:lumMod val="50000"/>
                </a:schemeClr>
              </a:solidFill>
              <a:latin typeface="+mn-lt"/>
              <a:sym typeface="Trebuchet MS" panose="020B0603020202020204" pitchFamily="34" charset="0"/>
            </a:endParaRPr>
          </a:p>
        </p:txBody>
      </p:sp>
      <p:sp>
        <p:nvSpPr>
          <p:cNvPr id="12" name="Picture Placeholder 18"/>
          <p:cNvSpPr>
            <a:spLocks noGrp="1"/>
          </p:cNvSpPr>
          <p:nvPr>
            <p:ph type="pic" sz="quarter" idx="14"/>
          </p:nvPr>
        </p:nvSpPr>
        <p:spPr>
          <a:xfrm>
            <a:off x="6095262" y="0"/>
            <a:ext cx="6096739" cy="6858000"/>
          </a:xfrm>
          <a:prstGeom prst="rect">
            <a:avLst/>
          </a:prstGeom>
          <a:noFill/>
        </p:spPr>
        <p:txBody>
          <a:bodyPr lIns="914400" tIns="914400" rIns="914400" bIns="914400"/>
          <a:lstStyle>
            <a:lvl1pPr algn="ctr">
              <a:defRPr sz="1762" baseline="0">
                <a:latin typeface="Trebuchet MS" panose="020B0603020202020204" pitchFamily="34" charset="0"/>
                <a:sym typeface="Trebuchet MS" panose="020B0603020202020204" pitchFamily="34" charset="0"/>
              </a:defRPr>
            </a:lvl1pPr>
          </a:lstStyle>
          <a:p>
            <a:pPr lvl="0"/>
            <a:r>
              <a:rPr lang="ru-RU" noProof="0" dirty="0">
                <a:sym typeface="Trebuchet MS" panose="020B0603020202020204" pitchFamily="34" charset="0"/>
              </a:rPr>
              <a:t>Вставка рисунка</a:t>
            </a:r>
            <a:endParaRPr lang="en-US" noProof="0" dirty="0">
              <a:sym typeface="Trebuchet MS" panose="020B0603020202020204" pitchFamily="34" charset="0"/>
            </a:endParaRPr>
          </a:p>
        </p:txBody>
      </p:sp>
      <p:sp>
        <p:nvSpPr>
          <p:cNvPr id="13" name="Title 1"/>
          <p:cNvSpPr>
            <a:spLocks noGrp="1"/>
          </p:cNvSpPr>
          <p:nvPr>
            <p:ph type="title"/>
          </p:nvPr>
        </p:nvSpPr>
        <p:spPr bwMode="blackWhite">
          <a:xfrm>
            <a:off x="775385" y="1785600"/>
            <a:ext cx="4271261" cy="3286800"/>
          </a:xfrm>
          <a:prstGeom prst="rect">
            <a:avLst/>
          </a:prstGeom>
          <a:noFill/>
        </p:spPr>
        <p:txBody>
          <a:bodyPr rIns="320040" anchor="ctr">
            <a:noAutofit/>
          </a:bodyPr>
          <a:lstStyle>
            <a:lvl1pPr>
              <a:defRPr sz="3133">
                <a:solidFill>
                  <a:schemeClr val="bg1"/>
                </a:solidFill>
                <a:latin typeface="+mj-lt"/>
                <a:sym typeface="Trebuchet MS" panose="020B0603020202020204" pitchFamily="34" charset="0"/>
              </a:defRPr>
            </a:lvl1pPr>
          </a:lstStyle>
          <a:p>
            <a:r>
              <a:rPr lang="ru-RU" dirty="0"/>
              <a:t>Образец заголовка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5"/>
          </p:nvPr>
        </p:nvSpPr>
        <p:spPr>
          <a:xfrm>
            <a:off x="9739313" y="6405563"/>
            <a:ext cx="1271587" cy="153987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800">
                <a:solidFill>
                  <a:schemeClr val="bg1">
                    <a:lumMod val="50000"/>
                  </a:schemeClr>
                </a:solidFill>
                <a:latin typeface="+mn-lt"/>
                <a:sym typeface="Trebuchet MS" panose="020B0603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17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. Green two third">
    <p:bg>
      <p:bgPr>
        <a:gradFill rotWithShape="1">
          <a:gsLst>
            <a:gs pos="0">
              <a:srgbClr val="0077BE"/>
            </a:gs>
            <a:gs pos="100000">
              <a:srgbClr val="67BD4A"/>
            </a:gs>
          </a:gsLst>
          <a:lin ang="81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hadow"/>
          <p:cNvPicPr>
            <a:picLocks noChangeAspect="1"/>
          </p:cNvPicPr>
          <p:nvPr userDrawn="1"/>
        </p:nvPicPr>
        <p:blipFill>
          <a:blip r:embed="rId2"/>
          <a:srcRect l="101" t="8742" r="29398" b="27"/>
          <a:stretch>
            <a:fillRect/>
          </a:stretch>
        </p:blipFill>
        <p:spPr bwMode="ltGray">
          <a:xfrm>
            <a:off x="7270750" y="0"/>
            <a:ext cx="512763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PanelWhite"/>
          <p:cNvSpPr/>
          <p:nvPr userDrawn="1"/>
        </p:nvSpPr>
        <p:spPr bwMode="gray">
          <a:xfrm>
            <a:off x="7773988" y="0"/>
            <a:ext cx="4418012" cy="6858000"/>
          </a:xfrm>
          <a:custGeom>
            <a:avLst/>
            <a:gdLst>
              <a:gd name="connsiteX0" fmla="*/ 0 w 3584692"/>
              <a:gd name="connsiteY0" fmla="*/ 0 h 6858000"/>
              <a:gd name="connsiteX1" fmla="*/ 3584692 w 3584692"/>
              <a:gd name="connsiteY1" fmla="*/ 0 h 6858000"/>
              <a:gd name="connsiteX2" fmla="*/ 3584692 w 3584692"/>
              <a:gd name="connsiteY2" fmla="*/ 6858000 h 6858000"/>
              <a:gd name="connsiteX3" fmla="*/ 0 w 3584692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584692" h="6858000">
                <a:moveTo>
                  <a:pt x="0" y="0"/>
                </a:moveTo>
                <a:lnTo>
                  <a:pt x="3584692" y="0"/>
                </a:lnTo>
                <a:lnTo>
                  <a:pt x="3584692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175" dirty="0">
              <a:solidFill>
                <a:schemeClr val="bg1"/>
              </a:solidFill>
              <a:sym typeface="Trebuchet MS" panose="020B0603020202020204" pitchFamily="34" charset="0"/>
            </a:endParaRPr>
          </a:p>
        </p:txBody>
      </p:sp>
      <p:sp>
        <p:nvSpPr>
          <p:cNvPr id="6" name="Page"/>
          <p:cNvSpPr txBox="1"/>
          <p:nvPr userDrawn="1"/>
        </p:nvSpPr>
        <p:spPr>
          <a:xfrm>
            <a:off x="11018838" y="6408738"/>
            <a:ext cx="381000" cy="150812"/>
          </a:xfrm>
          <a:prstGeom prst="rect">
            <a:avLst/>
          </a:prstGeom>
          <a:noFill/>
        </p:spPr>
        <p:txBody>
          <a:bodyPr lIns="0" tIns="0" rIns="0" bIns="0" anchor="b">
            <a:spAutoFit/>
          </a:bodyPr>
          <a:lstStyle/>
          <a:p>
            <a:pPr algn="r" defTabSz="895169" fontAlgn="auto">
              <a:spcBef>
                <a:spcPts val="0"/>
              </a:spcBef>
              <a:spcAft>
                <a:spcPts val="0"/>
              </a:spcAft>
              <a:defRPr/>
            </a:pPr>
            <a:fld id="{F6162525-A020-442F-8615-BF288274130C}" type="slidenum">
              <a:rPr lang="en-US" sz="979">
                <a:solidFill>
                  <a:schemeClr val="bg1">
                    <a:lumMod val="50000"/>
                  </a:schemeClr>
                </a:solidFill>
                <a:latin typeface="+mn-lt"/>
                <a:sym typeface="Trebuchet MS" panose="020B0603020202020204" pitchFamily="34" charset="0"/>
              </a:rPr>
              <a:pPr algn="r" defTabSz="895169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sz="783" dirty="0">
              <a:solidFill>
                <a:schemeClr val="bg1">
                  <a:lumMod val="50000"/>
                </a:schemeClr>
              </a:solidFill>
              <a:latin typeface="+mn-lt"/>
              <a:sym typeface="Trebuchet MS" panose="020B0603020202020204" pitchFamily="34" charset="0"/>
            </a:endParaRPr>
          </a:p>
        </p:txBody>
      </p:sp>
      <p:sp>
        <p:nvSpPr>
          <p:cNvPr id="66" name="Picture Placeholder 5"/>
          <p:cNvSpPr>
            <a:spLocks noGrp="1"/>
          </p:cNvSpPr>
          <p:nvPr>
            <p:ph type="pic" sz="quarter" idx="11"/>
          </p:nvPr>
        </p:nvSpPr>
        <p:spPr>
          <a:xfrm>
            <a:off x="7776000" y="0"/>
            <a:ext cx="4416000" cy="6858000"/>
          </a:xfrm>
          <a:prstGeom prst="rect">
            <a:avLst/>
          </a:prstGeom>
          <a:noFill/>
        </p:spPr>
        <p:txBody>
          <a:bodyPr lIns="182880" tIns="914400" rIns="182880" bIns="914400"/>
          <a:lstStyle>
            <a:lvl1pPr algn="ctr">
              <a:defRPr sz="1762">
                <a:solidFill>
                  <a:schemeClr val="tx1"/>
                </a:solidFill>
                <a:latin typeface="Trebuchet MS" panose="020B0603020202020204" pitchFamily="34" charset="0"/>
                <a:sym typeface="Trebuchet MS" panose="020B0603020202020204" pitchFamily="34" charset="0"/>
              </a:defRPr>
            </a:lvl1pPr>
          </a:lstStyle>
          <a:p>
            <a:pPr lvl="0"/>
            <a:r>
              <a:rPr lang="ru-RU" noProof="0" dirty="0">
                <a:sym typeface="Trebuchet MS" panose="020B0603020202020204" pitchFamily="34" charset="0"/>
              </a:rPr>
              <a:t>Вставка рисунка</a:t>
            </a:r>
            <a:endParaRPr lang="en-US" noProof="0" dirty="0">
              <a:sym typeface="Trebuchet MS" panose="020B0603020202020204" pitchFamily="34" charset="0"/>
            </a:endParaRPr>
          </a:p>
        </p:txBody>
      </p:sp>
      <p:sp>
        <p:nvSpPr>
          <p:cNvPr id="15" name="Title 1"/>
          <p:cNvSpPr>
            <a:spLocks noGrp="1"/>
          </p:cNvSpPr>
          <p:nvPr>
            <p:ph type="title"/>
          </p:nvPr>
        </p:nvSpPr>
        <p:spPr bwMode="black">
          <a:xfrm>
            <a:off x="775384" y="1785600"/>
            <a:ext cx="6087877" cy="3286800"/>
          </a:xfrm>
          <a:prstGeom prst="rect">
            <a:avLst/>
          </a:prstGeom>
        </p:spPr>
        <p:txBody>
          <a:bodyPr anchor="ctr">
            <a:noAutofit/>
          </a:bodyPr>
          <a:lstStyle>
            <a:lvl1pPr>
              <a:defRPr sz="3133">
                <a:solidFill>
                  <a:schemeClr val="bg1"/>
                </a:solidFill>
                <a:latin typeface="+mj-lt"/>
                <a:sym typeface="Trebuchet MS" panose="020B0603020202020204" pitchFamily="34" charset="0"/>
              </a:defRPr>
            </a:lvl1pPr>
          </a:lstStyle>
          <a:p>
            <a:r>
              <a:rPr lang="ru-RU" dirty="0"/>
              <a:t>Образец заголовка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2"/>
          </p:nvPr>
        </p:nvSpPr>
        <p:spPr>
          <a:xfrm>
            <a:off x="9739313" y="6405563"/>
            <a:ext cx="1271587" cy="153987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800">
                <a:solidFill>
                  <a:schemeClr val="bg1">
                    <a:lumMod val="50000"/>
                  </a:schemeClr>
                </a:solidFill>
                <a:latin typeface="+mn-lt"/>
                <a:sym typeface="Trebuchet MS" panose="020B0603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17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. Left arrow">
    <p:bg>
      <p:bgPr>
        <a:gradFill rotWithShape="1">
          <a:gsLst>
            <a:gs pos="0">
              <a:srgbClr val="0077BE"/>
            </a:gs>
            <a:gs pos="100000">
              <a:srgbClr val="67BD4A"/>
            </a:gs>
          </a:gsLst>
          <a:lin ang="81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112058" name="think-cell Slide" r:id="rId5" imgW="360" imgH="360" progId="">
                  <p:embed/>
                </p:oleObj>
              </mc:Choice>
              <mc:Fallback>
                <p:oleObj name="think-cell Slide" r:id="rId5" imgW="360" imgH="360" progId="">
                  <p:embed/>
                  <p:pic>
                    <p:nvPicPr>
                      <p:cNvPr id="0" name="Picture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ectangle 1" hidden="1">
            <a:extLst/>
          </p:cNvPr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195263" cy="158750"/>
          </a:xfrm>
          <a:prstGeom prst="rect">
            <a:avLst/>
          </a:prstGeom>
          <a:solidFill>
            <a:srgbClr val="0077BE"/>
          </a:solidFill>
          <a:ln w="9525" cap="rnd" cmpd="sng" algn="ctr">
            <a:solidFill>
              <a:srgbClr val="0077BE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349" dirty="0" err="1">
              <a:solidFill>
                <a:srgbClr val="FFFFFF"/>
              </a:solidFill>
              <a:ea typeface="+mj-ea"/>
              <a:cs typeface="+mj-cs"/>
              <a:sym typeface="Trebuchet MS" panose="020B0603020202020204" pitchFamily="34" charset="0"/>
            </a:endParaRPr>
          </a:p>
        </p:txBody>
      </p:sp>
      <p:sp>
        <p:nvSpPr>
          <p:cNvPr id="5" name="ArrowPanelWhite"/>
          <p:cNvSpPr/>
          <p:nvPr userDrawn="1"/>
        </p:nvSpPr>
        <p:spPr bwMode="ltGray">
          <a:xfrm>
            <a:off x="0" y="0"/>
            <a:ext cx="4132263" cy="6859588"/>
          </a:xfrm>
          <a:custGeom>
            <a:avLst/>
            <a:gdLst>
              <a:gd name="connsiteX0" fmla="*/ 0 w 3357450"/>
              <a:gd name="connsiteY0" fmla="*/ 0 h 6859310"/>
              <a:gd name="connsiteX1" fmla="*/ 255600 w 3357450"/>
              <a:gd name="connsiteY1" fmla="*/ 0 h 6859310"/>
              <a:gd name="connsiteX2" fmla="*/ 255600 w 3357450"/>
              <a:gd name="connsiteY2" fmla="*/ 1310 h 6859310"/>
              <a:gd name="connsiteX3" fmla="*/ 2534071 w 3357450"/>
              <a:gd name="connsiteY3" fmla="*/ 1310 h 6859310"/>
              <a:gd name="connsiteX4" fmla="*/ 3357450 w 3357450"/>
              <a:gd name="connsiteY4" fmla="*/ 3430310 h 6859310"/>
              <a:gd name="connsiteX5" fmla="*/ 2534071 w 3357450"/>
              <a:gd name="connsiteY5" fmla="*/ 6859310 h 6859310"/>
              <a:gd name="connsiteX6" fmla="*/ 3600 w 3357450"/>
              <a:gd name="connsiteY6" fmla="*/ 6859310 h 6859310"/>
              <a:gd name="connsiteX7" fmla="*/ 3600 w 3357450"/>
              <a:gd name="connsiteY7" fmla="*/ 6858000 h 6859310"/>
              <a:gd name="connsiteX8" fmla="*/ 0 w 3357450"/>
              <a:gd name="connsiteY8" fmla="*/ 6858000 h 68593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357450" h="6859310">
                <a:moveTo>
                  <a:pt x="0" y="0"/>
                </a:moveTo>
                <a:lnTo>
                  <a:pt x="255600" y="0"/>
                </a:lnTo>
                <a:lnTo>
                  <a:pt x="255600" y="1310"/>
                </a:lnTo>
                <a:lnTo>
                  <a:pt x="2534071" y="1310"/>
                </a:lnTo>
                <a:lnTo>
                  <a:pt x="3357450" y="3430310"/>
                </a:lnTo>
                <a:lnTo>
                  <a:pt x="2534071" y="6859310"/>
                </a:lnTo>
                <a:lnTo>
                  <a:pt x="3600" y="6859310"/>
                </a:lnTo>
                <a:lnTo>
                  <a:pt x="3600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175" dirty="0">
              <a:solidFill>
                <a:schemeClr val="bg1"/>
              </a:solidFill>
              <a:sym typeface="Trebuchet MS" panose="020B0603020202020204" pitchFamily="34" charset="0"/>
            </a:endParaRPr>
          </a:p>
        </p:txBody>
      </p:sp>
      <p:sp>
        <p:nvSpPr>
          <p:cNvPr id="6" name="Page"/>
          <p:cNvSpPr txBox="1"/>
          <p:nvPr userDrawn="1"/>
        </p:nvSpPr>
        <p:spPr>
          <a:xfrm>
            <a:off x="11018838" y="6408738"/>
            <a:ext cx="381000" cy="150812"/>
          </a:xfrm>
          <a:prstGeom prst="rect">
            <a:avLst/>
          </a:prstGeom>
          <a:noFill/>
        </p:spPr>
        <p:txBody>
          <a:bodyPr lIns="0" tIns="0" rIns="0" bIns="0" anchor="b">
            <a:spAutoFit/>
          </a:bodyPr>
          <a:lstStyle/>
          <a:p>
            <a:pPr algn="r" defTabSz="895169" fontAlgn="auto">
              <a:spcBef>
                <a:spcPts val="0"/>
              </a:spcBef>
              <a:spcAft>
                <a:spcPts val="0"/>
              </a:spcAft>
              <a:defRPr/>
            </a:pPr>
            <a:fld id="{9F6AD346-610D-440C-AA2B-8EE378D07C1D}" type="slidenum">
              <a:rPr lang="en-US" sz="979">
                <a:solidFill>
                  <a:schemeClr val="bg1"/>
                </a:solidFill>
                <a:latin typeface="+mn-lt"/>
                <a:sym typeface="Trebuchet MS" panose="020B0603020202020204" pitchFamily="34" charset="0"/>
              </a:rPr>
              <a:pPr algn="r" defTabSz="895169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sz="979" dirty="0">
              <a:solidFill>
                <a:schemeClr val="bg1"/>
              </a:solidFill>
              <a:latin typeface="+mn-lt"/>
              <a:sym typeface="Trebuchet MS" panose="020B0603020202020204" pitchFamily="34" charset="0"/>
            </a:endParaRPr>
          </a:p>
        </p:txBody>
      </p:sp>
      <p:pic>
        <p:nvPicPr>
          <p:cNvPr id="7" name="Picture 8"/>
          <p:cNvPicPr>
            <a:picLocks noChangeAspect="1" noChangeArrowheads="1"/>
          </p:cNvPicPr>
          <p:nvPr userDrawn="1"/>
        </p:nvPicPr>
        <p:blipFill>
          <a:blip r:embed="rId7"/>
          <a:srcRect/>
          <a:stretch>
            <a:fillRect/>
          </a:stretch>
        </p:blipFill>
        <p:spPr bwMode="auto">
          <a:xfrm>
            <a:off x="2957513" y="3590925"/>
            <a:ext cx="1681162" cy="3382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" name="Title 2"/>
          <p:cNvSpPr>
            <a:spLocks noGrp="1"/>
          </p:cNvSpPr>
          <p:nvPr>
            <p:ph type="title"/>
          </p:nvPr>
        </p:nvSpPr>
        <p:spPr>
          <a:xfrm>
            <a:off x="775385" y="2771846"/>
            <a:ext cx="2441354" cy="1314311"/>
          </a:xfrm>
          <a:prstGeom prst="rect">
            <a:avLst/>
          </a:prstGeom>
        </p:spPr>
        <p:txBody>
          <a:bodyPr anchor="ctr">
            <a:noAutofit/>
          </a:bodyPr>
          <a:lstStyle>
            <a:lvl1pPr>
              <a:defRPr sz="2349">
                <a:solidFill>
                  <a:srgbClr val="374140"/>
                </a:solidFill>
                <a:latin typeface="+mj-lt"/>
                <a:sym typeface="Trebuchet MS" panose="020B0603020202020204" pitchFamily="34" charset="0"/>
              </a:defRPr>
            </a:lvl1pPr>
          </a:lstStyle>
          <a:p>
            <a:r>
              <a:rPr lang="ru-RU" dirty="0"/>
              <a:t>Образец заголовка</a:t>
            </a:r>
            <a:endParaRPr lang="en-US" dirty="0"/>
          </a:p>
        </p:txBody>
      </p:sp>
      <p:sp>
        <p:nvSpPr>
          <p:cNvPr id="8" name="Date Placeholder 4"/>
          <p:cNvSpPr>
            <a:spLocks noGrp="1"/>
          </p:cNvSpPr>
          <p:nvPr>
            <p:ph type="dt" sz="half" idx="10"/>
          </p:nvPr>
        </p:nvSpPr>
        <p:spPr>
          <a:xfrm>
            <a:off x="9739313" y="6405563"/>
            <a:ext cx="1271587" cy="153987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800">
                <a:solidFill>
                  <a:schemeClr val="bg1"/>
                </a:solidFill>
                <a:latin typeface="+mn-lt"/>
                <a:sym typeface="Trebuchet MS" panose="020B0603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17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. Green left arrow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rrowPanelWhite"/>
          <p:cNvSpPr/>
          <p:nvPr userDrawn="1"/>
        </p:nvSpPr>
        <p:spPr bwMode="ltGray">
          <a:xfrm>
            <a:off x="0" y="0"/>
            <a:ext cx="4132263" cy="6859588"/>
          </a:xfrm>
          <a:custGeom>
            <a:avLst/>
            <a:gdLst>
              <a:gd name="connsiteX0" fmla="*/ 0 w 3357450"/>
              <a:gd name="connsiteY0" fmla="*/ 0 h 6859310"/>
              <a:gd name="connsiteX1" fmla="*/ 255600 w 3357450"/>
              <a:gd name="connsiteY1" fmla="*/ 0 h 6859310"/>
              <a:gd name="connsiteX2" fmla="*/ 255600 w 3357450"/>
              <a:gd name="connsiteY2" fmla="*/ 1310 h 6859310"/>
              <a:gd name="connsiteX3" fmla="*/ 2534071 w 3357450"/>
              <a:gd name="connsiteY3" fmla="*/ 1310 h 6859310"/>
              <a:gd name="connsiteX4" fmla="*/ 3357450 w 3357450"/>
              <a:gd name="connsiteY4" fmla="*/ 3430310 h 6859310"/>
              <a:gd name="connsiteX5" fmla="*/ 2534071 w 3357450"/>
              <a:gd name="connsiteY5" fmla="*/ 6859310 h 6859310"/>
              <a:gd name="connsiteX6" fmla="*/ 3600 w 3357450"/>
              <a:gd name="connsiteY6" fmla="*/ 6859310 h 6859310"/>
              <a:gd name="connsiteX7" fmla="*/ 3600 w 3357450"/>
              <a:gd name="connsiteY7" fmla="*/ 6858000 h 6859310"/>
              <a:gd name="connsiteX8" fmla="*/ 0 w 3357450"/>
              <a:gd name="connsiteY8" fmla="*/ 6858000 h 68593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357450" h="6859310">
                <a:moveTo>
                  <a:pt x="0" y="0"/>
                </a:moveTo>
                <a:lnTo>
                  <a:pt x="255600" y="0"/>
                </a:lnTo>
                <a:lnTo>
                  <a:pt x="255600" y="1310"/>
                </a:lnTo>
                <a:lnTo>
                  <a:pt x="2534071" y="1310"/>
                </a:lnTo>
                <a:lnTo>
                  <a:pt x="3357450" y="3430310"/>
                </a:lnTo>
                <a:lnTo>
                  <a:pt x="2534071" y="6859310"/>
                </a:lnTo>
                <a:lnTo>
                  <a:pt x="3600" y="6859310"/>
                </a:lnTo>
                <a:lnTo>
                  <a:pt x="3600" y="6858000"/>
                </a:lnTo>
                <a:lnTo>
                  <a:pt x="0" y="6858000"/>
                </a:lnTo>
                <a:close/>
              </a:path>
            </a:pathLst>
          </a:custGeom>
          <a:gradFill>
            <a:gsLst>
              <a:gs pos="0">
                <a:schemeClr val="tx2"/>
              </a:gs>
              <a:gs pos="100000">
                <a:schemeClr val="accent2"/>
              </a:gs>
            </a:gsLst>
            <a:lin ang="81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175" dirty="0">
              <a:solidFill>
                <a:schemeClr val="bg1"/>
              </a:solidFill>
              <a:sym typeface="Trebuchet MS" panose="020B0603020202020204" pitchFamily="34" charset="0"/>
            </a:endParaRPr>
          </a:p>
        </p:txBody>
      </p:sp>
      <p:sp>
        <p:nvSpPr>
          <p:cNvPr id="4" name="Page"/>
          <p:cNvSpPr txBox="1"/>
          <p:nvPr userDrawn="1"/>
        </p:nvSpPr>
        <p:spPr>
          <a:xfrm>
            <a:off x="11018838" y="6408738"/>
            <a:ext cx="381000" cy="150812"/>
          </a:xfrm>
          <a:prstGeom prst="rect">
            <a:avLst/>
          </a:prstGeom>
          <a:noFill/>
        </p:spPr>
        <p:txBody>
          <a:bodyPr lIns="0" tIns="0" rIns="0" bIns="0" anchor="b">
            <a:spAutoFit/>
          </a:bodyPr>
          <a:lstStyle/>
          <a:p>
            <a:pPr algn="r" defTabSz="895169" fontAlgn="auto">
              <a:spcBef>
                <a:spcPts val="0"/>
              </a:spcBef>
              <a:spcAft>
                <a:spcPts val="0"/>
              </a:spcAft>
              <a:defRPr/>
            </a:pPr>
            <a:fld id="{DC04A2F1-B3EA-44A4-895A-4CC3E86EC984}" type="slidenum">
              <a:rPr lang="en-US" sz="979">
                <a:solidFill>
                  <a:schemeClr val="bg1">
                    <a:lumMod val="50000"/>
                  </a:schemeClr>
                </a:solidFill>
                <a:latin typeface="+mn-lt"/>
                <a:sym typeface="Trebuchet MS" panose="020B0603020202020204" pitchFamily="34" charset="0"/>
              </a:rPr>
              <a:pPr algn="r" defTabSz="895169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sz="979" dirty="0">
              <a:solidFill>
                <a:schemeClr val="bg1">
                  <a:lumMod val="50000"/>
                </a:schemeClr>
              </a:solidFill>
              <a:latin typeface="+mn-lt"/>
              <a:sym typeface="Trebuchet MS" panose="020B0603020202020204" pitchFamily="34" charset="0"/>
            </a:endParaRPr>
          </a:p>
        </p:txBody>
      </p:sp>
      <p:pic>
        <p:nvPicPr>
          <p:cNvPr id="6" name="Picture 8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 rot="120000">
            <a:off x="1779588" y="3403600"/>
            <a:ext cx="3316287" cy="3460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775385" y="2771846"/>
            <a:ext cx="2441354" cy="1314311"/>
          </a:xfrm>
        </p:spPr>
        <p:txBody>
          <a:bodyPr anchor="ctr">
            <a:noAutofit/>
          </a:bodyPr>
          <a:lstStyle>
            <a:lvl1pPr>
              <a:defRPr sz="2741">
                <a:solidFill>
                  <a:srgbClr val="FFFFFF"/>
                </a:solidFill>
                <a:latin typeface="+mj-lt"/>
              </a:defRPr>
            </a:lvl1pPr>
          </a:lstStyle>
          <a:p>
            <a:r>
              <a:rPr lang="ru-RU" dirty="0"/>
              <a:t>Образец заголовка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>
          <a:xfrm>
            <a:off x="9739313" y="6405563"/>
            <a:ext cx="1271587" cy="153987"/>
          </a:xfrm>
          <a:prstGeom prst="rect">
            <a:avLst/>
          </a:prstGeom>
        </p:spPr>
        <p:txBody>
          <a:bodyPr vert="horz" wrap="square" lIns="0" tIns="0" rIns="0" bIns="0" rtlCol="0" anchor="b">
            <a:spAutoFit/>
          </a:bodyPr>
          <a:lstStyle>
            <a:lvl1pPr algn="r" fontAlgn="auto">
              <a:spcBef>
                <a:spcPts val="0"/>
              </a:spcBef>
              <a:spcAft>
                <a:spcPts val="0"/>
              </a:spcAft>
              <a:defRPr sz="979">
                <a:solidFill>
                  <a:schemeClr val="bg1">
                    <a:lumMod val="50000"/>
                  </a:schemeClr>
                </a:solidFill>
                <a:latin typeface="+mn-lt"/>
                <a:sym typeface="Trebuchet MS" panose="020B0603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17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. Arrow one third">
    <p:bg>
      <p:bgPr>
        <a:gradFill rotWithShape="1">
          <a:gsLst>
            <a:gs pos="0">
              <a:srgbClr val="0077BE"/>
            </a:gs>
            <a:gs pos="100000">
              <a:srgbClr val="67BD4A"/>
            </a:gs>
          </a:gsLst>
          <a:lin ang="81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114106" name="think-cell Slide" r:id="rId5" imgW="360" imgH="360" progId="">
                  <p:embed/>
                </p:oleObj>
              </mc:Choice>
              <mc:Fallback>
                <p:oleObj name="think-cell Slide" r:id="rId5" imgW="360" imgH="360" progId="">
                  <p:embed/>
                  <p:pic>
                    <p:nvPicPr>
                      <p:cNvPr id="0" name="Picture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ectangle 1" hidden="1">
            <a:extLst/>
          </p:cNvPr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195263" cy="158750"/>
          </a:xfrm>
          <a:prstGeom prst="rect">
            <a:avLst/>
          </a:prstGeom>
          <a:solidFill>
            <a:srgbClr val="0077BE"/>
          </a:solidFill>
          <a:ln w="9525" cap="rnd" cmpd="sng" algn="ctr">
            <a:solidFill>
              <a:srgbClr val="0077BE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3133" dirty="0" err="1">
              <a:solidFill>
                <a:srgbClr val="FFFFFF"/>
              </a:solidFill>
              <a:ea typeface="+mj-ea"/>
              <a:cs typeface="+mj-cs"/>
              <a:sym typeface="Trebuchet MS" panose="020B0603020202020204" pitchFamily="34" charset="0"/>
            </a:endParaRPr>
          </a:p>
        </p:txBody>
      </p:sp>
      <p:sp>
        <p:nvSpPr>
          <p:cNvPr id="5" name="ArrowPanelWhite"/>
          <p:cNvSpPr>
            <a:spLocks noChangeArrowheads="1"/>
          </p:cNvSpPr>
          <p:nvPr userDrawn="1"/>
        </p:nvSpPr>
        <p:spPr bwMode="auto">
          <a:xfrm>
            <a:off x="0" y="0"/>
            <a:ext cx="5491163" cy="6858000"/>
          </a:xfrm>
          <a:custGeom>
            <a:avLst/>
            <a:gdLst>
              <a:gd name="connsiteX0" fmla="*/ 0 w 4461458"/>
              <a:gd name="connsiteY0" fmla="*/ 0 h 6858000"/>
              <a:gd name="connsiteX1" fmla="*/ 7374 w 4461458"/>
              <a:gd name="connsiteY1" fmla="*/ 0 h 6858000"/>
              <a:gd name="connsiteX2" fmla="*/ 267399 w 4461458"/>
              <a:gd name="connsiteY2" fmla="*/ 0 h 6858000"/>
              <a:gd name="connsiteX3" fmla="*/ 3759269 w 4461458"/>
              <a:gd name="connsiteY3" fmla="*/ 0 h 6858000"/>
              <a:gd name="connsiteX4" fmla="*/ 4461458 w 4461458"/>
              <a:gd name="connsiteY4" fmla="*/ 3429000 h 6858000"/>
              <a:gd name="connsiteX5" fmla="*/ 3759269 w 4461458"/>
              <a:gd name="connsiteY5" fmla="*/ 6858000 h 6858000"/>
              <a:gd name="connsiteX6" fmla="*/ 267399 w 4461458"/>
              <a:gd name="connsiteY6" fmla="*/ 6858000 h 6858000"/>
              <a:gd name="connsiteX7" fmla="*/ 7374 w 4461458"/>
              <a:gd name="connsiteY7" fmla="*/ 6858000 h 6858000"/>
              <a:gd name="connsiteX8" fmla="*/ 0 w 4461458"/>
              <a:gd name="connsiteY8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461458" h="6858000">
                <a:moveTo>
                  <a:pt x="0" y="0"/>
                </a:moveTo>
                <a:lnTo>
                  <a:pt x="7374" y="0"/>
                </a:lnTo>
                <a:lnTo>
                  <a:pt x="267399" y="0"/>
                </a:lnTo>
                <a:lnTo>
                  <a:pt x="3759269" y="0"/>
                </a:lnTo>
                <a:lnTo>
                  <a:pt x="4461458" y="3429000"/>
                </a:lnTo>
                <a:lnTo>
                  <a:pt x="3759269" y="6858000"/>
                </a:lnTo>
                <a:lnTo>
                  <a:pt x="267399" y="6858000"/>
                </a:lnTo>
                <a:lnTo>
                  <a:pt x="7374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175" dirty="0">
              <a:solidFill>
                <a:schemeClr val="bg1"/>
              </a:solidFill>
            </a:endParaRPr>
          </a:p>
        </p:txBody>
      </p:sp>
      <p:sp>
        <p:nvSpPr>
          <p:cNvPr id="6" name="Page"/>
          <p:cNvSpPr txBox="1"/>
          <p:nvPr userDrawn="1"/>
        </p:nvSpPr>
        <p:spPr>
          <a:xfrm>
            <a:off x="11018838" y="6408738"/>
            <a:ext cx="381000" cy="150812"/>
          </a:xfrm>
          <a:prstGeom prst="rect">
            <a:avLst/>
          </a:prstGeom>
          <a:noFill/>
        </p:spPr>
        <p:txBody>
          <a:bodyPr lIns="0" tIns="0" rIns="0" bIns="0" anchor="b">
            <a:spAutoFit/>
          </a:bodyPr>
          <a:lstStyle/>
          <a:p>
            <a:pPr algn="r" defTabSz="895169" fontAlgn="auto">
              <a:spcBef>
                <a:spcPts val="0"/>
              </a:spcBef>
              <a:spcAft>
                <a:spcPts val="0"/>
              </a:spcAft>
              <a:defRPr/>
            </a:pPr>
            <a:fld id="{637CF631-203A-4A22-811F-B23FF3889409}" type="slidenum">
              <a:rPr lang="en-US" sz="979">
                <a:solidFill>
                  <a:schemeClr val="bg1"/>
                </a:solidFill>
                <a:latin typeface="+mn-lt"/>
                <a:sym typeface="Trebuchet MS" panose="020B0603020202020204" pitchFamily="34" charset="0"/>
              </a:rPr>
              <a:pPr algn="r" defTabSz="895169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sz="783" dirty="0">
              <a:solidFill>
                <a:schemeClr val="bg1"/>
              </a:solidFill>
              <a:latin typeface="+mn-lt"/>
              <a:sym typeface="Trebuchet MS" panose="020B0603020202020204" pitchFamily="34" charset="0"/>
            </a:endParaRPr>
          </a:p>
        </p:txBody>
      </p:sp>
      <p:pic>
        <p:nvPicPr>
          <p:cNvPr id="7" name="Picture 10"/>
          <p:cNvPicPr>
            <a:picLocks noChangeAspect="1" noChangeArrowheads="1"/>
          </p:cNvPicPr>
          <p:nvPr userDrawn="1"/>
        </p:nvPicPr>
        <p:blipFill>
          <a:blip r:embed="rId7"/>
          <a:srcRect/>
          <a:stretch>
            <a:fillRect/>
          </a:stretch>
        </p:blipFill>
        <p:spPr bwMode="auto">
          <a:xfrm>
            <a:off x="4454525" y="3394075"/>
            <a:ext cx="1598613" cy="3571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" name="Title 1"/>
          <p:cNvSpPr>
            <a:spLocks noGrp="1"/>
          </p:cNvSpPr>
          <p:nvPr>
            <p:ph type="title"/>
          </p:nvPr>
        </p:nvSpPr>
        <p:spPr>
          <a:xfrm>
            <a:off x="775384" y="1785600"/>
            <a:ext cx="3956677" cy="3286800"/>
          </a:xfrm>
          <a:prstGeom prst="rect">
            <a:avLst/>
          </a:prstGeom>
        </p:spPr>
        <p:txBody>
          <a:bodyPr anchor="ctr">
            <a:noAutofit/>
          </a:bodyPr>
          <a:lstStyle>
            <a:lvl1pPr>
              <a:defRPr sz="3133" b="0">
                <a:solidFill>
                  <a:srgbClr val="374140"/>
                </a:solidFill>
                <a:latin typeface="+mj-lt"/>
                <a:sym typeface="Trebuchet MS" panose="020B0603020202020204" pitchFamily="34" charset="0"/>
              </a:defRPr>
            </a:lvl1pPr>
          </a:lstStyle>
          <a:p>
            <a:r>
              <a:rPr lang="ru-RU" dirty="0"/>
              <a:t>Образец заголовка</a:t>
            </a:r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>
          <a:xfrm>
            <a:off x="9739313" y="6405563"/>
            <a:ext cx="1271587" cy="153987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800">
                <a:solidFill>
                  <a:schemeClr val="bg1"/>
                </a:solidFill>
                <a:latin typeface="+mn-lt"/>
                <a:sym typeface="Trebuchet MS" panose="020B0603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17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. Green arrow one third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rrowPanelWhite"/>
          <p:cNvSpPr>
            <a:spLocks noChangeArrowheads="1"/>
          </p:cNvSpPr>
          <p:nvPr userDrawn="1"/>
        </p:nvSpPr>
        <p:spPr bwMode="auto">
          <a:xfrm>
            <a:off x="0" y="0"/>
            <a:ext cx="5491163" cy="6858000"/>
          </a:xfrm>
          <a:custGeom>
            <a:avLst/>
            <a:gdLst>
              <a:gd name="connsiteX0" fmla="*/ 0 w 4461458"/>
              <a:gd name="connsiteY0" fmla="*/ 0 h 6858000"/>
              <a:gd name="connsiteX1" fmla="*/ 7374 w 4461458"/>
              <a:gd name="connsiteY1" fmla="*/ 0 h 6858000"/>
              <a:gd name="connsiteX2" fmla="*/ 267399 w 4461458"/>
              <a:gd name="connsiteY2" fmla="*/ 0 h 6858000"/>
              <a:gd name="connsiteX3" fmla="*/ 3759269 w 4461458"/>
              <a:gd name="connsiteY3" fmla="*/ 0 h 6858000"/>
              <a:gd name="connsiteX4" fmla="*/ 4461458 w 4461458"/>
              <a:gd name="connsiteY4" fmla="*/ 3429000 h 6858000"/>
              <a:gd name="connsiteX5" fmla="*/ 3759269 w 4461458"/>
              <a:gd name="connsiteY5" fmla="*/ 6858000 h 6858000"/>
              <a:gd name="connsiteX6" fmla="*/ 267399 w 4461458"/>
              <a:gd name="connsiteY6" fmla="*/ 6858000 h 6858000"/>
              <a:gd name="connsiteX7" fmla="*/ 7374 w 4461458"/>
              <a:gd name="connsiteY7" fmla="*/ 6858000 h 6858000"/>
              <a:gd name="connsiteX8" fmla="*/ 0 w 4461458"/>
              <a:gd name="connsiteY8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461458" h="6858000">
                <a:moveTo>
                  <a:pt x="0" y="0"/>
                </a:moveTo>
                <a:lnTo>
                  <a:pt x="7374" y="0"/>
                </a:lnTo>
                <a:lnTo>
                  <a:pt x="267399" y="0"/>
                </a:lnTo>
                <a:lnTo>
                  <a:pt x="3759269" y="0"/>
                </a:lnTo>
                <a:lnTo>
                  <a:pt x="4461458" y="3429000"/>
                </a:lnTo>
                <a:lnTo>
                  <a:pt x="3759269" y="6858000"/>
                </a:lnTo>
                <a:lnTo>
                  <a:pt x="267399" y="6858000"/>
                </a:lnTo>
                <a:lnTo>
                  <a:pt x="7374" y="6858000"/>
                </a:lnTo>
                <a:lnTo>
                  <a:pt x="0" y="6858000"/>
                </a:lnTo>
                <a:close/>
              </a:path>
            </a:pathLst>
          </a:custGeom>
          <a:gradFill>
            <a:gsLst>
              <a:gs pos="0">
                <a:schemeClr val="tx2"/>
              </a:gs>
              <a:gs pos="100000">
                <a:schemeClr val="accent2"/>
              </a:gs>
            </a:gsLst>
            <a:lin ang="81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175" dirty="0">
              <a:solidFill>
                <a:schemeClr val="bg1"/>
              </a:solidFill>
            </a:endParaRPr>
          </a:p>
        </p:txBody>
      </p:sp>
      <p:sp>
        <p:nvSpPr>
          <p:cNvPr id="4" name="Page"/>
          <p:cNvSpPr txBox="1"/>
          <p:nvPr userDrawn="1"/>
        </p:nvSpPr>
        <p:spPr>
          <a:xfrm>
            <a:off x="11018838" y="6408738"/>
            <a:ext cx="381000" cy="150812"/>
          </a:xfrm>
          <a:prstGeom prst="rect">
            <a:avLst/>
          </a:prstGeom>
          <a:noFill/>
        </p:spPr>
        <p:txBody>
          <a:bodyPr lIns="0" tIns="0" rIns="0" bIns="0" anchor="b">
            <a:spAutoFit/>
          </a:bodyPr>
          <a:lstStyle/>
          <a:p>
            <a:pPr algn="r" defTabSz="895169" fontAlgn="auto">
              <a:spcBef>
                <a:spcPts val="0"/>
              </a:spcBef>
              <a:spcAft>
                <a:spcPts val="0"/>
              </a:spcAft>
              <a:defRPr/>
            </a:pPr>
            <a:fld id="{9A24B48D-F35E-48F2-AF72-3D2B01A0A143}" type="slidenum">
              <a:rPr lang="en-US" sz="979">
                <a:solidFill>
                  <a:schemeClr val="bg1">
                    <a:lumMod val="50000"/>
                  </a:schemeClr>
                </a:solidFill>
                <a:latin typeface="+mn-lt"/>
                <a:sym typeface="Trebuchet MS" panose="020B0603020202020204" pitchFamily="34" charset="0"/>
              </a:rPr>
              <a:pPr algn="r" defTabSz="895169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sz="979" dirty="0">
              <a:solidFill>
                <a:schemeClr val="bg1">
                  <a:lumMod val="50000"/>
                </a:schemeClr>
              </a:solidFill>
              <a:latin typeface="+mn-lt"/>
              <a:sym typeface="Trebuchet MS" panose="020B0603020202020204" pitchFamily="34" charset="0"/>
            </a:endParaRPr>
          </a:p>
        </p:txBody>
      </p:sp>
      <p:pic>
        <p:nvPicPr>
          <p:cNvPr id="5" name="Picture 8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3213100" y="3416300"/>
            <a:ext cx="3317875" cy="3441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" name="Title 1"/>
          <p:cNvSpPr>
            <a:spLocks noGrp="1"/>
          </p:cNvSpPr>
          <p:nvPr>
            <p:ph type="title"/>
          </p:nvPr>
        </p:nvSpPr>
        <p:spPr>
          <a:xfrm>
            <a:off x="775384" y="1785600"/>
            <a:ext cx="3956677" cy="3286800"/>
          </a:xfrm>
          <a:prstGeom prst="rect">
            <a:avLst/>
          </a:prstGeom>
        </p:spPr>
        <p:txBody>
          <a:bodyPr anchor="ctr">
            <a:noAutofit/>
          </a:bodyPr>
          <a:lstStyle>
            <a:lvl1pPr>
              <a:defRPr sz="3133" b="0">
                <a:solidFill>
                  <a:srgbClr val="FFFFFF"/>
                </a:solidFill>
                <a:latin typeface="+mj-lt"/>
                <a:sym typeface="Trebuchet MS" panose="020B0603020202020204" pitchFamily="34" charset="0"/>
              </a:defRPr>
            </a:lvl1pPr>
          </a:lstStyle>
          <a:p>
            <a:r>
              <a:rPr lang="ru-RU" dirty="0"/>
              <a:t>Образец заголовка</a:t>
            </a:r>
            <a:endParaRPr lang="en-US" dirty="0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>
          <a:xfrm>
            <a:off x="9739313" y="6405563"/>
            <a:ext cx="1271587" cy="153987"/>
          </a:xfrm>
          <a:prstGeom prst="rect">
            <a:avLst/>
          </a:prstGeom>
        </p:spPr>
        <p:txBody>
          <a:bodyPr vert="horz" wrap="square" lIns="0" tIns="0" rIns="0" bIns="0" rtlCol="0" anchor="b">
            <a:spAutoFit/>
          </a:bodyPr>
          <a:lstStyle>
            <a:lvl1pPr algn="r" fontAlgn="auto">
              <a:spcBef>
                <a:spcPts val="0"/>
              </a:spcBef>
              <a:spcAft>
                <a:spcPts val="0"/>
              </a:spcAft>
              <a:defRPr sz="979">
                <a:solidFill>
                  <a:schemeClr val="bg1">
                    <a:lumMod val="50000"/>
                  </a:schemeClr>
                </a:solidFill>
                <a:latin typeface="+mn-lt"/>
                <a:sym typeface="Trebuchet MS" panose="020B0603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17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. Arrow half">
    <p:bg>
      <p:bgPr>
        <a:gradFill rotWithShape="1">
          <a:gsLst>
            <a:gs pos="0">
              <a:srgbClr val="0077BE"/>
            </a:gs>
            <a:gs pos="100000">
              <a:srgbClr val="67BD4A"/>
            </a:gs>
          </a:gsLst>
          <a:lin ang="81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2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116154" name="think-cell Slide" r:id="rId5" imgW="360" imgH="360" progId="">
                  <p:embed/>
                </p:oleObj>
              </mc:Choice>
              <mc:Fallback>
                <p:oleObj name="think-cell Slide" r:id="rId5" imgW="360" imgH="360" progId="">
                  <p:embed/>
                  <p:pic>
                    <p:nvPicPr>
                      <p:cNvPr id="0" name="Picture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Rectangle 3" hidden="1">
            <a:extLst/>
          </p:cNvPr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195263" cy="158750"/>
          </a:xfrm>
          <a:prstGeom prst="rect">
            <a:avLst/>
          </a:prstGeom>
          <a:solidFill>
            <a:srgbClr val="0077BE"/>
          </a:solidFill>
          <a:ln w="9525" cap="rnd" cmpd="sng" algn="ctr">
            <a:solidFill>
              <a:srgbClr val="0077BE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349" dirty="0" err="1">
              <a:solidFill>
                <a:srgbClr val="FFFFFF"/>
              </a:solidFill>
              <a:ea typeface="+mj-ea"/>
              <a:cs typeface="+mj-cs"/>
              <a:sym typeface="Trebuchet MS" panose="020B0603020202020204" pitchFamily="34" charset="0"/>
            </a:endParaRPr>
          </a:p>
        </p:txBody>
      </p:sp>
      <p:sp>
        <p:nvSpPr>
          <p:cNvPr id="6" name="ArrowPanelWhite"/>
          <p:cNvSpPr/>
          <p:nvPr userDrawn="1"/>
        </p:nvSpPr>
        <p:spPr bwMode="white">
          <a:xfrm>
            <a:off x="0" y="0"/>
            <a:ext cx="6426200" cy="6858000"/>
          </a:xfrm>
          <a:custGeom>
            <a:avLst/>
            <a:gdLst>
              <a:gd name="connsiteX0" fmla="*/ 0 w 5221051"/>
              <a:gd name="connsiteY0" fmla="*/ 0 h 6858000"/>
              <a:gd name="connsiteX1" fmla="*/ 4397672 w 5221051"/>
              <a:gd name="connsiteY1" fmla="*/ 0 h 6858000"/>
              <a:gd name="connsiteX2" fmla="*/ 5221051 w 5221051"/>
              <a:gd name="connsiteY2" fmla="*/ 3429000 h 6858000"/>
              <a:gd name="connsiteX3" fmla="*/ 4397672 w 5221051"/>
              <a:gd name="connsiteY3" fmla="*/ 6858000 h 6858000"/>
              <a:gd name="connsiteX4" fmla="*/ 0 w 5221051"/>
              <a:gd name="connsiteY4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221051" h="6858000">
                <a:moveTo>
                  <a:pt x="0" y="0"/>
                </a:moveTo>
                <a:lnTo>
                  <a:pt x="4397672" y="0"/>
                </a:lnTo>
                <a:lnTo>
                  <a:pt x="5221051" y="3429000"/>
                </a:lnTo>
                <a:lnTo>
                  <a:pt x="4397672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fontAlgn="auto">
              <a:lnSpc>
                <a:spcPct val="90000"/>
              </a:lnSpc>
              <a:spcBef>
                <a:spcPts val="0"/>
              </a:spcBef>
              <a:spcAft>
                <a:spcPts val="979"/>
              </a:spcAft>
              <a:defRPr/>
            </a:pPr>
            <a:endParaRPr lang="en-US" sz="1175" dirty="0">
              <a:solidFill>
                <a:prstClr val="white"/>
              </a:solidFill>
              <a:sym typeface="Trebuchet MS" panose="020B0603020202020204" pitchFamily="34" charset="0"/>
            </a:endParaRPr>
          </a:p>
        </p:txBody>
      </p:sp>
      <p:sp>
        <p:nvSpPr>
          <p:cNvPr id="7" name="Page"/>
          <p:cNvSpPr txBox="1"/>
          <p:nvPr userDrawn="1"/>
        </p:nvSpPr>
        <p:spPr>
          <a:xfrm>
            <a:off x="11018838" y="6408738"/>
            <a:ext cx="381000" cy="150812"/>
          </a:xfrm>
          <a:prstGeom prst="rect">
            <a:avLst/>
          </a:prstGeom>
          <a:noFill/>
        </p:spPr>
        <p:txBody>
          <a:bodyPr lIns="0" tIns="0" rIns="0" bIns="0" anchor="b">
            <a:spAutoFit/>
          </a:bodyPr>
          <a:lstStyle/>
          <a:p>
            <a:pPr algn="r" defTabSz="895169" fontAlgn="auto">
              <a:spcBef>
                <a:spcPts val="0"/>
              </a:spcBef>
              <a:spcAft>
                <a:spcPts val="0"/>
              </a:spcAft>
              <a:defRPr/>
            </a:pPr>
            <a:fld id="{B7B81DDA-F187-46C5-8801-45B22117BCA8}" type="slidenum">
              <a:rPr lang="en-US" sz="979">
                <a:solidFill>
                  <a:schemeClr val="bg1"/>
                </a:solidFill>
                <a:latin typeface="+mn-lt"/>
                <a:sym typeface="Trebuchet MS" panose="020B0603020202020204" pitchFamily="34" charset="0"/>
              </a:rPr>
              <a:pPr algn="r" defTabSz="895169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sz="979" dirty="0">
              <a:solidFill>
                <a:schemeClr val="bg1"/>
              </a:solidFill>
              <a:latin typeface="+mn-lt"/>
              <a:sym typeface="Trebuchet MS" panose="020B0603020202020204" pitchFamily="34" charset="0"/>
            </a:endParaRPr>
          </a:p>
        </p:txBody>
      </p:sp>
      <p:pic>
        <p:nvPicPr>
          <p:cNvPr id="8" name="Picture 9"/>
          <p:cNvPicPr>
            <a:picLocks noChangeAspect="1" noChangeArrowheads="1"/>
          </p:cNvPicPr>
          <p:nvPr userDrawn="1"/>
        </p:nvPicPr>
        <p:blipFill>
          <a:blip r:embed="rId7"/>
          <a:srcRect/>
          <a:stretch>
            <a:fillRect/>
          </a:stretch>
        </p:blipFill>
        <p:spPr bwMode="auto">
          <a:xfrm>
            <a:off x="5237163" y="3589338"/>
            <a:ext cx="1679575" cy="3382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775386" y="622800"/>
            <a:ext cx="4550339" cy="2712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374140"/>
                </a:solidFill>
                <a:latin typeface="+mj-lt"/>
                <a:sym typeface="Trebuchet MS" panose="020B0603020202020204" pitchFamily="34" charset="0"/>
              </a:defRPr>
            </a:lvl1pPr>
          </a:lstStyle>
          <a:p>
            <a:r>
              <a:rPr lang="ru-RU" dirty="0"/>
              <a:t>Образец заголовка</a:t>
            </a:r>
            <a:endParaRPr lang="en-US" dirty="0"/>
          </a:p>
        </p:txBody>
      </p:sp>
      <p:sp>
        <p:nvSpPr>
          <p:cNvPr id="9" name="Date Placeholder 4"/>
          <p:cNvSpPr>
            <a:spLocks noGrp="1"/>
          </p:cNvSpPr>
          <p:nvPr>
            <p:ph type="dt" sz="half" idx="10"/>
          </p:nvPr>
        </p:nvSpPr>
        <p:spPr>
          <a:xfrm>
            <a:off x="9739313" y="6405563"/>
            <a:ext cx="1271587" cy="153987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800">
                <a:solidFill>
                  <a:schemeClr val="bg1"/>
                </a:solidFill>
                <a:latin typeface="+mn-lt"/>
                <a:sym typeface="Trebuchet MS" panose="020B0603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rrow two third">
    <p:bg>
      <p:bgPr>
        <a:gradFill rotWithShape="1">
          <a:gsLst>
            <a:gs pos="0">
              <a:srgbClr val="0077BE"/>
            </a:gs>
            <a:gs pos="100000">
              <a:srgbClr val="67BD4A"/>
            </a:gs>
          </a:gsLst>
          <a:lin ang="81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951290" name="think-cell Slide" r:id="rId5" imgW="360" imgH="360" progId="">
                  <p:embed/>
                </p:oleObj>
              </mc:Choice>
              <mc:Fallback>
                <p:oleObj name="think-cell Slide" r:id="rId5" imgW="360" imgH="360" progId="">
                  <p:embed/>
                  <p:pic>
                    <p:nvPicPr>
                      <p:cNvPr id="0" name="Picture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ectangle 1" hidden="1">
            <a:extLst/>
          </p:cNvPr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195263" cy="158750"/>
          </a:xfrm>
          <a:prstGeom prst="rect">
            <a:avLst/>
          </a:prstGeom>
          <a:solidFill>
            <a:srgbClr val="0077BE"/>
          </a:solidFill>
          <a:ln w="9525" cap="rnd" cmpd="sng" algn="ctr">
            <a:solidFill>
              <a:srgbClr val="0077BE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400" dirty="0">
              <a:solidFill>
                <a:srgbClr val="FFFFFF"/>
              </a:solidFill>
              <a:ea typeface="+mj-ea"/>
              <a:cs typeface="+mj-cs"/>
              <a:sym typeface="Trebuchet MS" panose="020B0603020202020204" pitchFamily="34" charset="0"/>
            </a:endParaRPr>
          </a:p>
        </p:txBody>
      </p:sp>
      <p:sp>
        <p:nvSpPr>
          <p:cNvPr id="5" name="ArrowPanelGray"/>
          <p:cNvSpPr/>
          <p:nvPr userDrawn="1"/>
        </p:nvSpPr>
        <p:spPr bwMode="white">
          <a:xfrm>
            <a:off x="0" y="0"/>
            <a:ext cx="8372475" cy="6858000"/>
          </a:xfrm>
          <a:custGeom>
            <a:avLst/>
            <a:gdLst>
              <a:gd name="connsiteX0" fmla="*/ 0 w 6802350"/>
              <a:gd name="connsiteY0" fmla="*/ 0 h 6858000"/>
              <a:gd name="connsiteX1" fmla="*/ 6002090 w 6802350"/>
              <a:gd name="connsiteY1" fmla="*/ 0 h 6858000"/>
              <a:gd name="connsiteX2" fmla="*/ 6802350 w 6802350"/>
              <a:gd name="connsiteY2" fmla="*/ 3429000 h 6858000"/>
              <a:gd name="connsiteX3" fmla="*/ 6002090 w 6802350"/>
              <a:gd name="connsiteY3" fmla="*/ 6858000 h 6858000"/>
              <a:gd name="connsiteX4" fmla="*/ 0 w 6802350"/>
              <a:gd name="connsiteY4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802350" h="6858000">
                <a:moveTo>
                  <a:pt x="0" y="0"/>
                </a:moveTo>
                <a:lnTo>
                  <a:pt x="6002090" y="0"/>
                </a:lnTo>
                <a:lnTo>
                  <a:pt x="6802350" y="3429000"/>
                </a:lnTo>
                <a:lnTo>
                  <a:pt x="6002090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F2F2F2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fontAlgn="auto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defRPr/>
            </a:pPr>
            <a:endParaRPr lang="en-US" sz="1200" dirty="0">
              <a:solidFill>
                <a:schemeClr val="bg1"/>
              </a:solidFill>
              <a:sym typeface="Trebuchet MS" panose="020B0603020202020204" pitchFamily="34" charset="0"/>
            </a:endParaRPr>
          </a:p>
        </p:txBody>
      </p:sp>
      <p:sp>
        <p:nvSpPr>
          <p:cNvPr id="6" name="Page"/>
          <p:cNvSpPr txBox="1"/>
          <p:nvPr userDrawn="1"/>
        </p:nvSpPr>
        <p:spPr>
          <a:xfrm>
            <a:off x="11018838" y="6405563"/>
            <a:ext cx="381000" cy="153987"/>
          </a:xfrm>
          <a:prstGeom prst="rect">
            <a:avLst/>
          </a:prstGeom>
          <a:noFill/>
        </p:spPr>
        <p:txBody>
          <a:bodyPr lIns="0" tIns="0" rIns="0" bIns="0" anchor="b">
            <a:spAutoFit/>
          </a:bodyPr>
          <a:lstStyle/>
          <a:p>
            <a:pPr algn="r" defTabSz="914400" fontAlgn="auto">
              <a:spcBef>
                <a:spcPts val="0"/>
              </a:spcBef>
              <a:spcAft>
                <a:spcPts val="0"/>
              </a:spcAft>
              <a:defRPr/>
            </a:pPr>
            <a:fld id="{864A9073-BAD6-47FE-AF7B-8D9E15A7817E}" type="slidenum">
              <a:rPr lang="en-US" sz="1000">
                <a:solidFill>
                  <a:schemeClr val="bg1"/>
                </a:solidFill>
                <a:latin typeface="+mn-lt"/>
                <a:sym typeface="Trebuchet MS" panose="020B0603020202020204" pitchFamily="34" charset="0"/>
              </a:rPr>
              <a:pPr algn="r" defTabSz="914400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sz="1000" dirty="0">
              <a:solidFill>
                <a:schemeClr val="bg1"/>
              </a:solidFill>
              <a:latin typeface="+mn-lt"/>
              <a:sym typeface="Trebuchet MS" panose="020B0603020202020204" pitchFamily="34" charset="0"/>
            </a:endParaRPr>
          </a:p>
        </p:txBody>
      </p:sp>
      <p:pic>
        <p:nvPicPr>
          <p:cNvPr id="7" name="Picture 11"/>
          <p:cNvPicPr>
            <a:picLocks noChangeAspect="1" noChangeArrowheads="1"/>
          </p:cNvPicPr>
          <p:nvPr userDrawn="1"/>
        </p:nvPicPr>
        <p:blipFill>
          <a:blip r:embed="rId7"/>
          <a:srcRect/>
          <a:stretch>
            <a:fillRect/>
          </a:stretch>
        </p:blipFill>
        <p:spPr bwMode="auto">
          <a:xfrm>
            <a:off x="7196138" y="3589338"/>
            <a:ext cx="1681162" cy="3382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Rectangle 15">
            <a:extLst/>
          </p:cNvPr>
          <p:cNvSpPr/>
          <p:nvPr userDrawn="1"/>
        </p:nvSpPr>
        <p:spPr>
          <a:xfrm>
            <a:off x="5473700" y="88900"/>
            <a:ext cx="1246188" cy="153988"/>
          </a:xfrm>
          <a:prstGeom prst="rect">
            <a:avLst/>
          </a:prstGeom>
          <a:noFill/>
          <a:ln w="9525" cap="rnd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anchor="ctr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000" dirty="0">
                <a:solidFill>
                  <a:srgbClr val="C41300"/>
                </a:solidFill>
              </a:rPr>
              <a:t>КОНФИДЕНЦИАЛЬНО</a:t>
            </a:r>
            <a:endParaRPr lang="en-US" sz="1000" dirty="0">
              <a:solidFill>
                <a:srgbClr val="C41300"/>
              </a:solidFill>
            </a:endParaRPr>
          </a:p>
        </p:txBody>
      </p:sp>
      <p:sp>
        <p:nvSpPr>
          <p:cNvPr id="11" name="Title 3"/>
          <p:cNvSpPr>
            <a:spLocks noGrp="1"/>
          </p:cNvSpPr>
          <p:nvPr>
            <p:ph type="title"/>
          </p:nvPr>
        </p:nvSpPr>
        <p:spPr>
          <a:xfrm>
            <a:off x="775385" y="622801"/>
            <a:ext cx="6090153" cy="332399"/>
          </a:xfrm>
        </p:spPr>
        <p:txBody>
          <a:bodyPr/>
          <a:lstStyle>
            <a:lvl1pPr>
              <a:defRPr sz="2400">
                <a:solidFill>
                  <a:srgbClr val="374140"/>
                </a:solidFill>
                <a:latin typeface="+mj-lt"/>
                <a:sym typeface="Trebuchet MS" panose="020B0603020202020204" pitchFamily="34" charset="0"/>
              </a:defRPr>
            </a:lvl1pPr>
          </a:lstStyle>
          <a:p>
            <a:r>
              <a:rPr lang="ru-RU" dirty="0"/>
              <a:t>Образец заголовка</a:t>
            </a:r>
            <a:endParaRPr lang="en-US" dirty="0"/>
          </a:p>
        </p:txBody>
      </p:sp>
      <p:sp>
        <p:nvSpPr>
          <p:cNvPr id="9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  <a:latin typeface="+mn-lt"/>
                <a:sym typeface="Trebuchet MS" panose="020B0603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18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. Green arrow half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rrowPanelWhite"/>
          <p:cNvSpPr/>
          <p:nvPr userDrawn="1"/>
        </p:nvSpPr>
        <p:spPr bwMode="white">
          <a:xfrm>
            <a:off x="0" y="0"/>
            <a:ext cx="6426200" cy="6858000"/>
          </a:xfrm>
          <a:custGeom>
            <a:avLst/>
            <a:gdLst>
              <a:gd name="connsiteX0" fmla="*/ 0 w 5221051"/>
              <a:gd name="connsiteY0" fmla="*/ 0 h 6858000"/>
              <a:gd name="connsiteX1" fmla="*/ 4397672 w 5221051"/>
              <a:gd name="connsiteY1" fmla="*/ 0 h 6858000"/>
              <a:gd name="connsiteX2" fmla="*/ 5221051 w 5221051"/>
              <a:gd name="connsiteY2" fmla="*/ 3429000 h 6858000"/>
              <a:gd name="connsiteX3" fmla="*/ 4397672 w 5221051"/>
              <a:gd name="connsiteY3" fmla="*/ 6858000 h 6858000"/>
              <a:gd name="connsiteX4" fmla="*/ 0 w 5221051"/>
              <a:gd name="connsiteY4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221051" h="6858000">
                <a:moveTo>
                  <a:pt x="0" y="0"/>
                </a:moveTo>
                <a:lnTo>
                  <a:pt x="4397672" y="0"/>
                </a:lnTo>
                <a:lnTo>
                  <a:pt x="5221051" y="3429000"/>
                </a:lnTo>
                <a:lnTo>
                  <a:pt x="4397672" y="6858000"/>
                </a:lnTo>
                <a:lnTo>
                  <a:pt x="0" y="6858000"/>
                </a:lnTo>
                <a:close/>
              </a:path>
            </a:pathLst>
          </a:custGeom>
          <a:gradFill>
            <a:gsLst>
              <a:gs pos="0">
                <a:schemeClr val="tx2"/>
              </a:gs>
              <a:gs pos="100000">
                <a:schemeClr val="accent2"/>
              </a:gs>
            </a:gsLst>
            <a:lin ang="81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fontAlgn="auto">
              <a:lnSpc>
                <a:spcPct val="90000"/>
              </a:lnSpc>
              <a:spcBef>
                <a:spcPts val="0"/>
              </a:spcBef>
              <a:spcAft>
                <a:spcPts val="979"/>
              </a:spcAft>
              <a:defRPr/>
            </a:pPr>
            <a:endParaRPr lang="en-US" sz="1175" dirty="0">
              <a:solidFill>
                <a:prstClr val="white"/>
              </a:solidFill>
              <a:sym typeface="Trebuchet MS" panose="020B0603020202020204" pitchFamily="34" charset="0"/>
            </a:endParaRPr>
          </a:p>
        </p:txBody>
      </p:sp>
      <p:sp>
        <p:nvSpPr>
          <p:cNvPr id="5" name="Page"/>
          <p:cNvSpPr txBox="1"/>
          <p:nvPr userDrawn="1"/>
        </p:nvSpPr>
        <p:spPr>
          <a:xfrm>
            <a:off x="11018838" y="6408738"/>
            <a:ext cx="381000" cy="150812"/>
          </a:xfrm>
          <a:prstGeom prst="rect">
            <a:avLst/>
          </a:prstGeom>
          <a:noFill/>
        </p:spPr>
        <p:txBody>
          <a:bodyPr lIns="0" tIns="0" rIns="0" bIns="0" anchor="b">
            <a:spAutoFit/>
          </a:bodyPr>
          <a:lstStyle/>
          <a:p>
            <a:pPr algn="r" defTabSz="895169" fontAlgn="auto">
              <a:spcBef>
                <a:spcPts val="0"/>
              </a:spcBef>
              <a:spcAft>
                <a:spcPts val="0"/>
              </a:spcAft>
              <a:defRPr/>
            </a:pPr>
            <a:fld id="{A1D864DA-03DC-4453-90B8-25ADF3D2AF80}" type="slidenum">
              <a:rPr lang="en-US" sz="979">
                <a:solidFill>
                  <a:schemeClr val="bg1">
                    <a:lumMod val="50000"/>
                  </a:schemeClr>
                </a:solidFill>
                <a:latin typeface="+mn-lt"/>
                <a:sym typeface="Trebuchet MS" panose="020B0603020202020204" pitchFamily="34" charset="0"/>
              </a:rPr>
              <a:pPr algn="r" defTabSz="895169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sz="979" dirty="0">
              <a:solidFill>
                <a:schemeClr val="bg1">
                  <a:lumMod val="50000"/>
                </a:schemeClr>
              </a:solidFill>
              <a:latin typeface="+mn-lt"/>
              <a:sym typeface="Trebuchet MS" panose="020B0603020202020204" pitchFamily="34" charset="0"/>
            </a:endParaRPr>
          </a:p>
        </p:txBody>
      </p:sp>
      <p:pic>
        <p:nvPicPr>
          <p:cNvPr id="6" name="Picture 8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 rot="120000">
            <a:off x="4083050" y="3408363"/>
            <a:ext cx="3316288" cy="3455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775386" y="622800"/>
            <a:ext cx="4550339" cy="2712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/>
                </a:solidFill>
                <a:latin typeface="+mj-lt"/>
                <a:sym typeface="Trebuchet MS" panose="020B0603020202020204" pitchFamily="34" charset="0"/>
              </a:defRPr>
            </a:lvl1pPr>
          </a:lstStyle>
          <a:p>
            <a:r>
              <a:rPr lang="ru-RU" dirty="0"/>
              <a:t>Образец заголовка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>
          <a:xfrm>
            <a:off x="9739313" y="6405563"/>
            <a:ext cx="1271587" cy="153987"/>
          </a:xfrm>
          <a:prstGeom prst="rect">
            <a:avLst/>
          </a:prstGeom>
        </p:spPr>
        <p:txBody>
          <a:bodyPr vert="horz" wrap="square" lIns="0" tIns="0" rIns="0" bIns="0" rtlCol="0" anchor="b">
            <a:spAutoFit/>
          </a:bodyPr>
          <a:lstStyle>
            <a:lvl1pPr algn="r" fontAlgn="auto">
              <a:spcBef>
                <a:spcPts val="0"/>
              </a:spcBef>
              <a:spcAft>
                <a:spcPts val="0"/>
              </a:spcAft>
              <a:defRPr sz="979">
                <a:solidFill>
                  <a:schemeClr val="bg1">
                    <a:lumMod val="50000"/>
                  </a:schemeClr>
                </a:solidFill>
                <a:latin typeface="+mn-lt"/>
                <a:sym typeface="Trebuchet MS" panose="020B0603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18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. Arrow two third">
    <p:bg>
      <p:bgPr>
        <a:gradFill rotWithShape="1">
          <a:gsLst>
            <a:gs pos="0">
              <a:srgbClr val="0077BE"/>
            </a:gs>
            <a:gs pos="100000">
              <a:srgbClr val="67BD4A"/>
            </a:gs>
          </a:gsLst>
          <a:lin ang="81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118202" name="think-cell Slide" r:id="rId5" imgW="360" imgH="360" progId="">
                  <p:embed/>
                </p:oleObj>
              </mc:Choice>
              <mc:Fallback>
                <p:oleObj name="think-cell Slide" r:id="rId5" imgW="360" imgH="360" progId="">
                  <p:embed/>
                  <p:pic>
                    <p:nvPicPr>
                      <p:cNvPr id="0" name="Picture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ectangle 2" hidden="1">
            <a:extLst/>
          </p:cNvPr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195263" cy="158750"/>
          </a:xfrm>
          <a:prstGeom prst="rect">
            <a:avLst/>
          </a:prstGeom>
          <a:solidFill>
            <a:srgbClr val="0077BE"/>
          </a:solidFill>
          <a:ln w="9525" cap="rnd" cmpd="sng" algn="ctr">
            <a:solidFill>
              <a:srgbClr val="0077BE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349" dirty="0" err="1">
              <a:solidFill>
                <a:srgbClr val="FFFFFF"/>
              </a:solidFill>
              <a:ea typeface="+mj-ea"/>
              <a:cs typeface="+mj-cs"/>
              <a:sym typeface="Trebuchet MS" panose="020B0603020202020204" pitchFamily="34" charset="0"/>
            </a:endParaRPr>
          </a:p>
        </p:txBody>
      </p:sp>
      <p:sp>
        <p:nvSpPr>
          <p:cNvPr id="5" name="ArrowPanelWhite"/>
          <p:cNvSpPr/>
          <p:nvPr userDrawn="1"/>
        </p:nvSpPr>
        <p:spPr bwMode="white">
          <a:xfrm>
            <a:off x="0" y="0"/>
            <a:ext cx="8372475" cy="6858000"/>
          </a:xfrm>
          <a:custGeom>
            <a:avLst/>
            <a:gdLst>
              <a:gd name="connsiteX0" fmla="*/ 0 w 6802350"/>
              <a:gd name="connsiteY0" fmla="*/ 0 h 6858000"/>
              <a:gd name="connsiteX1" fmla="*/ 6002090 w 6802350"/>
              <a:gd name="connsiteY1" fmla="*/ 0 h 6858000"/>
              <a:gd name="connsiteX2" fmla="*/ 6802350 w 6802350"/>
              <a:gd name="connsiteY2" fmla="*/ 3429000 h 6858000"/>
              <a:gd name="connsiteX3" fmla="*/ 6002090 w 6802350"/>
              <a:gd name="connsiteY3" fmla="*/ 6858000 h 6858000"/>
              <a:gd name="connsiteX4" fmla="*/ 0 w 6802350"/>
              <a:gd name="connsiteY4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802350" h="6858000">
                <a:moveTo>
                  <a:pt x="0" y="0"/>
                </a:moveTo>
                <a:lnTo>
                  <a:pt x="6002090" y="0"/>
                </a:lnTo>
                <a:lnTo>
                  <a:pt x="6802350" y="3429000"/>
                </a:lnTo>
                <a:lnTo>
                  <a:pt x="6002090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FFFFFF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fontAlgn="auto">
              <a:lnSpc>
                <a:spcPct val="90000"/>
              </a:lnSpc>
              <a:spcBef>
                <a:spcPts val="0"/>
              </a:spcBef>
              <a:spcAft>
                <a:spcPts val="979"/>
              </a:spcAft>
              <a:defRPr/>
            </a:pPr>
            <a:endParaRPr lang="en-US" sz="1175" dirty="0">
              <a:solidFill>
                <a:schemeClr val="bg1"/>
              </a:solidFill>
              <a:sym typeface="Trebuchet MS" panose="020B0603020202020204" pitchFamily="34" charset="0"/>
            </a:endParaRPr>
          </a:p>
        </p:txBody>
      </p:sp>
      <p:sp>
        <p:nvSpPr>
          <p:cNvPr id="6" name="Page"/>
          <p:cNvSpPr txBox="1"/>
          <p:nvPr userDrawn="1"/>
        </p:nvSpPr>
        <p:spPr>
          <a:xfrm>
            <a:off x="11018838" y="6408738"/>
            <a:ext cx="381000" cy="150812"/>
          </a:xfrm>
          <a:prstGeom prst="rect">
            <a:avLst/>
          </a:prstGeom>
          <a:noFill/>
        </p:spPr>
        <p:txBody>
          <a:bodyPr lIns="0" tIns="0" rIns="0" bIns="0" anchor="b">
            <a:spAutoFit/>
          </a:bodyPr>
          <a:lstStyle/>
          <a:p>
            <a:pPr algn="r" defTabSz="895169" fontAlgn="auto">
              <a:spcBef>
                <a:spcPts val="0"/>
              </a:spcBef>
              <a:spcAft>
                <a:spcPts val="0"/>
              </a:spcAft>
              <a:defRPr/>
            </a:pPr>
            <a:fld id="{CD49D5CC-E8C5-4DBF-83FE-9E75C9526AB4}" type="slidenum">
              <a:rPr lang="en-US" sz="979">
                <a:solidFill>
                  <a:schemeClr val="bg1"/>
                </a:solidFill>
                <a:latin typeface="+mn-lt"/>
                <a:sym typeface="Trebuchet MS" panose="020B0603020202020204" pitchFamily="34" charset="0"/>
              </a:rPr>
              <a:pPr algn="r" defTabSz="895169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sz="979" dirty="0">
              <a:solidFill>
                <a:schemeClr val="bg1"/>
              </a:solidFill>
              <a:latin typeface="+mn-lt"/>
              <a:sym typeface="Trebuchet MS" panose="020B0603020202020204" pitchFamily="34" charset="0"/>
            </a:endParaRPr>
          </a:p>
        </p:txBody>
      </p:sp>
      <p:pic>
        <p:nvPicPr>
          <p:cNvPr id="7" name="Picture 10"/>
          <p:cNvPicPr>
            <a:picLocks noChangeAspect="1" noChangeArrowheads="1"/>
          </p:cNvPicPr>
          <p:nvPr userDrawn="1"/>
        </p:nvPicPr>
        <p:blipFill>
          <a:blip r:embed="rId7"/>
          <a:srcRect/>
          <a:stretch>
            <a:fillRect/>
          </a:stretch>
        </p:blipFill>
        <p:spPr bwMode="auto">
          <a:xfrm>
            <a:off x="7196138" y="3589338"/>
            <a:ext cx="1681162" cy="3382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5385" y="622800"/>
            <a:ext cx="6090153" cy="2712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374140"/>
                </a:solidFill>
                <a:latin typeface="+mj-lt"/>
                <a:sym typeface="Trebuchet MS" panose="020B0603020202020204" pitchFamily="34" charset="0"/>
              </a:defRPr>
            </a:lvl1pPr>
          </a:lstStyle>
          <a:p>
            <a:r>
              <a:rPr lang="ru-RU" dirty="0"/>
              <a:t>Образец заголовка</a:t>
            </a:r>
            <a:endParaRPr lang="en-US" dirty="0"/>
          </a:p>
        </p:txBody>
      </p:sp>
      <p:sp>
        <p:nvSpPr>
          <p:cNvPr id="8" name="Date Placeholder 4"/>
          <p:cNvSpPr>
            <a:spLocks noGrp="1"/>
          </p:cNvSpPr>
          <p:nvPr>
            <p:ph type="dt" sz="half" idx="10"/>
          </p:nvPr>
        </p:nvSpPr>
        <p:spPr>
          <a:xfrm>
            <a:off x="9739313" y="6405563"/>
            <a:ext cx="1271587" cy="153987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800">
                <a:solidFill>
                  <a:schemeClr val="bg1"/>
                </a:solidFill>
                <a:latin typeface="+mn-lt"/>
                <a:sym typeface="Trebuchet MS" panose="020B0603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18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. Green arrow two third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rrowPanelWhite"/>
          <p:cNvSpPr/>
          <p:nvPr userDrawn="1"/>
        </p:nvSpPr>
        <p:spPr bwMode="white">
          <a:xfrm>
            <a:off x="0" y="0"/>
            <a:ext cx="8372475" cy="6858000"/>
          </a:xfrm>
          <a:custGeom>
            <a:avLst/>
            <a:gdLst>
              <a:gd name="connsiteX0" fmla="*/ 0 w 6802350"/>
              <a:gd name="connsiteY0" fmla="*/ 0 h 6858000"/>
              <a:gd name="connsiteX1" fmla="*/ 6002090 w 6802350"/>
              <a:gd name="connsiteY1" fmla="*/ 0 h 6858000"/>
              <a:gd name="connsiteX2" fmla="*/ 6802350 w 6802350"/>
              <a:gd name="connsiteY2" fmla="*/ 3429000 h 6858000"/>
              <a:gd name="connsiteX3" fmla="*/ 6002090 w 6802350"/>
              <a:gd name="connsiteY3" fmla="*/ 6858000 h 6858000"/>
              <a:gd name="connsiteX4" fmla="*/ 0 w 6802350"/>
              <a:gd name="connsiteY4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802350" h="6858000">
                <a:moveTo>
                  <a:pt x="0" y="0"/>
                </a:moveTo>
                <a:lnTo>
                  <a:pt x="6002090" y="0"/>
                </a:lnTo>
                <a:lnTo>
                  <a:pt x="6802350" y="3429000"/>
                </a:lnTo>
                <a:lnTo>
                  <a:pt x="6002090" y="6858000"/>
                </a:lnTo>
                <a:lnTo>
                  <a:pt x="0" y="6858000"/>
                </a:lnTo>
                <a:close/>
              </a:path>
            </a:pathLst>
          </a:custGeom>
          <a:gradFill>
            <a:gsLst>
              <a:gs pos="0">
                <a:schemeClr val="tx2"/>
              </a:gs>
              <a:gs pos="100000">
                <a:schemeClr val="accent2"/>
              </a:gs>
            </a:gsLst>
            <a:lin ang="8100000" scaled="1"/>
          </a:gra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fontAlgn="auto">
              <a:lnSpc>
                <a:spcPct val="90000"/>
              </a:lnSpc>
              <a:spcBef>
                <a:spcPts val="0"/>
              </a:spcBef>
              <a:spcAft>
                <a:spcPts val="979"/>
              </a:spcAft>
              <a:defRPr/>
            </a:pPr>
            <a:endParaRPr lang="en-US" sz="1175" dirty="0">
              <a:solidFill>
                <a:schemeClr val="bg1"/>
              </a:solidFill>
              <a:sym typeface="Trebuchet MS" panose="020B0603020202020204" pitchFamily="34" charset="0"/>
            </a:endParaRPr>
          </a:p>
        </p:txBody>
      </p:sp>
      <p:sp>
        <p:nvSpPr>
          <p:cNvPr id="4" name="Page"/>
          <p:cNvSpPr txBox="1"/>
          <p:nvPr userDrawn="1"/>
        </p:nvSpPr>
        <p:spPr>
          <a:xfrm>
            <a:off x="11018838" y="6408738"/>
            <a:ext cx="381000" cy="150812"/>
          </a:xfrm>
          <a:prstGeom prst="rect">
            <a:avLst/>
          </a:prstGeom>
          <a:noFill/>
        </p:spPr>
        <p:txBody>
          <a:bodyPr lIns="0" tIns="0" rIns="0" bIns="0" anchor="b">
            <a:spAutoFit/>
          </a:bodyPr>
          <a:lstStyle/>
          <a:p>
            <a:pPr algn="r" defTabSz="895169" fontAlgn="auto">
              <a:spcBef>
                <a:spcPts val="0"/>
              </a:spcBef>
              <a:spcAft>
                <a:spcPts val="0"/>
              </a:spcAft>
              <a:defRPr/>
            </a:pPr>
            <a:fld id="{1150B0EC-E277-44FB-B33B-C412A8B47E66}" type="slidenum">
              <a:rPr lang="en-US" sz="979">
                <a:solidFill>
                  <a:schemeClr val="bg1">
                    <a:lumMod val="50000"/>
                  </a:schemeClr>
                </a:solidFill>
                <a:latin typeface="+mn-lt"/>
                <a:sym typeface="Trebuchet MS" panose="020B0603020202020204" pitchFamily="34" charset="0"/>
              </a:rPr>
              <a:pPr algn="r" defTabSz="895169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sz="979" dirty="0">
              <a:solidFill>
                <a:schemeClr val="bg1">
                  <a:lumMod val="50000"/>
                </a:schemeClr>
              </a:solidFill>
              <a:latin typeface="+mn-lt"/>
              <a:sym typeface="Trebuchet MS" panose="020B0603020202020204" pitchFamily="34" charset="0"/>
            </a:endParaRPr>
          </a:p>
        </p:txBody>
      </p:sp>
      <p:pic>
        <p:nvPicPr>
          <p:cNvPr id="5" name="Picture 8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 rot="120000">
            <a:off x="6054725" y="3408363"/>
            <a:ext cx="3316288" cy="3455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5385" y="622800"/>
            <a:ext cx="6090153" cy="2712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/>
                </a:solidFill>
                <a:latin typeface="+mj-lt"/>
                <a:sym typeface="Trebuchet MS" panose="020B0603020202020204" pitchFamily="34" charset="0"/>
              </a:defRPr>
            </a:lvl1pPr>
          </a:lstStyle>
          <a:p>
            <a:r>
              <a:rPr lang="ru-RU" dirty="0"/>
              <a:t>Образец заголовка</a:t>
            </a:r>
            <a:endParaRPr lang="en-US" dirty="0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>
          <a:xfrm>
            <a:off x="9739313" y="6405563"/>
            <a:ext cx="1271587" cy="153987"/>
          </a:xfrm>
          <a:prstGeom prst="rect">
            <a:avLst/>
          </a:prstGeom>
        </p:spPr>
        <p:txBody>
          <a:bodyPr vert="horz" wrap="square" lIns="0" tIns="0" rIns="0" bIns="0" rtlCol="0" anchor="b">
            <a:spAutoFit/>
          </a:bodyPr>
          <a:lstStyle>
            <a:lvl1pPr algn="r" fontAlgn="auto">
              <a:spcBef>
                <a:spcPts val="0"/>
              </a:spcBef>
              <a:spcAft>
                <a:spcPts val="0"/>
              </a:spcAft>
              <a:defRPr sz="979">
                <a:solidFill>
                  <a:schemeClr val="bg1">
                    <a:lumMod val="50000"/>
                  </a:schemeClr>
                </a:solidFill>
                <a:latin typeface="+mn-lt"/>
                <a:sym typeface="Trebuchet MS" panose="020B0603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18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. Big statement green">
    <p:bg>
      <p:bgPr>
        <a:gradFill rotWithShape="1">
          <a:gsLst>
            <a:gs pos="0">
              <a:srgbClr val="0077BE"/>
            </a:gs>
            <a:gs pos="100000">
              <a:srgbClr val="67BD4A"/>
            </a:gs>
          </a:gsLst>
          <a:lin ang="81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age"/>
          <p:cNvSpPr txBox="1"/>
          <p:nvPr userDrawn="1"/>
        </p:nvSpPr>
        <p:spPr>
          <a:xfrm>
            <a:off x="11018838" y="6408738"/>
            <a:ext cx="381000" cy="150812"/>
          </a:xfrm>
          <a:prstGeom prst="rect">
            <a:avLst/>
          </a:prstGeom>
          <a:noFill/>
        </p:spPr>
        <p:txBody>
          <a:bodyPr lIns="0" tIns="0" rIns="0" bIns="0" anchor="b">
            <a:spAutoFit/>
          </a:bodyPr>
          <a:lstStyle/>
          <a:p>
            <a:pPr algn="r" defTabSz="895169" fontAlgn="auto">
              <a:spcBef>
                <a:spcPts val="0"/>
              </a:spcBef>
              <a:spcAft>
                <a:spcPts val="0"/>
              </a:spcAft>
              <a:defRPr/>
            </a:pPr>
            <a:fld id="{75CF220E-84AA-46FC-8BDB-91199D066862}" type="slidenum">
              <a:rPr lang="en-US" sz="979">
                <a:solidFill>
                  <a:schemeClr val="bg1"/>
                </a:solidFill>
                <a:latin typeface="+mn-lt"/>
                <a:sym typeface="Trebuchet MS" panose="020B0603020202020204" pitchFamily="34" charset="0"/>
              </a:rPr>
              <a:pPr algn="r" defTabSz="895169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sz="979" dirty="0">
              <a:solidFill>
                <a:schemeClr val="bg1"/>
              </a:solidFill>
              <a:latin typeface="+mn-lt"/>
              <a:sym typeface="Trebuchet MS" panose="020B0603020202020204" pitchFamily="34" charset="0"/>
            </a:endParaRPr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775385" y="3826333"/>
            <a:ext cx="10642708" cy="1606550"/>
          </a:xfrm>
        </p:spPr>
        <p:txBody>
          <a:bodyPr anchor="b">
            <a:noAutofit/>
          </a:bodyPr>
          <a:lstStyle>
            <a:lvl1pPr marL="0" algn="l" defTabSz="895169" rtl="0" eaLnBrk="1" fontAlgn="auto" latinLnBrk="0" hangingPunct="1">
              <a:lnSpc>
                <a:spcPts val="5874"/>
              </a:lnSpc>
              <a:spcBef>
                <a:spcPts val="0"/>
              </a:spcBef>
              <a:spcAft>
                <a:spcPts val="0"/>
              </a:spcAft>
              <a:defRPr lang="en-US" sz="4308" kern="1200" baseline="0" dirty="0">
                <a:solidFill>
                  <a:schemeClr val="bg1"/>
                </a:solidFill>
                <a:latin typeface="+mj-lt"/>
                <a:ea typeface="+mn-ea"/>
                <a:cs typeface="Arial" panose="020B0604020202020204" pitchFamily="34" charset="0"/>
                <a:sym typeface="Trebuchet MS" panose="020B0603020202020204" pitchFamily="34" charset="0"/>
              </a:defRPr>
            </a:lvl1pPr>
          </a:lstStyle>
          <a:p>
            <a:r>
              <a:rPr lang="ru-RU" dirty="0"/>
              <a:t>Образец заголовка</a:t>
            </a:r>
            <a:endParaRPr lang="en-US" dirty="0"/>
          </a:p>
        </p:txBody>
      </p:sp>
      <p:sp>
        <p:nvSpPr>
          <p:cNvPr id="4" name="Date Placeholder 4"/>
          <p:cNvSpPr>
            <a:spLocks noGrp="1"/>
          </p:cNvSpPr>
          <p:nvPr>
            <p:ph type="dt" sz="half" idx="10"/>
          </p:nvPr>
        </p:nvSpPr>
        <p:spPr>
          <a:xfrm>
            <a:off x="9739313" y="6405563"/>
            <a:ext cx="1271587" cy="153987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800">
                <a:solidFill>
                  <a:schemeClr val="bg1"/>
                </a:solidFill>
                <a:latin typeface="+mn-lt"/>
                <a:sym typeface="Trebuchet MS" panose="020B0603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18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. Big statement icon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121779" name="think-cell Slide" r:id="rId7" imgW="360" imgH="360" progId="">
                  <p:embed/>
                </p:oleObj>
              </mc:Choice>
              <mc:Fallback>
                <p:oleObj name="think-cell Slide" r:id="rId7" imgW="360" imgH="360" progId="">
                  <p:embed/>
                  <p:pic>
                    <p:nvPicPr>
                      <p:cNvPr id="0" name="Picture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ectangle 2" hidden="1"/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195263" cy="158750"/>
          </a:xfrm>
          <a:prstGeom prst="rect">
            <a:avLst/>
          </a:prstGeom>
          <a:solidFill>
            <a:srgbClr val="0077BE"/>
          </a:solidFill>
          <a:ln w="9525" cap="rnd" cmpd="sng" algn="ctr">
            <a:solidFill>
              <a:srgbClr val="0077BE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958" dirty="0" err="1">
              <a:solidFill>
                <a:srgbClr val="FFFFFF"/>
              </a:solidFill>
              <a:ea typeface="+mj-ea"/>
              <a:cs typeface="+mj-cs"/>
              <a:sym typeface="Trebuchet MS" panose="020B0603020202020204" pitchFamily="34" charset="0"/>
            </a:endParaRPr>
          </a:p>
        </p:txBody>
      </p:sp>
      <p:sp>
        <p:nvSpPr>
          <p:cNvPr id="5" name="Page"/>
          <p:cNvSpPr txBox="1"/>
          <p:nvPr userDrawn="1"/>
        </p:nvSpPr>
        <p:spPr>
          <a:xfrm>
            <a:off x="11337925" y="6408738"/>
            <a:ext cx="381000" cy="150812"/>
          </a:xfrm>
          <a:prstGeom prst="rect">
            <a:avLst/>
          </a:prstGeom>
          <a:noFill/>
        </p:spPr>
        <p:txBody>
          <a:bodyPr lIns="0" tIns="0" rIns="0" bIns="0" anchor="b">
            <a:spAutoFit/>
          </a:bodyPr>
          <a:lstStyle/>
          <a:p>
            <a:pPr algn="r" defTabSz="895169" fontAlgn="auto">
              <a:spcBef>
                <a:spcPts val="0"/>
              </a:spcBef>
              <a:spcAft>
                <a:spcPts val="0"/>
              </a:spcAft>
              <a:defRPr/>
            </a:pPr>
            <a:fld id="{7CDA7A12-CCF5-4286-8506-85292CD242C5}" type="slidenum">
              <a:rPr lang="en-US" sz="979">
                <a:solidFill>
                  <a:schemeClr val="bg1">
                    <a:lumMod val="50000"/>
                  </a:schemeClr>
                </a:solidFill>
                <a:latin typeface="+mn-lt"/>
                <a:sym typeface="Trebuchet MS" panose="020B0603020202020204" pitchFamily="34" charset="0"/>
              </a:rPr>
              <a:pPr algn="r" defTabSz="895169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sz="979" dirty="0">
              <a:solidFill>
                <a:schemeClr val="bg1">
                  <a:lumMod val="50000"/>
                </a:schemeClr>
              </a:solidFill>
              <a:latin typeface="+mn-lt"/>
              <a:sym typeface="Trebuchet MS" panose="020B0603020202020204" pitchFamily="34" charset="0"/>
            </a:endParaRPr>
          </a:p>
        </p:txBody>
      </p:sp>
      <p:graphicFrame>
        <p:nvGraphicFramePr>
          <p:cNvPr id="6" name="Object 3"/>
          <p:cNvGraphicFramePr>
            <a:graphicFrameLocks noChangeAspect="1"/>
          </p:cNvGraphicFramePr>
          <p:nvPr>
            <p:custDataLst>
              <p:tags r:id="rId4"/>
            </p:custData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121780" name="think-cell Slide" r:id="rId9" imgW="360" imgH="360" progId="">
                  <p:embed/>
                </p:oleObj>
              </mc:Choice>
              <mc:Fallback>
                <p:oleObj name="think-cell Slide" r:id="rId9" imgW="360" imgH="360" progId="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Rectangle 1" hidden="1">
            <a:extLst/>
          </p:cNvPr>
          <p:cNvSpPr/>
          <p:nvPr userDrawn="1">
            <p:custDataLst>
              <p:tags r:id="rId5"/>
            </p:custDataLst>
          </p:nvPr>
        </p:nvSpPr>
        <p:spPr>
          <a:xfrm>
            <a:off x="0" y="0"/>
            <a:ext cx="195263" cy="158750"/>
          </a:xfrm>
          <a:prstGeom prst="rect">
            <a:avLst/>
          </a:prstGeom>
          <a:solidFill>
            <a:srgbClr val="0077BE"/>
          </a:solidFill>
          <a:ln w="9525" cap="rnd" cmpd="sng" algn="ctr">
            <a:solidFill>
              <a:srgbClr val="0077BE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4308" dirty="0" err="1">
              <a:solidFill>
                <a:srgbClr val="FFFFFF"/>
              </a:solidFill>
              <a:cs typeface="Arial" panose="020B0604020202020204" pitchFamily="34" charset="0"/>
              <a:sym typeface="Trebuchet MS" panose="020B0603020202020204" pitchFamily="34" charset="0"/>
            </a:endParaRPr>
          </a:p>
        </p:txBody>
      </p:sp>
      <p:sp>
        <p:nvSpPr>
          <p:cNvPr id="9" name="Square"/>
          <p:cNvSpPr>
            <a:spLocks noChangeAspect="1"/>
          </p:cNvSpPr>
          <p:nvPr userDrawn="1"/>
        </p:nvSpPr>
        <p:spPr bwMode="white">
          <a:xfrm>
            <a:off x="774700" y="622300"/>
            <a:ext cx="1130300" cy="919163"/>
          </a:xfrm>
          <a:prstGeom prst="rect">
            <a:avLst/>
          </a:prstGeom>
          <a:noFill/>
          <a:ln w="9525" cap="flat" cmpd="sng" algn="ctr">
            <a:solidFill>
              <a:srgbClr val="0077BE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175" dirty="0">
              <a:solidFill>
                <a:schemeClr val="bg1"/>
              </a:solidFill>
              <a:sym typeface="Trebuchet MS" panose="020B0603020202020204" pitchFamily="34" charset="0"/>
            </a:endParaRP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775385" y="3826333"/>
            <a:ext cx="10642708" cy="1606550"/>
          </a:xfrm>
          <a:prstGeom prst="rect">
            <a:avLst/>
          </a:prstGeom>
        </p:spPr>
        <p:txBody>
          <a:bodyPr anchor="b">
            <a:noAutofit/>
          </a:bodyPr>
          <a:lstStyle>
            <a:lvl1pPr marL="0" algn="l" defTabSz="895169" rtl="0" eaLnBrk="1" fontAlgn="auto" latinLnBrk="0" hangingPunct="1">
              <a:lnSpc>
                <a:spcPts val="5874"/>
              </a:lnSpc>
              <a:spcBef>
                <a:spcPts val="0"/>
              </a:spcBef>
              <a:spcAft>
                <a:spcPts val="0"/>
              </a:spcAft>
              <a:defRPr lang="en-US" sz="4308" kern="1200" baseline="0" dirty="0">
                <a:solidFill>
                  <a:srgbClr val="0077BE"/>
                </a:solidFill>
                <a:latin typeface="+mj-lt"/>
                <a:ea typeface="+mn-ea"/>
                <a:cs typeface="Arial" panose="020B0604020202020204" pitchFamily="34" charset="0"/>
                <a:sym typeface="Trebuchet MS" panose="020B0603020202020204" pitchFamily="34" charset="0"/>
              </a:defRPr>
            </a:lvl1pPr>
          </a:lstStyle>
          <a:p>
            <a:r>
              <a:rPr lang="ru-RU" dirty="0"/>
              <a:t>Образец заголовка</a:t>
            </a:r>
            <a:endParaRPr lang="en-US" dirty="0"/>
          </a:p>
        </p:txBody>
      </p:sp>
      <p:sp>
        <p:nvSpPr>
          <p:cNvPr id="10" name="Date Placeholder 7"/>
          <p:cNvSpPr>
            <a:spLocks noGrp="1"/>
          </p:cNvSpPr>
          <p:nvPr>
            <p:ph type="dt" sz="half" idx="10"/>
          </p:nvPr>
        </p:nvSpPr>
        <p:spPr>
          <a:xfrm>
            <a:off x="9739313" y="6405563"/>
            <a:ext cx="1271587" cy="153987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800">
                <a:latin typeface="+mn-lt"/>
                <a:sym typeface="Trebuchet MS" panose="020B0603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18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. Quote">
    <p:bg>
      <p:bgPr>
        <a:solidFill>
          <a:srgbClr val="37414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ge"/>
          <p:cNvSpPr txBox="1"/>
          <p:nvPr userDrawn="1"/>
        </p:nvSpPr>
        <p:spPr>
          <a:xfrm>
            <a:off x="11018838" y="6408738"/>
            <a:ext cx="381000" cy="150812"/>
          </a:xfrm>
          <a:prstGeom prst="rect">
            <a:avLst/>
          </a:prstGeom>
          <a:noFill/>
        </p:spPr>
        <p:txBody>
          <a:bodyPr lIns="0" tIns="0" rIns="0" bIns="0" anchor="b">
            <a:spAutoFit/>
          </a:bodyPr>
          <a:lstStyle/>
          <a:p>
            <a:pPr algn="r" defTabSz="895169" fontAlgn="auto">
              <a:spcBef>
                <a:spcPts val="0"/>
              </a:spcBef>
              <a:spcAft>
                <a:spcPts val="0"/>
              </a:spcAft>
              <a:defRPr/>
            </a:pPr>
            <a:fld id="{278BEEE4-E067-42DC-BF36-385146DA79DC}" type="slidenum">
              <a:rPr lang="en-US" sz="979">
                <a:solidFill>
                  <a:schemeClr val="bg1"/>
                </a:solidFill>
                <a:latin typeface="+mn-lt"/>
                <a:sym typeface="Trebuchet MS" panose="020B0603020202020204" pitchFamily="34" charset="0"/>
              </a:rPr>
              <a:pPr algn="r" defTabSz="895169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sz="979" dirty="0">
              <a:solidFill>
                <a:schemeClr val="bg1"/>
              </a:solidFill>
              <a:latin typeface="+mn-lt"/>
              <a:sym typeface="Trebuchet MS" panose="020B0603020202020204" pitchFamily="34" charset="0"/>
            </a:endParaRPr>
          </a:p>
        </p:txBody>
      </p:sp>
      <p:grpSp>
        <p:nvGrpSpPr>
          <p:cNvPr id="3" name="Bubble"/>
          <p:cNvGrpSpPr>
            <a:grpSpLocks/>
          </p:cNvGrpSpPr>
          <p:nvPr userDrawn="1"/>
        </p:nvGrpSpPr>
        <p:grpSpPr bwMode="auto">
          <a:xfrm>
            <a:off x="0" y="0"/>
            <a:ext cx="12192000" cy="5859463"/>
            <a:chOff x="1" y="0"/>
            <a:chExt cx="9905998" cy="5859885"/>
          </a:xfrm>
        </p:grpSpPr>
        <p:sp>
          <p:nvSpPr>
            <p:cNvPr id="4" name="Rectangle 9"/>
            <p:cNvSpPr/>
            <p:nvPr userDrawn="1"/>
          </p:nvSpPr>
          <p:spPr>
            <a:xfrm>
              <a:off x="1" y="0"/>
              <a:ext cx="9905998" cy="4989872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2712" dirty="0">
                <a:latin typeface="+mn-lt"/>
              </a:endParaRPr>
            </a:p>
          </p:txBody>
        </p:sp>
        <p:sp>
          <p:nvSpPr>
            <p:cNvPr id="5" name="Right Triangle 10"/>
            <p:cNvSpPr/>
            <p:nvPr userDrawn="1"/>
          </p:nvSpPr>
          <p:spPr>
            <a:xfrm rot="5400000">
              <a:off x="2109403" y="4820779"/>
              <a:ext cx="1039888" cy="1038324"/>
            </a:xfrm>
            <a:prstGeom prst="rtTriangle">
              <a:avLst/>
            </a:prstGeom>
            <a:solidFill>
              <a:schemeClr val="tx2"/>
            </a:solidFill>
            <a:ln>
              <a:noFill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2712" dirty="0">
                <a:latin typeface="+mn-lt"/>
              </a:endParaRPr>
            </a:p>
          </p:txBody>
        </p:sp>
      </p:grpSp>
      <p:pic>
        <p:nvPicPr>
          <p:cNvPr id="6" name="Picture 7"/>
          <p:cNvPicPr>
            <a:picLocks noChangeAspect="1"/>
          </p:cNvPicPr>
          <p:nvPr userDrawn="1"/>
        </p:nvPicPr>
        <p:blipFill>
          <a:blip r:embed="rId2"/>
          <a:srcRect l="23083" t="3633" b="2"/>
          <a:stretch>
            <a:fillRect/>
          </a:stretch>
        </p:blipFill>
        <p:spPr bwMode="auto">
          <a:xfrm>
            <a:off x="2586038" y="4784725"/>
            <a:ext cx="9605962" cy="768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>
          <a:xfrm>
            <a:off x="9739313" y="6405563"/>
            <a:ext cx="1271587" cy="153987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800">
                <a:solidFill>
                  <a:schemeClr val="bg1"/>
                </a:solidFill>
                <a:latin typeface="+mn-lt"/>
                <a:sym typeface="Trebuchet MS" panose="020B0603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18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. Special gray">
    <p:bg>
      <p:bgPr>
        <a:solidFill>
          <a:schemeClr val="tx1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age"/>
          <p:cNvSpPr txBox="1"/>
          <p:nvPr/>
        </p:nvSpPr>
        <p:spPr bwMode="white">
          <a:xfrm>
            <a:off x="11018838" y="6407150"/>
            <a:ext cx="381000" cy="150813"/>
          </a:xfrm>
          <a:prstGeom prst="rect">
            <a:avLst/>
          </a:prstGeom>
          <a:noFill/>
        </p:spPr>
        <p:txBody>
          <a:bodyPr lIns="0" tIns="0" rIns="0" bIns="0" anchor="b">
            <a:spAutoFit/>
          </a:bodyPr>
          <a:lstStyle/>
          <a:p>
            <a:pPr algn="r" defTabSz="895169" fontAlgn="auto">
              <a:spcBef>
                <a:spcPts val="0"/>
              </a:spcBef>
              <a:spcAft>
                <a:spcPts val="0"/>
              </a:spcAft>
              <a:defRPr/>
            </a:pPr>
            <a:fld id="{2F4C45A4-D159-425A-92D1-F7AB23F49812}" type="slidenum">
              <a:rPr lang="en-US" sz="979">
                <a:solidFill>
                  <a:schemeClr val="bg1"/>
                </a:solidFill>
                <a:latin typeface="+mn-lt"/>
                <a:sym typeface="Trebuchet MS" panose="020B0603020202020204" pitchFamily="34" charset="0"/>
              </a:rPr>
              <a:pPr algn="r" defTabSz="895169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sz="979" dirty="0">
              <a:solidFill>
                <a:schemeClr val="bg1"/>
              </a:solidFill>
              <a:latin typeface="+mn-lt"/>
              <a:sym typeface="Trebuchet MS" panose="020B060302020202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5385" y="622800"/>
            <a:ext cx="10642708" cy="271200"/>
          </a:xfrm>
        </p:spPr>
        <p:txBody>
          <a:bodyPr/>
          <a:lstStyle>
            <a:lvl1pPr>
              <a:defRPr>
                <a:solidFill>
                  <a:schemeClr val="bg1"/>
                </a:solidFill>
                <a:latin typeface="+mj-lt"/>
                <a:sym typeface="Trebuchet MS" panose="020B0603020202020204" pitchFamily="34" charset="0"/>
              </a:defRPr>
            </a:lvl1pPr>
          </a:lstStyle>
          <a:p>
            <a:r>
              <a:rPr lang="ru-RU" dirty="0"/>
              <a:t>Образец заголовка</a:t>
            </a:r>
            <a:endParaRPr lang="en-US" dirty="0"/>
          </a:p>
        </p:txBody>
      </p:sp>
      <p:sp>
        <p:nvSpPr>
          <p:cNvPr id="4" name="Date Placeholder 2"/>
          <p:cNvSpPr>
            <a:spLocks noGrp="1"/>
          </p:cNvSpPr>
          <p:nvPr>
            <p:ph type="dt" sz="half" idx="10"/>
          </p:nvPr>
        </p:nvSpPr>
        <p:spPr>
          <a:xfrm>
            <a:off x="9739313" y="6405563"/>
            <a:ext cx="1271587" cy="153987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800">
                <a:solidFill>
                  <a:schemeClr val="bg1"/>
                </a:solidFill>
                <a:latin typeface="+mn-lt"/>
                <a:sym typeface="Trebuchet MS" panose="020B0603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18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. Table of contents">
    <p:bg>
      <p:bgPr>
        <a:gradFill rotWithShape="1">
          <a:gsLst>
            <a:gs pos="0">
              <a:srgbClr val="0077BE"/>
            </a:gs>
            <a:gs pos="100000">
              <a:srgbClr val="67BD4A"/>
            </a:gs>
          </a:gsLst>
          <a:lin ang="81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rrowPanelWhite"/>
          <p:cNvSpPr/>
          <p:nvPr userDrawn="1"/>
        </p:nvSpPr>
        <p:spPr bwMode="ltGray">
          <a:xfrm>
            <a:off x="0" y="0"/>
            <a:ext cx="4132263" cy="6859588"/>
          </a:xfrm>
          <a:custGeom>
            <a:avLst/>
            <a:gdLst>
              <a:gd name="connsiteX0" fmla="*/ 0 w 3357450"/>
              <a:gd name="connsiteY0" fmla="*/ 0 h 6859310"/>
              <a:gd name="connsiteX1" fmla="*/ 255600 w 3357450"/>
              <a:gd name="connsiteY1" fmla="*/ 0 h 6859310"/>
              <a:gd name="connsiteX2" fmla="*/ 255600 w 3357450"/>
              <a:gd name="connsiteY2" fmla="*/ 1310 h 6859310"/>
              <a:gd name="connsiteX3" fmla="*/ 2534071 w 3357450"/>
              <a:gd name="connsiteY3" fmla="*/ 1310 h 6859310"/>
              <a:gd name="connsiteX4" fmla="*/ 3357450 w 3357450"/>
              <a:gd name="connsiteY4" fmla="*/ 3430310 h 6859310"/>
              <a:gd name="connsiteX5" fmla="*/ 2534071 w 3357450"/>
              <a:gd name="connsiteY5" fmla="*/ 6859310 h 6859310"/>
              <a:gd name="connsiteX6" fmla="*/ 3600 w 3357450"/>
              <a:gd name="connsiteY6" fmla="*/ 6859310 h 6859310"/>
              <a:gd name="connsiteX7" fmla="*/ 3600 w 3357450"/>
              <a:gd name="connsiteY7" fmla="*/ 6858000 h 6859310"/>
              <a:gd name="connsiteX8" fmla="*/ 0 w 3357450"/>
              <a:gd name="connsiteY8" fmla="*/ 6858000 h 68593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357450" h="6859310">
                <a:moveTo>
                  <a:pt x="0" y="0"/>
                </a:moveTo>
                <a:lnTo>
                  <a:pt x="255600" y="0"/>
                </a:lnTo>
                <a:lnTo>
                  <a:pt x="255600" y="1310"/>
                </a:lnTo>
                <a:lnTo>
                  <a:pt x="2534071" y="1310"/>
                </a:lnTo>
                <a:lnTo>
                  <a:pt x="3357450" y="3430310"/>
                </a:lnTo>
                <a:lnTo>
                  <a:pt x="2534071" y="6859310"/>
                </a:lnTo>
                <a:lnTo>
                  <a:pt x="3600" y="6859310"/>
                </a:lnTo>
                <a:lnTo>
                  <a:pt x="3600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175" dirty="0">
              <a:solidFill>
                <a:schemeClr val="bg1"/>
              </a:solidFill>
              <a:sym typeface="Trebuchet MS" panose="020B0603020202020204" pitchFamily="34" charset="0"/>
            </a:endParaRPr>
          </a:p>
        </p:txBody>
      </p:sp>
      <p:sp>
        <p:nvSpPr>
          <p:cNvPr id="3" name="Page"/>
          <p:cNvSpPr txBox="1"/>
          <p:nvPr userDrawn="1"/>
        </p:nvSpPr>
        <p:spPr>
          <a:xfrm>
            <a:off x="11018838" y="6408738"/>
            <a:ext cx="381000" cy="150812"/>
          </a:xfrm>
          <a:prstGeom prst="rect">
            <a:avLst/>
          </a:prstGeom>
          <a:noFill/>
        </p:spPr>
        <p:txBody>
          <a:bodyPr lIns="0" tIns="0" rIns="0" bIns="0" anchor="b">
            <a:spAutoFit/>
          </a:bodyPr>
          <a:lstStyle/>
          <a:p>
            <a:pPr algn="r" defTabSz="895169" fontAlgn="auto">
              <a:spcBef>
                <a:spcPts val="0"/>
              </a:spcBef>
              <a:spcAft>
                <a:spcPts val="0"/>
              </a:spcAft>
              <a:defRPr/>
            </a:pPr>
            <a:fld id="{BDB563EC-667B-482A-BD6F-D93C225C06B8}" type="slidenum">
              <a:rPr lang="en-US" sz="979">
                <a:solidFill>
                  <a:schemeClr val="bg1"/>
                </a:solidFill>
                <a:latin typeface="+mn-lt"/>
                <a:sym typeface="Trebuchet MS" panose="020B0603020202020204" pitchFamily="34" charset="0"/>
              </a:rPr>
              <a:pPr algn="r" defTabSz="895169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sz="979" dirty="0">
              <a:solidFill>
                <a:schemeClr val="bg1"/>
              </a:solidFill>
              <a:latin typeface="+mn-lt"/>
              <a:sym typeface="Trebuchet MS" panose="020B0603020202020204" pitchFamily="34" charset="0"/>
            </a:endParaRPr>
          </a:p>
        </p:txBody>
      </p:sp>
      <p:sp>
        <p:nvSpPr>
          <p:cNvPr id="4" name="TextBox 19"/>
          <p:cNvSpPr txBox="1"/>
          <p:nvPr userDrawn="1"/>
        </p:nvSpPr>
        <p:spPr>
          <a:xfrm>
            <a:off x="762000" y="2725738"/>
            <a:ext cx="2738438" cy="1406525"/>
          </a:xfrm>
          <a:prstGeom prst="rect">
            <a:avLst/>
          </a:prstGeom>
          <a:noFill/>
        </p:spPr>
        <p:txBody>
          <a:bodyPr lIns="0" tIns="0" rIns="0" bIns="0" anchor="ctr">
            <a:spAutoFit/>
          </a:bodyPr>
          <a:lstStyle/>
          <a:p>
            <a:pPr fontAlgn="auto">
              <a:lnSpc>
                <a:spcPct val="106000"/>
              </a:lnSpc>
              <a:spcBef>
                <a:spcPts val="0"/>
              </a:spcBef>
              <a:spcAft>
                <a:spcPts val="685"/>
              </a:spcAft>
              <a:defRPr/>
            </a:pPr>
            <a:r>
              <a:rPr lang="en-US" sz="4308" dirty="0">
                <a:solidFill>
                  <a:srgbClr val="374140"/>
                </a:solidFill>
                <a:latin typeface="+mn-lt"/>
                <a:sym typeface="Trebuchet MS" panose="020B0603020202020204" pitchFamily="34" charset="0"/>
              </a:rPr>
              <a:t>Table of contents</a:t>
            </a:r>
          </a:p>
        </p:txBody>
      </p:sp>
      <p:pic>
        <p:nvPicPr>
          <p:cNvPr id="5" name="Picture 8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2957513" y="3590925"/>
            <a:ext cx="1681162" cy="3382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Date Placeholder 4"/>
          <p:cNvSpPr>
            <a:spLocks noGrp="1"/>
          </p:cNvSpPr>
          <p:nvPr>
            <p:ph type="dt" sz="half" idx="10"/>
          </p:nvPr>
        </p:nvSpPr>
        <p:spPr>
          <a:xfrm>
            <a:off x="9739313" y="6405563"/>
            <a:ext cx="1271587" cy="153987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800">
                <a:solidFill>
                  <a:schemeClr val="bg1"/>
                </a:solidFill>
                <a:latin typeface="+mn-lt"/>
                <a:sym typeface="Trebuchet MS" panose="020B0603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18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D. Blank green">
    <p:bg>
      <p:bgPr>
        <a:gradFill rotWithShape="1">
          <a:gsLst>
            <a:gs pos="0">
              <a:srgbClr val="0077BE"/>
            </a:gs>
            <a:gs pos="100000">
              <a:srgbClr val="67BD4A"/>
            </a:gs>
          </a:gsLst>
          <a:lin ang="81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ge"/>
          <p:cNvSpPr txBox="1"/>
          <p:nvPr userDrawn="1"/>
        </p:nvSpPr>
        <p:spPr>
          <a:xfrm>
            <a:off x="11018838" y="6408738"/>
            <a:ext cx="381000" cy="150812"/>
          </a:xfrm>
          <a:prstGeom prst="rect">
            <a:avLst/>
          </a:prstGeom>
          <a:noFill/>
        </p:spPr>
        <p:txBody>
          <a:bodyPr lIns="0" tIns="0" rIns="0" bIns="0" anchor="b">
            <a:spAutoFit/>
          </a:bodyPr>
          <a:lstStyle/>
          <a:p>
            <a:pPr algn="r" defTabSz="895169" fontAlgn="auto">
              <a:spcBef>
                <a:spcPts val="0"/>
              </a:spcBef>
              <a:spcAft>
                <a:spcPts val="0"/>
              </a:spcAft>
              <a:defRPr/>
            </a:pPr>
            <a:fld id="{347CB726-42BB-4532-B3E4-7DCB69604042}" type="slidenum">
              <a:rPr lang="en-US" sz="979">
                <a:solidFill>
                  <a:schemeClr val="bg1"/>
                </a:solidFill>
                <a:latin typeface="+mn-lt"/>
                <a:sym typeface="Trebuchet MS" panose="020B0603020202020204" pitchFamily="34" charset="0"/>
              </a:rPr>
              <a:pPr algn="r" defTabSz="895169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sz="979" dirty="0">
              <a:solidFill>
                <a:schemeClr val="bg1"/>
              </a:solidFill>
              <a:latin typeface="+mn-lt"/>
              <a:sym typeface="Trebuchet MS" panose="020B0603020202020204" pitchFamily="34" charset="0"/>
            </a:endParaRPr>
          </a:p>
        </p:txBody>
      </p:sp>
      <p:sp>
        <p:nvSpPr>
          <p:cNvPr id="3" name="Date Placeholder 4"/>
          <p:cNvSpPr>
            <a:spLocks noGrp="1"/>
          </p:cNvSpPr>
          <p:nvPr>
            <p:ph type="dt" sz="half" idx="10"/>
          </p:nvPr>
        </p:nvSpPr>
        <p:spPr>
          <a:xfrm>
            <a:off x="9739313" y="6405563"/>
            <a:ext cx="1271587" cy="153987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800">
                <a:solidFill>
                  <a:schemeClr val="bg1"/>
                </a:solidFill>
                <a:latin typeface="+mn-lt"/>
                <a:sym typeface="Trebuchet MS" panose="020B0603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18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D. Blank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2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126394" name="think-cell Slide" r:id="rId5" imgW="360" imgH="360" progId="">
                  <p:embed/>
                </p:oleObj>
              </mc:Choice>
              <mc:Fallback>
                <p:oleObj name="think-cell Slide" r:id="rId5" imgW="360" imgH="360" progId="">
                  <p:embed/>
                  <p:pic>
                    <p:nvPicPr>
                      <p:cNvPr id="0" name="Picture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Rectangle 2" hidden="1"/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195263" cy="158750"/>
          </a:xfrm>
          <a:prstGeom prst="rect">
            <a:avLst/>
          </a:prstGeom>
          <a:solidFill>
            <a:srgbClr val="0077BE"/>
          </a:solidFill>
          <a:ln w="9525" cap="rnd" cmpd="sng" algn="ctr">
            <a:solidFill>
              <a:srgbClr val="0077BE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958" dirty="0" err="1">
              <a:solidFill>
                <a:srgbClr val="FFFFFF"/>
              </a:solidFill>
              <a:ea typeface="+mj-ea"/>
              <a:cs typeface="+mj-cs"/>
              <a:sym typeface="Trebuchet MS" panose="020B0603020202020204" pitchFamily="34" charset="0"/>
            </a:endParaRPr>
          </a:p>
        </p:txBody>
      </p:sp>
      <p:sp>
        <p:nvSpPr>
          <p:cNvPr id="4" name="Page"/>
          <p:cNvSpPr txBox="1"/>
          <p:nvPr userDrawn="1"/>
        </p:nvSpPr>
        <p:spPr>
          <a:xfrm>
            <a:off x="11337925" y="6408738"/>
            <a:ext cx="381000" cy="150812"/>
          </a:xfrm>
          <a:prstGeom prst="rect">
            <a:avLst/>
          </a:prstGeom>
          <a:noFill/>
        </p:spPr>
        <p:txBody>
          <a:bodyPr lIns="0" tIns="0" rIns="0" bIns="0" anchor="b">
            <a:spAutoFit/>
          </a:bodyPr>
          <a:lstStyle/>
          <a:p>
            <a:pPr algn="r" defTabSz="895169" fontAlgn="auto">
              <a:spcBef>
                <a:spcPts val="0"/>
              </a:spcBef>
              <a:spcAft>
                <a:spcPts val="0"/>
              </a:spcAft>
              <a:defRPr/>
            </a:pPr>
            <a:fld id="{D721CA3D-BA9F-4B8D-A5EB-959962C00AED}" type="slidenum">
              <a:rPr lang="en-US" sz="979">
                <a:solidFill>
                  <a:schemeClr val="bg1">
                    <a:lumMod val="50000"/>
                  </a:schemeClr>
                </a:solidFill>
                <a:latin typeface="+mn-lt"/>
                <a:sym typeface="Trebuchet MS" panose="020B0603020202020204" pitchFamily="34" charset="0"/>
              </a:rPr>
              <a:pPr algn="r" defTabSz="895169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sz="979" dirty="0">
              <a:solidFill>
                <a:schemeClr val="bg1">
                  <a:lumMod val="50000"/>
                </a:schemeClr>
              </a:solidFill>
              <a:latin typeface="+mn-lt"/>
              <a:sym typeface="Trebuchet MS" panose="020B0603020202020204" pitchFamily="34" charset="0"/>
            </a:endParaRPr>
          </a:p>
        </p:txBody>
      </p:sp>
      <p:pic>
        <p:nvPicPr>
          <p:cNvPr id="5" name="Picture 4" descr="http://D4AD938DC65031E21AF9EE0463C292AD.dms.sberbank.ru/D4AD938DC65031E21AF9EE0463C292AD-45FDCC9C7560CF35DA88EEE9435DF9FE-059EB227FE4DBB45BC02484443552864/1.png"/>
          <p:cNvPicPr>
            <a:picLocks/>
          </p:cNvPicPr>
          <p:nvPr userDrawn="1"/>
        </p:nvPicPr>
        <p:blipFill>
          <a:blip r:link="rId7"/>
          <a:srcRect/>
          <a:stretch>
            <a:fillRect/>
          </a:stretch>
        </p:blipFill>
        <p:spPr bwMode="auto">
          <a:xfrm>
            <a:off x="0" y="0"/>
            <a:ext cx="1588" cy="1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5" descr="http://D4AD938DC65031E21AF9EE0463C292AD.dms.sberbank.ru/D4AD938DC65031E21AF9EE0463C292AD-45FDCC9C7560CF35DA88EEE9435DF9FE-059EB227FE4DBB45BC02484443552864/1.png"/>
          <p:cNvPicPr>
            <a:picLocks/>
          </p:cNvPicPr>
          <p:nvPr userDrawn="1"/>
        </p:nvPicPr>
        <p:blipFill>
          <a:blip r:link="rId7"/>
          <a:srcRect/>
          <a:stretch>
            <a:fillRect/>
          </a:stretch>
        </p:blipFill>
        <p:spPr bwMode="auto">
          <a:xfrm>
            <a:off x="0" y="0"/>
            <a:ext cx="1588" cy="1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7" descr="http://D4AD938DC65031E21AF9EE0463C292AD.dms.sberbank.ru/D4AD938DC65031E21AF9EE0463C292AD-45FDCC9C7560CF35DA88EEE9435DF9FE-059EB227FE4DBB45BC02484443552864/1.png"/>
          <p:cNvPicPr>
            <a:picLocks/>
          </p:cNvPicPr>
          <p:nvPr userDrawn="1"/>
        </p:nvPicPr>
        <p:blipFill>
          <a:blip r:link="rId7"/>
          <a:srcRect/>
          <a:stretch>
            <a:fillRect/>
          </a:stretch>
        </p:blipFill>
        <p:spPr bwMode="auto">
          <a:xfrm>
            <a:off x="0" y="0"/>
            <a:ext cx="1588" cy="1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Date Placeholder 6"/>
          <p:cNvSpPr>
            <a:spLocks noGrp="1"/>
          </p:cNvSpPr>
          <p:nvPr>
            <p:ph type="dt" sz="half" idx="10"/>
          </p:nvPr>
        </p:nvSpPr>
        <p:spPr>
          <a:xfrm>
            <a:off x="9739313" y="6405563"/>
            <a:ext cx="1271587" cy="153987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800">
                <a:latin typeface="+mn-lt"/>
                <a:sym typeface="Trebuchet MS" panose="020B0603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Green arrow two third">
    <p:bg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952314" name="think-cell Slide" r:id="rId5" imgW="360" imgH="360" progId="">
                  <p:embed/>
                </p:oleObj>
              </mc:Choice>
              <mc:Fallback>
                <p:oleObj name="think-cell Slide" r:id="rId5" imgW="360" imgH="360" progId="">
                  <p:embed/>
                  <p:pic>
                    <p:nvPicPr>
                      <p:cNvPr id="0" name="Picture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ectangle 1" hidden="1">
            <a:extLst/>
          </p:cNvPr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195263" cy="158750"/>
          </a:xfrm>
          <a:prstGeom prst="rect">
            <a:avLst/>
          </a:prstGeom>
          <a:solidFill>
            <a:srgbClr val="0077BE"/>
          </a:solidFill>
          <a:ln w="9525" cap="rnd" cmpd="sng" algn="ctr">
            <a:solidFill>
              <a:srgbClr val="0077BE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400" dirty="0">
              <a:solidFill>
                <a:srgbClr val="FFFFFF"/>
              </a:solidFill>
              <a:ea typeface="+mj-ea"/>
              <a:cs typeface="+mj-cs"/>
              <a:sym typeface="Trebuchet MS" panose="020B0603020202020204" pitchFamily="34" charset="0"/>
            </a:endParaRPr>
          </a:p>
        </p:txBody>
      </p:sp>
      <p:sp>
        <p:nvSpPr>
          <p:cNvPr id="5" name="ArrowPanelGray"/>
          <p:cNvSpPr/>
          <p:nvPr userDrawn="1"/>
        </p:nvSpPr>
        <p:spPr bwMode="white">
          <a:xfrm>
            <a:off x="0" y="0"/>
            <a:ext cx="8372475" cy="6858000"/>
          </a:xfrm>
          <a:custGeom>
            <a:avLst/>
            <a:gdLst>
              <a:gd name="connsiteX0" fmla="*/ 0 w 6802350"/>
              <a:gd name="connsiteY0" fmla="*/ 0 h 6858000"/>
              <a:gd name="connsiteX1" fmla="*/ 6002090 w 6802350"/>
              <a:gd name="connsiteY1" fmla="*/ 0 h 6858000"/>
              <a:gd name="connsiteX2" fmla="*/ 6802350 w 6802350"/>
              <a:gd name="connsiteY2" fmla="*/ 3429000 h 6858000"/>
              <a:gd name="connsiteX3" fmla="*/ 6002090 w 6802350"/>
              <a:gd name="connsiteY3" fmla="*/ 6858000 h 6858000"/>
              <a:gd name="connsiteX4" fmla="*/ 0 w 6802350"/>
              <a:gd name="connsiteY4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802350" h="6858000">
                <a:moveTo>
                  <a:pt x="0" y="0"/>
                </a:moveTo>
                <a:lnTo>
                  <a:pt x="6002090" y="0"/>
                </a:lnTo>
                <a:lnTo>
                  <a:pt x="6802350" y="3429000"/>
                </a:lnTo>
                <a:lnTo>
                  <a:pt x="6002090" y="6858000"/>
                </a:lnTo>
                <a:lnTo>
                  <a:pt x="0" y="6858000"/>
                </a:lnTo>
                <a:close/>
              </a:path>
            </a:pathLst>
          </a:custGeom>
          <a:gradFill>
            <a:gsLst>
              <a:gs pos="0">
                <a:schemeClr val="tx2"/>
              </a:gs>
              <a:gs pos="100000">
                <a:schemeClr val="accent2"/>
              </a:gs>
            </a:gsLst>
            <a:lin ang="8100000" scaled="1"/>
          </a:gra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fontAlgn="auto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defRPr/>
            </a:pPr>
            <a:endParaRPr lang="en-US" sz="1200" dirty="0">
              <a:solidFill>
                <a:schemeClr val="bg1"/>
              </a:solidFill>
              <a:sym typeface="Trebuchet MS" panose="020B0603020202020204" pitchFamily="34" charset="0"/>
            </a:endParaRPr>
          </a:p>
        </p:txBody>
      </p:sp>
      <p:sp>
        <p:nvSpPr>
          <p:cNvPr id="6" name="Page"/>
          <p:cNvSpPr txBox="1"/>
          <p:nvPr userDrawn="1"/>
        </p:nvSpPr>
        <p:spPr>
          <a:xfrm>
            <a:off x="11018838" y="6405563"/>
            <a:ext cx="381000" cy="153987"/>
          </a:xfrm>
          <a:prstGeom prst="rect">
            <a:avLst/>
          </a:prstGeom>
          <a:noFill/>
        </p:spPr>
        <p:txBody>
          <a:bodyPr lIns="0" tIns="0" rIns="0" bIns="0" anchor="b">
            <a:spAutoFit/>
          </a:bodyPr>
          <a:lstStyle/>
          <a:p>
            <a:pPr algn="r" defTabSz="914400" fontAlgn="auto">
              <a:spcBef>
                <a:spcPts val="0"/>
              </a:spcBef>
              <a:spcAft>
                <a:spcPts val="0"/>
              </a:spcAft>
              <a:defRPr/>
            </a:pPr>
            <a:fld id="{FD4FBBF1-D69D-4AF9-923F-16EA406F50F2}" type="slidenum">
              <a:rPr lang="en-US" sz="1000">
                <a:solidFill>
                  <a:schemeClr val="bg1">
                    <a:lumMod val="50000"/>
                  </a:schemeClr>
                </a:solidFill>
                <a:latin typeface="+mn-lt"/>
                <a:sym typeface="Trebuchet MS" panose="020B0603020202020204" pitchFamily="34" charset="0"/>
              </a:rPr>
              <a:pPr algn="r" defTabSz="914400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sz="1000" dirty="0">
              <a:solidFill>
                <a:schemeClr val="bg1">
                  <a:lumMod val="50000"/>
                </a:schemeClr>
              </a:solidFill>
              <a:latin typeface="+mn-lt"/>
              <a:sym typeface="Trebuchet MS" panose="020B0603020202020204" pitchFamily="34" charset="0"/>
            </a:endParaRPr>
          </a:p>
        </p:txBody>
      </p:sp>
      <p:pic>
        <p:nvPicPr>
          <p:cNvPr id="7" name="Picture 8"/>
          <p:cNvPicPr>
            <a:picLocks noChangeAspect="1"/>
          </p:cNvPicPr>
          <p:nvPr userDrawn="1"/>
        </p:nvPicPr>
        <p:blipFill>
          <a:blip r:embed="rId7"/>
          <a:srcRect t="9052" b="6866"/>
          <a:stretch>
            <a:fillRect/>
          </a:stretch>
        </p:blipFill>
        <p:spPr bwMode="auto">
          <a:xfrm rot="120000">
            <a:off x="6054725" y="3408363"/>
            <a:ext cx="3316288" cy="3455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Rectangle 14">
            <a:extLst/>
          </p:cNvPr>
          <p:cNvSpPr/>
          <p:nvPr userDrawn="1"/>
        </p:nvSpPr>
        <p:spPr>
          <a:xfrm>
            <a:off x="5473700" y="88900"/>
            <a:ext cx="1246188" cy="153988"/>
          </a:xfrm>
          <a:prstGeom prst="rect">
            <a:avLst/>
          </a:prstGeom>
          <a:noFill/>
          <a:ln w="9525" cap="rnd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anchor="ctr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000" dirty="0">
                <a:solidFill>
                  <a:srgbClr val="C41300"/>
                </a:solidFill>
              </a:rPr>
              <a:t>КОНФИДЕНЦИАЛЬНО</a:t>
            </a:r>
            <a:endParaRPr lang="en-US" sz="1000" dirty="0">
              <a:solidFill>
                <a:srgbClr val="C41300"/>
              </a:solidFill>
            </a:endParaRPr>
          </a:p>
        </p:txBody>
      </p:sp>
      <p:sp>
        <p:nvSpPr>
          <p:cNvPr id="11" name="Title 3"/>
          <p:cNvSpPr>
            <a:spLocks noGrp="1"/>
          </p:cNvSpPr>
          <p:nvPr>
            <p:ph type="title"/>
          </p:nvPr>
        </p:nvSpPr>
        <p:spPr>
          <a:xfrm>
            <a:off x="775385" y="622801"/>
            <a:ext cx="6090153" cy="332399"/>
          </a:xfrm>
        </p:spPr>
        <p:txBody>
          <a:bodyPr/>
          <a:lstStyle>
            <a:lvl1pPr>
              <a:defRPr sz="2400">
                <a:solidFill>
                  <a:srgbClr val="FFFFFF"/>
                </a:solidFill>
                <a:latin typeface="+mj-lt"/>
                <a:sym typeface="Trebuchet MS" panose="020B0603020202020204" pitchFamily="34" charset="0"/>
              </a:defRPr>
            </a:lvl1pPr>
          </a:lstStyle>
          <a:p>
            <a:r>
              <a:rPr lang="ru-RU" dirty="0"/>
              <a:t>Образец заголовка</a:t>
            </a:r>
            <a:endParaRPr lang="en-US" dirty="0"/>
          </a:p>
        </p:txBody>
      </p:sp>
      <p:sp>
        <p:nvSpPr>
          <p:cNvPr id="9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r">
              <a:defRPr sz="1000">
                <a:solidFill>
                  <a:schemeClr val="bg1">
                    <a:lumMod val="50000"/>
                  </a:schemeClr>
                </a:solidFill>
                <a:latin typeface="+mn-lt"/>
                <a:sym typeface="Trebuchet MS" panose="020B0603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19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D. Layout gu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2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127418" name="think-cell Slide" r:id="rId5" imgW="360" imgH="360" progId="">
                  <p:embed/>
                </p:oleObj>
              </mc:Choice>
              <mc:Fallback>
                <p:oleObj name="think-cell Slide" r:id="rId5" imgW="360" imgH="360" progId="">
                  <p:embed/>
                  <p:pic>
                    <p:nvPicPr>
                      <p:cNvPr id="0" name="Picture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Rectangle 2" hidden="1"/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195263" cy="158750"/>
          </a:xfrm>
          <a:prstGeom prst="rect">
            <a:avLst/>
          </a:prstGeom>
          <a:solidFill>
            <a:srgbClr val="0077BE"/>
          </a:solidFill>
          <a:ln w="9525" cap="rnd" cmpd="sng" algn="ctr">
            <a:solidFill>
              <a:srgbClr val="0077BE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958" dirty="0" err="1">
              <a:solidFill>
                <a:srgbClr val="FFFFFF"/>
              </a:solidFill>
              <a:ea typeface="+mj-ea"/>
              <a:cs typeface="+mj-cs"/>
              <a:sym typeface="Trebuchet MS" panose="020B0603020202020204" pitchFamily="34" charset="0"/>
            </a:endParaRPr>
          </a:p>
        </p:txBody>
      </p:sp>
      <p:sp>
        <p:nvSpPr>
          <p:cNvPr id="4" name="Page"/>
          <p:cNvSpPr txBox="1"/>
          <p:nvPr userDrawn="1"/>
        </p:nvSpPr>
        <p:spPr>
          <a:xfrm>
            <a:off x="11337925" y="6408738"/>
            <a:ext cx="381000" cy="150812"/>
          </a:xfrm>
          <a:prstGeom prst="rect">
            <a:avLst/>
          </a:prstGeom>
          <a:noFill/>
        </p:spPr>
        <p:txBody>
          <a:bodyPr lIns="0" tIns="0" rIns="0" bIns="0" anchor="b">
            <a:spAutoFit/>
          </a:bodyPr>
          <a:lstStyle/>
          <a:p>
            <a:pPr algn="r" defTabSz="895169" fontAlgn="auto">
              <a:spcBef>
                <a:spcPts val="0"/>
              </a:spcBef>
              <a:spcAft>
                <a:spcPts val="0"/>
              </a:spcAft>
              <a:defRPr/>
            </a:pPr>
            <a:fld id="{75A78D8B-F249-4333-AE71-0740ECC6FF31}" type="slidenum">
              <a:rPr lang="en-US" sz="979">
                <a:solidFill>
                  <a:schemeClr val="bg1">
                    <a:lumMod val="50000"/>
                  </a:schemeClr>
                </a:solidFill>
                <a:latin typeface="+mn-lt"/>
                <a:sym typeface="Trebuchet MS" panose="020B0603020202020204" pitchFamily="34" charset="0"/>
              </a:rPr>
              <a:pPr algn="r" defTabSz="895169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sz="979" dirty="0">
              <a:solidFill>
                <a:schemeClr val="bg1">
                  <a:lumMod val="50000"/>
                </a:schemeClr>
              </a:solidFill>
              <a:latin typeface="+mn-lt"/>
              <a:sym typeface="Trebuchet MS" panose="020B0603020202020204" pitchFamily="34" charset="0"/>
            </a:endParaRPr>
          </a:p>
        </p:txBody>
      </p:sp>
      <p:grpSp>
        <p:nvGrpSpPr>
          <p:cNvPr id="5" name="A4Grid"/>
          <p:cNvGrpSpPr>
            <a:grpSpLocks/>
          </p:cNvGrpSpPr>
          <p:nvPr userDrawn="1"/>
        </p:nvGrpSpPr>
        <p:grpSpPr bwMode="auto">
          <a:xfrm>
            <a:off x="0" y="0"/>
            <a:ext cx="12192000" cy="6858000"/>
            <a:chOff x="0" y="0"/>
            <a:chExt cx="9906000" cy="6858000"/>
          </a:xfrm>
        </p:grpSpPr>
        <p:sp>
          <p:nvSpPr>
            <p:cNvPr id="6" name="Slide edges"/>
            <p:cNvSpPr>
              <a:spLocks noChangeAspect="1"/>
            </p:cNvSpPr>
            <p:nvPr/>
          </p:nvSpPr>
          <p:spPr bwMode="auto">
            <a:xfrm>
              <a:off x="0" y="0"/>
              <a:ext cx="9906000" cy="6858000"/>
            </a:xfrm>
            <a:custGeom>
              <a:avLst/>
              <a:gdLst>
                <a:gd name="T0" fmla="*/ 6024 w 6026"/>
                <a:gd name="T1" fmla="*/ 3394 h 3396"/>
                <a:gd name="T2" fmla="*/ 6024 w 6026"/>
                <a:gd name="T3" fmla="*/ 3391 h 3396"/>
                <a:gd name="T4" fmla="*/ 5 w 6026"/>
                <a:gd name="T5" fmla="*/ 3391 h 3396"/>
                <a:gd name="T6" fmla="*/ 5 w 6026"/>
                <a:gd name="T7" fmla="*/ 5 h 3396"/>
                <a:gd name="T8" fmla="*/ 6021 w 6026"/>
                <a:gd name="T9" fmla="*/ 5 h 3396"/>
                <a:gd name="T10" fmla="*/ 6021 w 6026"/>
                <a:gd name="T11" fmla="*/ 3394 h 3396"/>
                <a:gd name="T12" fmla="*/ 6024 w 6026"/>
                <a:gd name="T13" fmla="*/ 3394 h 3396"/>
                <a:gd name="T14" fmla="*/ 6024 w 6026"/>
                <a:gd name="T15" fmla="*/ 3391 h 3396"/>
                <a:gd name="T16" fmla="*/ 6024 w 6026"/>
                <a:gd name="T17" fmla="*/ 3394 h 3396"/>
                <a:gd name="T18" fmla="*/ 6026 w 6026"/>
                <a:gd name="T19" fmla="*/ 3394 h 3396"/>
                <a:gd name="T20" fmla="*/ 6026 w 6026"/>
                <a:gd name="T21" fmla="*/ 0 h 3396"/>
                <a:gd name="T22" fmla="*/ 0 w 6026"/>
                <a:gd name="T23" fmla="*/ 0 h 3396"/>
                <a:gd name="T24" fmla="*/ 0 w 6026"/>
                <a:gd name="T25" fmla="*/ 3396 h 3396"/>
                <a:gd name="T26" fmla="*/ 6026 w 6026"/>
                <a:gd name="T27" fmla="*/ 3396 h 3396"/>
                <a:gd name="T28" fmla="*/ 6026 w 6026"/>
                <a:gd name="T29" fmla="*/ 3394 h 3396"/>
                <a:gd name="T30" fmla="*/ 6024 w 6026"/>
                <a:gd name="T31" fmla="*/ 3394 h 33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6026" h="3396">
                  <a:moveTo>
                    <a:pt x="6024" y="3394"/>
                  </a:moveTo>
                  <a:lnTo>
                    <a:pt x="6024" y="3391"/>
                  </a:lnTo>
                  <a:lnTo>
                    <a:pt x="5" y="3391"/>
                  </a:lnTo>
                  <a:lnTo>
                    <a:pt x="5" y="5"/>
                  </a:lnTo>
                  <a:lnTo>
                    <a:pt x="6021" y="5"/>
                  </a:lnTo>
                  <a:lnTo>
                    <a:pt x="6021" y="3394"/>
                  </a:lnTo>
                  <a:lnTo>
                    <a:pt x="6024" y="3394"/>
                  </a:lnTo>
                  <a:lnTo>
                    <a:pt x="6024" y="3391"/>
                  </a:lnTo>
                  <a:lnTo>
                    <a:pt x="6024" y="3394"/>
                  </a:lnTo>
                  <a:lnTo>
                    <a:pt x="6026" y="3394"/>
                  </a:lnTo>
                  <a:lnTo>
                    <a:pt x="6026" y="0"/>
                  </a:lnTo>
                  <a:lnTo>
                    <a:pt x="0" y="0"/>
                  </a:lnTo>
                  <a:lnTo>
                    <a:pt x="0" y="3396"/>
                  </a:lnTo>
                  <a:lnTo>
                    <a:pt x="6026" y="3396"/>
                  </a:lnTo>
                  <a:lnTo>
                    <a:pt x="6026" y="3394"/>
                  </a:lnTo>
                  <a:lnTo>
                    <a:pt x="6024" y="3394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175" dirty="0">
                <a:latin typeface="+mn-lt"/>
              </a:endParaRPr>
            </a:p>
          </p:txBody>
        </p:sp>
        <p:sp>
          <p:nvSpPr>
            <p:cNvPr id="7" name="No-fly zone"/>
            <p:cNvSpPr/>
            <p:nvPr userDrawn="1"/>
          </p:nvSpPr>
          <p:spPr>
            <a:xfrm>
              <a:off x="0" y="0"/>
              <a:ext cx="9906000" cy="6858000"/>
            </a:xfrm>
            <a:custGeom>
              <a:avLst/>
              <a:gdLst>
                <a:gd name="connsiteX0" fmla="*/ 629400 w 9906000"/>
                <a:gd name="connsiteY0" fmla="*/ 622800 h 6858000"/>
                <a:gd name="connsiteX1" fmla="*/ 629400 w 9906000"/>
                <a:gd name="connsiteY1" fmla="*/ 6156000 h 6858000"/>
                <a:gd name="connsiteX2" fmla="*/ 9276600 w 9906000"/>
                <a:gd name="connsiteY2" fmla="*/ 6156000 h 6858000"/>
                <a:gd name="connsiteX3" fmla="*/ 9276600 w 9906000"/>
                <a:gd name="connsiteY3" fmla="*/ 622800 h 6858000"/>
                <a:gd name="connsiteX4" fmla="*/ 0 w 9906000"/>
                <a:gd name="connsiteY4" fmla="*/ 0 h 6858000"/>
                <a:gd name="connsiteX5" fmla="*/ 629400 w 9906000"/>
                <a:gd name="connsiteY5" fmla="*/ 0 h 6858000"/>
                <a:gd name="connsiteX6" fmla="*/ 629400 w 9906000"/>
                <a:gd name="connsiteY6" fmla="*/ 0 h 6858000"/>
                <a:gd name="connsiteX7" fmla="*/ 9276600 w 9906000"/>
                <a:gd name="connsiteY7" fmla="*/ 0 h 6858000"/>
                <a:gd name="connsiteX8" fmla="*/ 9906000 w 9906000"/>
                <a:gd name="connsiteY8" fmla="*/ 0 h 6858000"/>
                <a:gd name="connsiteX9" fmla="*/ 9906000 w 9906000"/>
                <a:gd name="connsiteY9" fmla="*/ 622800 h 6858000"/>
                <a:gd name="connsiteX10" fmla="*/ 9906000 w 9906000"/>
                <a:gd name="connsiteY10" fmla="*/ 6156000 h 6858000"/>
                <a:gd name="connsiteX11" fmla="*/ 9906000 w 9906000"/>
                <a:gd name="connsiteY11" fmla="*/ 6858000 h 6858000"/>
                <a:gd name="connsiteX12" fmla="*/ 9276600 w 9906000"/>
                <a:gd name="connsiteY12" fmla="*/ 6858000 h 6858000"/>
                <a:gd name="connsiteX13" fmla="*/ 629400 w 9906000"/>
                <a:gd name="connsiteY13" fmla="*/ 6858000 h 6858000"/>
                <a:gd name="connsiteX14" fmla="*/ 0 w 9906000"/>
                <a:gd name="connsiteY14" fmla="*/ 6858000 h 6858000"/>
                <a:gd name="connsiteX15" fmla="*/ 0 w 9906000"/>
                <a:gd name="connsiteY15" fmla="*/ 685800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9906000" h="6858000">
                  <a:moveTo>
                    <a:pt x="629400" y="622800"/>
                  </a:moveTo>
                  <a:lnTo>
                    <a:pt x="629400" y="6156000"/>
                  </a:lnTo>
                  <a:lnTo>
                    <a:pt x="9276600" y="6156000"/>
                  </a:lnTo>
                  <a:lnTo>
                    <a:pt x="9276600" y="622800"/>
                  </a:lnTo>
                  <a:close/>
                  <a:moveTo>
                    <a:pt x="0" y="0"/>
                  </a:moveTo>
                  <a:lnTo>
                    <a:pt x="629400" y="0"/>
                  </a:lnTo>
                  <a:lnTo>
                    <a:pt x="629400" y="0"/>
                  </a:lnTo>
                  <a:lnTo>
                    <a:pt x="9276600" y="0"/>
                  </a:lnTo>
                  <a:lnTo>
                    <a:pt x="9906000" y="0"/>
                  </a:lnTo>
                  <a:lnTo>
                    <a:pt x="9906000" y="622800"/>
                  </a:lnTo>
                  <a:lnTo>
                    <a:pt x="9906000" y="6156000"/>
                  </a:lnTo>
                  <a:lnTo>
                    <a:pt x="9906000" y="6858000"/>
                  </a:lnTo>
                  <a:lnTo>
                    <a:pt x="9276600" y="6858000"/>
                  </a:lnTo>
                  <a:lnTo>
                    <a:pt x="629400" y="6858000"/>
                  </a:lnTo>
                  <a:lnTo>
                    <a:pt x="0" y="6858000"/>
                  </a:lnTo>
                  <a:lnTo>
                    <a:pt x="0" y="6858000"/>
                  </a:lnTo>
                  <a:close/>
                </a:path>
              </a:pathLst>
            </a:custGeom>
            <a:solidFill>
              <a:srgbClr val="FFEFEF">
                <a:alpha val="40000"/>
              </a:srgbClr>
            </a:solidFill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175" dirty="0">
                <a:latin typeface="+mn-lt"/>
              </a:endParaRPr>
            </a:p>
          </p:txBody>
        </p:sp>
        <p:sp>
          <p:nvSpPr>
            <p:cNvPr id="8" name="Footnote measure"/>
            <p:cNvSpPr>
              <a:spLocks noChangeArrowheads="1"/>
            </p:cNvSpPr>
            <p:nvPr/>
          </p:nvSpPr>
          <p:spPr bwMode="auto">
            <a:xfrm>
              <a:off x="629444" y="6156325"/>
              <a:ext cx="8647113" cy="377825"/>
            </a:xfrm>
            <a:prstGeom prst="rect">
              <a:avLst/>
            </a:prstGeom>
            <a:solidFill>
              <a:schemeClr val="accent3">
                <a:alpha val="15000"/>
              </a:schemeClr>
            </a:solidFill>
            <a:ln>
              <a:noFill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175" dirty="0">
                <a:latin typeface="+mn-lt"/>
              </a:endParaRPr>
            </a:p>
          </p:txBody>
        </p:sp>
        <p:sp>
          <p:nvSpPr>
            <p:cNvPr id="9" name="Whitespace measure"/>
            <p:cNvSpPr>
              <a:spLocks noChangeArrowheads="1"/>
            </p:cNvSpPr>
            <p:nvPr/>
          </p:nvSpPr>
          <p:spPr bwMode="auto">
            <a:xfrm>
              <a:off x="629444" y="1497013"/>
              <a:ext cx="8647113" cy="582612"/>
            </a:xfrm>
            <a:prstGeom prst="rect">
              <a:avLst/>
            </a:prstGeom>
            <a:solidFill>
              <a:schemeClr val="accent3">
                <a:alpha val="15000"/>
              </a:schemeClr>
            </a:solidFill>
            <a:ln>
              <a:noFill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175" dirty="0">
                <a:latin typeface="+mn-lt"/>
              </a:endParaRPr>
            </a:p>
          </p:txBody>
        </p:sp>
        <p:grpSp>
          <p:nvGrpSpPr>
            <p:cNvPr id="10" name="Gutter space"/>
            <p:cNvGrpSpPr>
              <a:grpSpLocks/>
            </p:cNvGrpSpPr>
            <p:nvPr userDrawn="1"/>
          </p:nvGrpSpPr>
          <p:grpSpPr bwMode="auto">
            <a:xfrm>
              <a:off x="1140950" y="623086"/>
              <a:ext cx="7624100" cy="5532930"/>
              <a:chOff x="1140950" y="623086"/>
              <a:chExt cx="7624100" cy="5532930"/>
            </a:xfrm>
          </p:grpSpPr>
          <p:sp>
            <p:nvSpPr>
              <p:cNvPr id="40" name="Gutter 11"/>
              <p:cNvSpPr>
                <a:spLocks noChangeArrowheads="1"/>
              </p:cNvSpPr>
              <p:nvPr/>
            </p:nvSpPr>
            <p:spPr bwMode="auto">
              <a:xfrm>
                <a:off x="8536186" y="622300"/>
                <a:ext cx="228303" cy="5534025"/>
              </a:xfrm>
              <a:prstGeom prst="rect">
                <a:avLst/>
              </a:prstGeom>
              <a:solidFill>
                <a:schemeClr val="accent5">
                  <a:alpha val="15000"/>
                </a:schemeClr>
              </a:solidFill>
              <a:ln>
                <a:noFill/>
              </a:ln>
              <a:extLst/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175" dirty="0">
                  <a:latin typeface="+mn-lt"/>
                </a:endParaRPr>
              </a:p>
            </p:txBody>
          </p:sp>
          <p:sp>
            <p:nvSpPr>
              <p:cNvPr id="41" name="Gutter 10"/>
              <p:cNvSpPr>
                <a:spLocks noChangeArrowheads="1"/>
              </p:cNvSpPr>
              <p:nvPr/>
            </p:nvSpPr>
            <p:spPr bwMode="auto">
              <a:xfrm>
                <a:off x="7797106" y="622300"/>
                <a:ext cx="228302" cy="5534025"/>
              </a:xfrm>
              <a:prstGeom prst="rect">
                <a:avLst/>
              </a:prstGeom>
              <a:solidFill>
                <a:schemeClr val="accent5">
                  <a:alpha val="15000"/>
                </a:schemeClr>
              </a:solidFill>
              <a:ln>
                <a:noFill/>
              </a:ln>
              <a:extLst/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175" dirty="0">
                  <a:latin typeface="+mn-lt"/>
                </a:endParaRPr>
              </a:p>
            </p:txBody>
          </p:sp>
          <p:sp>
            <p:nvSpPr>
              <p:cNvPr id="42" name="Gutter 9"/>
              <p:cNvSpPr>
                <a:spLocks noChangeArrowheads="1"/>
              </p:cNvSpPr>
              <p:nvPr/>
            </p:nvSpPr>
            <p:spPr bwMode="auto">
              <a:xfrm>
                <a:off x="7056735" y="622300"/>
                <a:ext cx="228302" cy="5534025"/>
              </a:xfrm>
              <a:prstGeom prst="rect">
                <a:avLst/>
              </a:prstGeom>
              <a:solidFill>
                <a:schemeClr val="accent5">
                  <a:alpha val="15000"/>
                </a:schemeClr>
              </a:solidFill>
              <a:ln>
                <a:noFill/>
              </a:ln>
              <a:extLst/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175" dirty="0">
                  <a:latin typeface="+mn-lt"/>
                </a:endParaRPr>
              </a:p>
            </p:txBody>
          </p:sp>
          <p:sp>
            <p:nvSpPr>
              <p:cNvPr id="43" name="Gutter 8"/>
              <p:cNvSpPr>
                <a:spLocks noChangeArrowheads="1"/>
              </p:cNvSpPr>
              <p:nvPr/>
            </p:nvSpPr>
            <p:spPr bwMode="auto">
              <a:xfrm>
                <a:off x="6317655" y="622300"/>
                <a:ext cx="228303" cy="5534025"/>
              </a:xfrm>
              <a:prstGeom prst="rect">
                <a:avLst/>
              </a:prstGeom>
              <a:solidFill>
                <a:schemeClr val="accent5">
                  <a:alpha val="15000"/>
                </a:schemeClr>
              </a:solidFill>
              <a:ln>
                <a:noFill/>
              </a:ln>
              <a:extLst/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175" dirty="0">
                  <a:latin typeface="+mn-lt"/>
                </a:endParaRPr>
              </a:p>
            </p:txBody>
          </p:sp>
          <p:sp>
            <p:nvSpPr>
              <p:cNvPr id="44" name="Gutter 7"/>
              <p:cNvSpPr>
                <a:spLocks noChangeArrowheads="1"/>
              </p:cNvSpPr>
              <p:nvPr/>
            </p:nvSpPr>
            <p:spPr bwMode="auto">
              <a:xfrm>
                <a:off x="5578575" y="622300"/>
                <a:ext cx="228302" cy="5534025"/>
              </a:xfrm>
              <a:prstGeom prst="rect">
                <a:avLst/>
              </a:prstGeom>
              <a:solidFill>
                <a:schemeClr val="accent5">
                  <a:alpha val="15000"/>
                </a:schemeClr>
              </a:solidFill>
              <a:ln>
                <a:noFill/>
              </a:ln>
              <a:extLst/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175" dirty="0">
                  <a:latin typeface="+mn-lt"/>
                </a:endParaRPr>
              </a:p>
            </p:txBody>
          </p:sp>
          <p:sp>
            <p:nvSpPr>
              <p:cNvPr id="45" name="Gutter 6"/>
              <p:cNvSpPr>
                <a:spLocks noChangeArrowheads="1"/>
              </p:cNvSpPr>
              <p:nvPr/>
            </p:nvSpPr>
            <p:spPr bwMode="auto">
              <a:xfrm>
                <a:off x="4838204" y="622300"/>
                <a:ext cx="229592" cy="5534025"/>
              </a:xfrm>
              <a:prstGeom prst="rect">
                <a:avLst/>
              </a:prstGeom>
              <a:solidFill>
                <a:schemeClr val="accent5">
                  <a:alpha val="15000"/>
                </a:schemeClr>
              </a:solidFill>
              <a:ln>
                <a:noFill/>
              </a:ln>
              <a:extLst/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175" dirty="0">
                  <a:latin typeface="+mn-lt"/>
                </a:endParaRPr>
              </a:p>
            </p:txBody>
          </p:sp>
          <p:sp>
            <p:nvSpPr>
              <p:cNvPr id="46" name="Gutter 5"/>
              <p:cNvSpPr>
                <a:spLocks noChangeArrowheads="1"/>
              </p:cNvSpPr>
              <p:nvPr/>
            </p:nvSpPr>
            <p:spPr bwMode="auto">
              <a:xfrm>
                <a:off x="4099123" y="622300"/>
                <a:ext cx="228303" cy="5534025"/>
              </a:xfrm>
              <a:prstGeom prst="rect">
                <a:avLst/>
              </a:prstGeom>
              <a:solidFill>
                <a:schemeClr val="accent5">
                  <a:alpha val="15000"/>
                </a:schemeClr>
              </a:solidFill>
              <a:ln>
                <a:noFill/>
              </a:ln>
              <a:extLst/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175" dirty="0">
                  <a:latin typeface="+mn-lt"/>
                </a:endParaRPr>
              </a:p>
            </p:txBody>
          </p:sp>
          <p:sp>
            <p:nvSpPr>
              <p:cNvPr id="47" name="Gutter 4"/>
              <p:cNvSpPr>
                <a:spLocks noChangeArrowheads="1"/>
              </p:cNvSpPr>
              <p:nvPr/>
            </p:nvSpPr>
            <p:spPr bwMode="auto">
              <a:xfrm>
                <a:off x="3360043" y="622300"/>
                <a:ext cx="228302" cy="5534025"/>
              </a:xfrm>
              <a:prstGeom prst="rect">
                <a:avLst/>
              </a:prstGeom>
              <a:solidFill>
                <a:schemeClr val="accent5">
                  <a:alpha val="15000"/>
                </a:schemeClr>
              </a:solidFill>
              <a:ln>
                <a:noFill/>
              </a:ln>
              <a:extLst/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175" dirty="0">
                  <a:latin typeface="+mn-lt"/>
                </a:endParaRPr>
              </a:p>
            </p:txBody>
          </p:sp>
          <p:sp>
            <p:nvSpPr>
              <p:cNvPr id="48" name="Gutter 3"/>
              <p:cNvSpPr>
                <a:spLocks noChangeArrowheads="1"/>
              </p:cNvSpPr>
              <p:nvPr/>
            </p:nvSpPr>
            <p:spPr bwMode="auto">
              <a:xfrm>
                <a:off x="2620963" y="622300"/>
                <a:ext cx="228303" cy="5534025"/>
              </a:xfrm>
              <a:prstGeom prst="rect">
                <a:avLst/>
              </a:prstGeom>
              <a:solidFill>
                <a:schemeClr val="accent5">
                  <a:alpha val="15000"/>
                </a:schemeClr>
              </a:solidFill>
              <a:ln>
                <a:noFill/>
              </a:ln>
              <a:extLst/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175" dirty="0">
                  <a:latin typeface="+mn-lt"/>
                </a:endParaRPr>
              </a:p>
            </p:txBody>
          </p:sp>
          <p:sp>
            <p:nvSpPr>
              <p:cNvPr id="49" name="Gutter 2"/>
              <p:cNvSpPr>
                <a:spLocks noChangeArrowheads="1"/>
              </p:cNvSpPr>
              <p:nvPr/>
            </p:nvSpPr>
            <p:spPr bwMode="auto">
              <a:xfrm>
                <a:off x="1880592" y="622300"/>
                <a:ext cx="228303" cy="5534025"/>
              </a:xfrm>
              <a:prstGeom prst="rect">
                <a:avLst/>
              </a:prstGeom>
              <a:solidFill>
                <a:schemeClr val="accent5">
                  <a:alpha val="15000"/>
                </a:schemeClr>
              </a:solidFill>
              <a:ln>
                <a:noFill/>
              </a:ln>
              <a:extLst/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175" dirty="0">
                  <a:latin typeface="+mn-lt"/>
                </a:endParaRPr>
              </a:p>
            </p:txBody>
          </p:sp>
          <p:sp>
            <p:nvSpPr>
              <p:cNvPr id="50" name="Gutter 1"/>
              <p:cNvSpPr>
                <a:spLocks noChangeArrowheads="1"/>
              </p:cNvSpPr>
              <p:nvPr/>
            </p:nvSpPr>
            <p:spPr bwMode="auto">
              <a:xfrm>
                <a:off x="1141512" y="622300"/>
                <a:ext cx="228302" cy="5534025"/>
              </a:xfrm>
              <a:prstGeom prst="rect">
                <a:avLst/>
              </a:prstGeom>
              <a:solidFill>
                <a:schemeClr val="accent5">
                  <a:alpha val="15000"/>
                </a:schemeClr>
              </a:solidFill>
              <a:ln>
                <a:noFill/>
              </a:ln>
              <a:extLst/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175" dirty="0">
                  <a:latin typeface="+mn-lt"/>
                </a:endParaRPr>
              </a:p>
            </p:txBody>
          </p:sp>
        </p:grpSp>
        <p:grpSp>
          <p:nvGrpSpPr>
            <p:cNvPr id="11" name="Baselines/Anchors"/>
            <p:cNvGrpSpPr>
              <a:grpSpLocks noChangeAspect="1"/>
            </p:cNvGrpSpPr>
            <p:nvPr userDrawn="1"/>
          </p:nvGrpSpPr>
          <p:grpSpPr bwMode="auto">
            <a:xfrm>
              <a:off x="0" y="623086"/>
              <a:ext cx="9906000" cy="5532931"/>
              <a:chOff x="0" y="623086"/>
              <a:chExt cx="9906000" cy="5532931"/>
            </a:xfrm>
          </p:grpSpPr>
          <p:sp>
            <p:nvSpPr>
              <p:cNvPr id="20" name="Line 20"/>
              <p:cNvSpPr>
                <a:spLocks noChangeShapeType="1"/>
              </p:cNvSpPr>
              <p:nvPr/>
            </p:nvSpPr>
            <p:spPr bwMode="auto">
              <a:xfrm>
                <a:off x="1290" y="6156325"/>
                <a:ext cx="9904710" cy="0"/>
              </a:xfrm>
              <a:prstGeom prst="line">
                <a:avLst/>
              </a:prstGeom>
              <a:noFill/>
              <a:ln w="6350" cap="flat">
                <a:solidFill>
                  <a:srgbClr val="30C1D7">
                    <a:alpha val="40000"/>
                  </a:srgbClr>
                </a:solidFill>
                <a:prstDash val="solid"/>
                <a:miter lim="800000"/>
                <a:headEnd/>
                <a:tailEnd/>
              </a:ln>
              <a:extLst/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175" dirty="0">
                  <a:latin typeface="+mn-lt"/>
                </a:endParaRPr>
              </a:p>
            </p:txBody>
          </p:sp>
          <p:sp>
            <p:nvSpPr>
              <p:cNvPr id="21" name="Line 19"/>
              <p:cNvSpPr>
                <a:spLocks noChangeShapeType="1"/>
              </p:cNvSpPr>
              <p:nvPr/>
            </p:nvSpPr>
            <p:spPr bwMode="auto">
              <a:xfrm>
                <a:off x="1290" y="5865813"/>
                <a:ext cx="9904710" cy="0"/>
              </a:xfrm>
              <a:prstGeom prst="line">
                <a:avLst/>
              </a:prstGeom>
              <a:noFill/>
              <a:ln w="6350" cap="flat">
                <a:solidFill>
                  <a:srgbClr val="30C1D7">
                    <a:alpha val="40000"/>
                  </a:srgbClr>
                </a:solidFill>
                <a:prstDash val="solid"/>
                <a:miter lim="800000"/>
                <a:headEnd/>
                <a:tailEnd/>
              </a:ln>
              <a:extLst/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175" dirty="0">
                  <a:latin typeface="+mn-lt"/>
                </a:endParaRPr>
              </a:p>
            </p:txBody>
          </p:sp>
          <p:sp>
            <p:nvSpPr>
              <p:cNvPr id="22" name="Line 18"/>
              <p:cNvSpPr>
                <a:spLocks noChangeShapeType="1"/>
              </p:cNvSpPr>
              <p:nvPr/>
            </p:nvSpPr>
            <p:spPr bwMode="auto">
              <a:xfrm>
                <a:off x="1290" y="5573713"/>
                <a:ext cx="9904710" cy="0"/>
              </a:xfrm>
              <a:prstGeom prst="line">
                <a:avLst/>
              </a:prstGeom>
              <a:noFill/>
              <a:ln w="6350" cap="flat">
                <a:solidFill>
                  <a:srgbClr val="30C1D7">
                    <a:alpha val="40000"/>
                  </a:srgbClr>
                </a:solidFill>
                <a:prstDash val="solid"/>
                <a:miter lim="800000"/>
                <a:headEnd/>
                <a:tailEnd/>
              </a:ln>
              <a:extLst/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175" dirty="0">
                  <a:latin typeface="+mn-lt"/>
                </a:endParaRPr>
              </a:p>
            </p:txBody>
          </p:sp>
          <p:sp>
            <p:nvSpPr>
              <p:cNvPr id="23" name="Line 17"/>
              <p:cNvSpPr>
                <a:spLocks noChangeShapeType="1"/>
              </p:cNvSpPr>
              <p:nvPr/>
            </p:nvSpPr>
            <p:spPr bwMode="auto">
              <a:xfrm>
                <a:off x="1290" y="5283200"/>
                <a:ext cx="9904710" cy="0"/>
              </a:xfrm>
              <a:prstGeom prst="line">
                <a:avLst/>
              </a:prstGeom>
              <a:noFill/>
              <a:ln w="6350" cap="flat">
                <a:solidFill>
                  <a:srgbClr val="30C1D7">
                    <a:alpha val="40000"/>
                  </a:srgbClr>
                </a:solidFill>
                <a:prstDash val="solid"/>
                <a:miter lim="800000"/>
                <a:headEnd/>
                <a:tailEnd/>
              </a:ln>
              <a:extLst/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175" dirty="0">
                  <a:latin typeface="+mn-lt"/>
                </a:endParaRPr>
              </a:p>
            </p:txBody>
          </p:sp>
          <p:sp>
            <p:nvSpPr>
              <p:cNvPr id="24" name="Line 16"/>
              <p:cNvSpPr>
                <a:spLocks noChangeShapeType="1"/>
              </p:cNvSpPr>
              <p:nvPr/>
            </p:nvSpPr>
            <p:spPr bwMode="auto">
              <a:xfrm>
                <a:off x="1290" y="4991100"/>
                <a:ext cx="9904710" cy="0"/>
              </a:xfrm>
              <a:prstGeom prst="line">
                <a:avLst/>
              </a:prstGeom>
              <a:noFill/>
              <a:ln w="6350" cap="flat">
                <a:solidFill>
                  <a:srgbClr val="30C1D7">
                    <a:alpha val="40000"/>
                  </a:srgbClr>
                </a:solidFill>
                <a:prstDash val="solid"/>
                <a:miter lim="800000"/>
                <a:headEnd/>
                <a:tailEnd/>
              </a:ln>
              <a:extLst/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175" dirty="0">
                  <a:latin typeface="+mn-lt"/>
                </a:endParaRPr>
              </a:p>
            </p:txBody>
          </p:sp>
          <p:sp>
            <p:nvSpPr>
              <p:cNvPr id="25" name="Line 15"/>
              <p:cNvSpPr>
                <a:spLocks noChangeShapeType="1"/>
              </p:cNvSpPr>
              <p:nvPr/>
            </p:nvSpPr>
            <p:spPr bwMode="auto">
              <a:xfrm>
                <a:off x="1290" y="4700588"/>
                <a:ext cx="9904710" cy="0"/>
              </a:xfrm>
              <a:prstGeom prst="line">
                <a:avLst/>
              </a:prstGeom>
              <a:noFill/>
              <a:ln w="6350" cap="flat">
                <a:solidFill>
                  <a:srgbClr val="30C1D7">
                    <a:alpha val="40000"/>
                  </a:srgbClr>
                </a:solidFill>
                <a:prstDash val="solid"/>
                <a:miter lim="800000"/>
                <a:headEnd/>
                <a:tailEnd/>
              </a:ln>
              <a:extLst/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175" dirty="0">
                  <a:latin typeface="+mn-lt"/>
                </a:endParaRPr>
              </a:p>
            </p:txBody>
          </p:sp>
          <p:sp>
            <p:nvSpPr>
              <p:cNvPr id="26" name="Line 14"/>
              <p:cNvSpPr>
                <a:spLocks noChangeShapeType="1"/>
              </p:cNvSpPr>
              <p:nvPr/>
            </p:nvSpPr>
            <p:spPr bwMode="auto">
              <a:xfrm>
                <a:off x="1290" y="4408488"/>
                <a:ext cx="9904710" cy="0"/>
              </a:xfrm>
              <a:prstGeom prst="line">
                <a:avLst/>
              </a:prstGeom>
              <a:noFill/>
              <a:ln w="6350" cap="flat">
                <a:solidFill>
                  <a:srgbClr val="30C1D7">
                    <a:alpha val="40000"/>
                  </a:srgbClr>
                </a:solidFill>
                <a:prstDash val="solid"/>
                <a:miter lim="800000"/>
                <a:headEnd/>
                <a:tailEnd/>
              </a:ln>
              <a:extLst/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175" dirty="0">
                  <a:latin typeface="+mn-lt"/>
                </a:endParaRPr>
              </a:p>
            </p:txBody>
          </p:sp>
          <p:sp>
            <p:nvSpPr>
              <p:cNvPr id="27" name="Line 13"/>
              <p:cNvSpPr>
                <a:spLocks noChangeShapeType="1"/>
              </p:cNvSpPr>
              <p:nvPr/>
            </p:nvSpPr>
            <p:spPr bwMode="auto">
              <a:xfrm>
                <a:off x="1290" y="4117975"/>
                <a:ext cx="9904710" cy="0"/>
              </a:xfrm>
              <a:prstGeom prst="line">
                <a:avLst/>
              </a:prstGeom>
              <a:noFill/>
              <a:ln w="6350" cap="flat">
                <a:solidFill>
                  <a:srgbClr val="30C1D7">
                    <a:alpha val="40000"/>
                  </a:srgbClr>
                </a:solidFill>
                <a:prstDash val="solid"/>
                <a:miter lim="800000"/>
                <a:headEnd/>
                <a:tailEnd/>
              </a:ln>
              <a:extLst/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175" dirty="0">
                  <a:latin typeface="+mn-lt"/>
                </a:endParaRPr>
              </a:p>
            </p:txBody>
          </p:sp>
          <p:sp>
            <p:nvSpPr>
              <p:cNvPr id="28" name="Line 12"/>
              <p:cNvSpPr>
                <a:spLocks noChangeShapeType="1"/>
              </p:cNvSpPr>
              <p:nvPr/>
            </p:nvSpPr>
            <p:spPr bwMode="auto">
              <a:xfrm>
                <a:off x="1290" y="3825875"/>
                <a:ext cx="9904710" cy="0"/>
              </a:xfrm>
              <a:prstGeom prst="line">
                <a:avLst/>
              </a:prstGeom>
              <a:noFill/>
              <a:ln w="6350" cap="flat">
                <a:solidFill>
                  <a:srgbClr val="30C1D7">
                    <a:alpha val="40000"/>
                  </a:srgbClr>
                </a:solidFill>
                <a:prstDash val="solid"/>
                <a:miter lim="800000"/>
                <a:headEnd/>
                <a:tailEnd/>
              </a:ln>
              <a:extLst/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175" dirty="0">
                  <a:latin typeface="+mn-lt"/>
                </a:endParaRPr>
              </a:p>
            </p:txBody>
          </p:sp>
          <p:sp>
            <p:nvSpPr>
              <p:cNvPr id="29" name="Line 11"/>
              <p:cNvSpPr>
                <a:spLocks noChangeShapeType="1"/>
              </p:cNvSpPr>
              <p:nvPr/>
            </p:nvSpPr>
            <p:spPr bwMode="auto">
              <a:xfrm>
                <a:off x="1290" y="3535363"/>
                <a:ext cx="9904710" cy="0"/>
              </a:xfrm>
              <a:prstGeom prst="line">
                <a:avLst/>
              </a:prstGeom>
              <a:noFill/>
              <a:ln w="6350" cap="flat">
                <a:solidFill>
                  <a:srgbClr val="30C1D7">
                    <a:alpha val="40000"/>
                  </a:srgbClr>
                </a:solidFill>
                <a:prstDash val="solid"/>
                <a:miter lim="800000"/>
                <a:headEnd/>
                <a:tailEnd/>
              </a:ln>
              <a:extLst/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175" dirty="0">
                  <a:latin typeface="+mn-lt"/>
                </a:endParaRPr>
              </a:p>
            </p:txBody>
          </p:sp>
          <p:sp>
            <p:nvSpPr>
              <p:cNvPr id="30" name="Line 10"/>
              <p:cNvSpPr>
                <a:spLocks noChangeShapeType="1"/>
              </p:cNvSpPr>
              <p:nvPr/>
            </p:nvSpPr>
            <p:spPr bwMode="auto">
              <a:xfrm>
                <a:off x="1290" y="3243263"/>
                <a:ext cx="9904710" cy="0"/>
              </a:xfrm>
              <a:prstGeom prst="line">
                <a:avLst/>
              </a:prstGeom>
              <a:noFill/>
              <a:ln w="6350" cap="flat">
                <a:solidFill>
                  <a:srgbClr val="30C1D7">
                    <a:alpha val="40000"/>
                  </a:srgbClr>
                </a:solidFill>
                <a:prstDash val="solid"/>
                <a:miter lim="800000"/>
                <a:headEnd/>
                <a:tailEnd/>
              </a:ln>
              <a:extLst/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175" dirty="0">
                  <a:latin typeface="+mn-lt"/>
                </a:endParaRPr>
              </a:p>
            </p:txBody>
          </p:sp>
          <p:sp>
            <p:nvSpPr>
              <p:cNvPr id="31" name="Line 9"/>
              <p:cNvSpPr>
                <a:spLocks noChangeShapeType="1"/>
              </p:cNvSpPr>
              <p:nvPr/>
            </p:nvSpPr>
            <p:spPr bwMode="auto">
              <a:xfrm>
                <a:off x="1290" y="2952750"/>
                <a:ext cx="9904710" cy="0"/>
              </a:xfrm>
              <a:prstGeom prst="line">
                <a:avLst/>
              </a:prstGeom>
              <a:noFill/>
              <a:ln w="6350" cap="flat">
                <a:solidFill>
                  <a:srgbClr val="30C1D7">
                    <a:alpha val="40000"/>
                  </a:srgbClr>
                </a:solidFill>
                <a:prstDash val="solid"/>
                <a:miter lim="800000"/>
                <a:headEnd/>
                <a:tailEnd/>
              </a:ln>
              <a:extLst/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175" dirty="0">
                  <a:latin typeface="+mn-lt"/>
                </a:endParaRPr>
              </a:p>
            </p:txBody>
          </p:sp>
          <p:sp>
            <p:nvSpPr>
              <p:cNvPr id="32" name="Line 8"/>
              <p:cNvSpPr>
                <a:spLocks noChangeShapeType="1"/>
              </p:cNvSpPr>
              <p:nvPr/>
            </p:nvSpPr>
            <p:spPr bwMode="auto">
              <a:xfrm>
                <a:off x="1290" y="2660650"/>
                <a:ext cx="9904710" cy="0"/>
              </a:xfrm>
              <a:prstGeom prst="line">
                <a:avLst/>
              </a:prstGeom>
              <a:noFill/>
              <a:ln w="6350" cap="flat">
                <a:solidFill>
                  <a:srgbClr val="30C1D7">
                    <a:alpha val="40000"/>
                  </a:srgbClr>
                </a:solidFill>
                <a:prstDash val="solid"/>
                <a:miter lim="800000"/>
                <a:headEnd/>
                <a:tailEnd/>
              </a:ln>
              <a:extLst/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175" dirty="0">
                  <a:latin typeface="+mn-lt"/>
                </a:endParaRPr>
              </a:p>
            </p:txBody>
          </p:sp>
          <p:sp>
            <p:nvSpPr>
              <p:cNvPr id="33" name="Line 7"/>
              <p:cNvSpPr>
                <a:spLocks noChangeShapeType="1"/>
              </p:cNvSpPr>
              <p:nvPr/>
            </p:nvSpPr>
            <p:spPr bwMode="auto">
              <a:xfrm>
                <a:off x="1290" y="2370138"/>
                <a:ext cx="9904710" cy="0"/>
              </a:xfrm>
              <a:prstGeom prst="line">
                <a:avLst/>
              </a:prstGeom>
              <a:noFill/>
              <a:ln w="6350" cap="flat">
                <a:solidFill>
                  <a:srgbClr val="30C1D7">
                    <a:alpha val="40000"/>
                  </a:srgbClr>
                </a:solidFill>
                <a:prstDash val="solid"/>
                <a:miter lim="800000"/>
                <a:headEnd/>
                <a:tailEnd/>
              </a:ln>
              <a:extLst/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175" dirty="0">
                  <a:latin typeface="+mn-lt"/>
                </a:endParaRPr>
              </a:p>
            </p:txBody>
          </p:sp>
          <p:sp>
            <p:nvSpPr>
              <p:cNvPr id="34" name="Line 6"/>
              <p:cNvSpPr>
                <a:spLocks noChangeShapeType="1"/>
              </p:cNvSpPr>
              <p:nvPr/>
            </p:nvSpPr>
            <p:spPr bwMode="auto">
              <a:xfrm>
                <a:off x="1290" y="2078038"/>
                <a:ext cx="9904710" cy="0"/>
              </a:xfrm>
              <a:prstGeom prst="line">
                <a:avLst/>
              </a:prstGeom>
              <a:noFill/>
              <a:ln w="6350" cap="flat">
                <a:solidFill>
                  <a:srgbClr val="30C1D7">
                    <a:alpha val="40000"/>
                  </a:srgbClr>
                </a:solidFill>
                <a:prstDash val="solid"/>
                <a:miter lim="800000"/>
                <a:headEnd/>
                <a:tailEnd/>
              </a:ln>
              <a:extLst/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175" dirty="0">
                  <a:latin typeface="+mn-lt"/>
                </a:endParaRPr>
              </a:p>
            </p:txBody>
          </p:sp>
          <p:sp>
            <p:nvSpPr>
              <p:cNvPr id="35" name="Line 5"/>
              <p:cNvSpPr>
                <a:spLocks noChangeShapeType="1"/>
              </p:cNvSpPr>
              <p:nvPr/>
            </p:nvSpPr>
            <p:spPr bwMode="auto">
              <a:xfrm>
                <a:off x="1290" y="1787525"/>
                <a:ext cx="9904710" cy="0"/>
              </a:xfrm>
              <a:prstGeom prst="line">
                <a:avLst/>
              </a:prstGeom>
              <a:noFill/>
              <a:ln w="6350" cap="flat">
                <a:solidFill>
                  <a:srgbClr val="30C1D7">
                    <a:alpha val="40000"/>
                  </a:srgbClr>
                </a:solidFill>
                <a:prstDash val="solid"/>
                <a:miter lim="800000"/>
                <a:headEnd/>
                <a:tailEnd/>
              </a:ln>
              <a:extLst/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175" dirty="0">
                  <a:latin typeface="+mn-lt"/>
                </a:endParaRPr>
              </a:p>
            </p:txBody>
          </p:sp>
          <p:sp>
            <p:nvSpPr>
              <p:cNvPr id="36" name="Line 4"/>
              <p:cNvSpPr>
                <a:spLocks noChangeShapeType="1"/>
              </p:cNvSpPr>
              <p:nvPr/>
            </p:nvSpPr>
            <p:spPr bwMode="auto">
              <a:xfrm>
                <a:off x="1290" y="1495425"/>
                <a:ext cx="9904710" cy="0"/>
              </a:xfrm>
              <a:prstGeom prst="line">
                <a:avLst/>
              </a:prstGeom>
              <a:noFill/>
              <a:ln w="6350" cap="flat">
                <a:solidFill>
                  <a:srgbClr val="30C1D7">
                    <a:alpha val="40000"/>
                  </a:srgbClr>
                </a:solidFill>
                <a:prstDash val="solid"/>
                <a:miter lim="800000"/>
                <a:headEnd/>
                <a:tailEnd/>
              </a:ln>
              <a:extLst/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175" dirty="0">
                  <a:latin typeface="+mn-lt"/>
                </a:endParaRPr>
              </a:p>
            </p:txBody>
          </p:sp>
          <p:sp>
            <p:nvSpPr>
              <p:cNvPr id="37" name="Line 3"/>
              <p:cNvSpPr>
                <a:spLocks noChangeShapeType="1"/>
              </p:cNvSpPr>
              <p:nvPr/>
            </p:nvSpPr>
            <p:spPr bwMode="auto">
              <a:xfrm>
                <a:off x="1290" y="1204913"/>
                <a:ext cx="9904710" cy="0"/>
              </a:xfrm>
              <a:prstGeom prst="line">
                <a:avLst/>
              </a:prstGeom>
              <a:noFill/>
              <a:ln w="6350" cap="flat">
                <a:solidFill>
                  <a:srgbClr val="30C1D7">
                    <a:alpha val="40000"/>
                  </a:srgbClr>
                </a:solidFill>
                <a:prstDash val="solid"/>
                <a:miter lim="800000"/>
                <a:headEnd/>
                <a:tailEnd/>
              </a:ln>
              <a:extLst/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175" dirty="0">
                  <a:latin typeface="+mn-lt"/>
                </a:endParaRPr>
              </a:p>
            </p:txBody>
          </p:sp>
          <p:sp>
            <p:nvSpPr>
              <p:cNvPr id="38" name="Line 2"/>
              <p:cNvSpPr>
                <a:spLocks noChangeShapeType="1"/>
              </p:cNvSpPr>
              <p:nvPr/>
            </p:nvSpPr>
            <p:spPr bwMode="auto">
              <a:xfrm>
                <a:off x="1290" y="912813"/>
                <a:ext cx="9904710" cy="0"/>
              </a:xfrm>
              <a:prstGeom prst="line">
                <a:avLst/>
              </a:prstGeom>
              <a:noFill/>
              <a:ln w="6350" cap="flat">
                <a:solidFill>
                  <a:srgbClr val="30C1D7">
                    <a:alpha val="40000"/>
                  </a:srgbClr>
                </a:solidFill>
                <a:prstDash val="solid"/>
                <a:miter lim="800000"/>
                <a:headEnd/>
                <a:tailEnd/>
              </a:ln>
              <a:extLst/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175" dirty="0">
                  <a:latin typeface="+mn-lt"/>
                </a:endParaRPr>
              </a:p>
            </p:txBody>
          </p:sp>
          <p:sp>
            <p:nvSpPr>
              <p:cNvPr id="39" name="Line 1"/>
              <p:cNvSpPr>
                <a:spLocks noChangeShapeType="1"/>
              </p:cNvSpPr>
              <p:nvPr/>
            </p:nvSpPr>
            <p:spPr bwMode="auto">
              <a:xfrm>
                <a:off x="0" y="622300"/>
                <a:ext cx="9906000" cy="0"/>
              </a:xfrm>
              <a:prstGeom prst="line">
                <a:avLst/>
              </a:prstGeom>
              <a:noFill/>
              <a:ln w="6350" cap="flat">
                <a:solidFill>
                  <a:srgbClr val="30C1D7">
                    <a:alpha val="40000"/>
                  </a:srgbClr>
                </a:solidFill>
                <a:prstDash val="solid"/>
                <a:miter lim="800000"/>
                <a:headEnd/>
                <a:tailEnd/>
              </a:ln>
              <a:extLst/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175" dirty="0">
                  <a:latin typeface="+mn-lt"/>
                </a:endParaRPr>
              </a:p>
            </p:txBody>
          </p:sp>
        </p:grpSp>
        <p:grpSp>
          <p:nvGrpSpPr>
            <p:cNvPr id="12" name="Five column measure"/>
            <p:cNvGrpSpPr>
              <a:grpSpLocks/>
            </p:cNvGrpSpPr>
            <p:nvPr userDrawn="1"/>
          </p:nvGrpSpPr>
          <p:grpSpPr bwMode="auto">
            <a:xfrm>
              <a:off x="629400" y="5977077"/>
              <a:ext cx="8647200" cy="66674"/>
              <a:chOff x="629400" y="5977077"/>
              <a:chExt cx="8647200" cy="66674"/>
            </a:xfrm>
          </p:grpSpPr>
          <p:sp>
            <p:nvSpPr>
              <p:cNvPr id="15" name="Column 5"/>
              <p:cNvSpPr>
                <a:spLocks/>
              </p:cNvSpPr>
              <p:nvPr/>
            </p:nvSpPr>
            <p:spPr bwMode="auto">
              <a:xfrm>
                <a:off x="7746801" y="5976938"/>
                <a:ext cx="1529755" cy="66675"/>
              </a:xfrm>
              <a:custGeom>
                <a:avLst/>
                <a:gdLst>
                  <a:gd name="T0" fmla="*/ 0 w 1104"/>
                  <a:gd name="T1" fmla="*/ 0 h 42"/>
                  <a:gd name="T2" fmla="*/ 0 w 1104"/>
                  <a:gd name="T3" fmla="*/ 42 h 42"/>
                  <a:gd name="T4" fmla="*/ 1104 w 1104"/>
                  <a:gd name="T5" fmla="*/ 42 h 42"/>
                  <a:gd name="T6" fmla="*/ 1104 w 1104"/>
                  <a:gd name="T7" fmla="*/ 0 h 42"/>
                  <a:gd name="T8" fmla="*/ 0 w 1104"/>
                  <a:gd name="T9" fmla="*/ 0 h 42"/>
                  <a:gd name="T10" fmla="*/ 0 w 1104"/>
                  <a:gd name="T11" fmla="*/ 0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104" h="42">
                    <a:moveTo>
                      <a:pt x="0" y="0"/>
                    </a:moveTo>
                    <a:lnTo>
                      <a:pt x="0" y="42"/>
                    </a:lnTo>
                    <a:lnTo>
                      <a:pt x="1104" y="42"/>
                    </a:lnTo>
                    <a:lnTo>
                      <a:pt x="1104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5">
                  <a:alpha val="15000"/>
                </a:schemeClr>
              </a:solidFill>
              <a:ln>
                <a:noFill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175" dirty="0">
                  <a:latin typeface="+mn-lt"/>
                </a:endParaRPr>
              </a:p>
            </p:txBody>
          </p:sp>
          <p:sp>
            <p:nvSpPr>
              <p:cNvPr id="16" name="Column 4"/>
              <p:cNvSpPr>
                <a:spLocks/>
              </p:cNvSpPr>
              <p:nvPr/>
            </p:nvSpPr>
            <p:spPr bwMode="auto">
              <a:xfrm>
                <a:off x="5966817" y="5976938"/>
                <a:ext cx="1531045" cy="66675"/>
              </a:xfrm>
              <a:custGeom>
                <a:avLst/>
                <a:gdLst>
                  <a:gd name="T0" fmla="*/ 0 w 1104"/>
                  <a:gd name="T1" fmla="*/ 0 h 42"/>
                  <a:gd name="T2" fmla="*/ 0 w 1104"/>
                  <a:gd name="T3" fmla="*/ 42 h 42"/>
                  <a:gd name="T4" fmla="*/ 1104 w 1104"/>
                  <a:gd name="T5" fmla="*/ 42 h 42"/>
                  <a:gd name="T6" fmla="*/ 1104 w 1104"/>
                  <a:gd name="T7" fmla="*/ 0 h 42"/>
                  <a:gd name="T8" fmla="*/ 0 w 1104"/>
                  <a:gd name="T9" fmla="*/ 0 h 42"/>
                  <a:gd name="T10" fmla="*/ 0 w 1104"/>
                  <a:gd name="T11" fmla="*/ 0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104" h="42">
                    <a:moveTo>
                      <a:pt x="0" y="0"/>
                    </a:moveTo>
                    <a:lnTo>
                      <a:pt x="0" y="42"/>
                    </a:lnTo>
                    <a:lnTo>
                      <a:pt x="1104" y="42"/>
                    </a:lnTo>
                    <a:lnTo>
                      <a:pt x="1104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5">
                  <a:alpha val="15000"/>
                </a:schemeClr>
              </a:solidFill>
              <a:ln>
                <a:noFill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175" dirty="0">
                  <a:latin typeface="+mn-lt"/>
                </a:endParaRPr>
              </a:p>
            </p:txBody>
          </p:sp>
          <p:sp>
            <p:nvSpPr>
              <p:cNvPr id="17" name="Column 3"/>
              <p:cNvSpPr>
                <a:spLocks/>
              </p:cNvSpPr>
              <p:nvPr/>
            </p:nvSpPr>
            <p:spPr bwMode="auto">
              <a:xfrm>
                <a:off x="4188123" y="5976938"/>
                <a:ext cx="1529755" cy="66675"/>
              </a:xfrm>
              <a:custGeom>
                <a:avLst/>
                <a:gdLst>
                  <a:gd name="T0" fmla="*/ 0 w 1102"/>
                  <a:gd name="T1" fmla="*/ 0 h 42"/>
                  <a:gd name="T2" fmla="*/ 0 w 1102"/>
                  <a:gd name="T3" fmla="*/ 42 h 42"/>
                  <a:gd name="T4" fmla="*/ 1102 w 1102"/>
                  <a:gd name="T5" fmla="*/ 42 h 42"/>
                  <a:gd name="T6" fmla="*/ 1102 w 1102"/>
                  <a:gd name="T7" fmla="*/ 0 h 42"/>
                  <a:gd name="T8" fmla="*/ 0 w 1102"/>
                  <a:gd name="T9" fmla="*/ 0 h 42"/>
                  <a:gd name="T10" fmla="*/ 0 w 1102"/>
                  <a:gd name="T11" fmla="*/ 0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102" h="42">
                    <a:moveTo>
                      <a:pt x="0" y="0"/>
                    </a:moveTo>
                    <a:lnTo>
                      <a:pt x="0" y="42"/>
                    </a:lnTo>
                    <a:lnTo>
                      <a:pt x="1102" y="42"/>
                    </a:lnTo>
                    <a:lnTo>
                      <a:pt x="1102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5">
                  <a:alpha val="15000"/>
                </a:schemeClr>
              </a:solidFill>
              <a:ln>
                <a:noFill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175" dirty="0">
                  <a:latin typeface="+mn-lt"/>
                </a:endParaRPr>
              </a:p>
            </p:txBody>
          </p:sp>
          <p:sp>
            <p:nvSpPr>
              <p:cNvPr id="18" name="Column 2"/>
              <p:cNvSpPr>
                <a:spLocks/>
              </p:cNvSpPr>
              <p:nvPr/>
            </p:nvSpPr>
            <p:spPr bwMode="auto">
              <a:xfrm>
                <a:off x="2408139" y="5976938"/>
                <a:ext cx="1531044" cy="66675"/>
              </a:xfrm>
              <a:custGeom>
                <a:avLst/>
                <a:gdLst>
                  <a:gd name="T0" fmla="*/ 0 w 1103"/>
                  <a:gd name="T1" fmla="*/ 0 h 42"/>
                  <a:gd name="T2" fmla="*/ 1103 w 1103"/>
                  <a:gd name="T3" fmla="*/ 0 h 42"/>
                  <a:gd name="T4" fmla="*/ 1103 w 1103"/>
                  <a:gd name="T5" fmla="*/ 42 h 42"/>
                  <a:gd name="T6" fmla="*/ 0 w 1103"/>
                  <a:gd name="T7" fmla="*/ 42 h 42"/>
                  <a:gd name="T8" fmla="*/ 0 w 1103"/>
                  <a:gd name="T9" fmla="*/ 0 h 42"/>
                  <a:gd name="T10" fmla="*/ 0 w 1103"/>
                  <a:gd name="T11" fmla="*/ 0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103" h="42">
                    <a:moveTo>
                      <a:pt x="0" y="0"/>
                    </a:moveTo>
                    <a:lnTo>
                      <a:pt x="1103" y="0"/>
                    </a:lnTo>
                    <a:lnTo>
                      <a:pt x="1103" y="42"/>
                    </a:lnTo>
                    <a:lnTo>
                      <a:pt x="0" y="42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5">
                  <a:alpha val="15000"/>
                </a:schemeClr>
              </a:solidFill>
              <a:ln>
                <a:noFill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175" dirty="0">
                  <a:latin typeface="+mn-lt"/>
                </a:endParaRPr>
              </a:p>
            </p:txBody>
          </p:sp>
          <p:sp>
            <p:nvSpPr>
              <p:cNvPr id="19" name="Column 1"/>
              <p:cNvSpPr>
                <a:spLocks/>
              </p:cNvSpPr>
              <p:nvPr/>
            </p:nvSpPr>
            <p:spPr bwMode="auto">
              <a:xfrm>
                <a:off x="629444" y="5976938"/>
                <a:ext cx="1529755" cy="66675"/>
              </a:xfrm>
              <a:custGeom>
                <a:avLst/>
                <a:gdLst>
                  <a:gd name="T0" fmla="*/ 0 w 1103"/>
                  <a:gd name="T1" fmla="*/ 0 h 42"/>
                  <a:gd name="T2" fmla="*/ 0 w 1103"/>
                  <a:gd name="T3" fmla="*/ 42 h 42"/>
                  <a:gd name="T4" fmla="*/ 1103 w 1103"/>
                  <a:gd name="T5" fmla="*/ 42 h 42"/>
                  <a:gd name="T6" fmla="*/ 1103 w 1103"/>
                  <a:gd name="T7" fmla="*/ 0 h 42"/>
                  <a:gd name="T8" fmla="*/ 0 w 1103"/>
                  <a:gd name="T9" fmla="*/ 0 h 42"/>
                  <a:gd name="T10" fmla="*/ 0 w 1103"/>
                  <a:gd name="T11" fmla="*/ 0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103" h="42">
                    <a:moveTo>
                      <a:pt x="0" y="0"/>
                    </a:moveTo>
                    <a:lnTo>
                      <a:pt x="0" y="42"/>
                    </a:lnTo>
                    <a:lnTo>
                      <a:pt x="1103" y="42"/>
                    </a:lnTo>
                    <a:lnTo>
                      <a:pt x="1103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5">
                  <a:alpha val="15000"/>
                </a:schemeClr>
              </a:solidFill>
              <a:ln>
                <a:noFill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175" dirty="0">
                  <a:latin typeface="+mn-lt"/>
                </a:endParaRPr>
              </a:p>
            </p:txBody>
          </p:sp>
        </p:grpSp>
        <p:sp>
          <p:nvSpPr>
            <p:cNvPr id="13" name="Live space"/>
            <p:cNvSpPr>
              <a:spLocks/>
            </p:cNvSpPr>
            <p:nvPr userDrawn="1"/>
          </p:nvSpPr>
          <p:spPr>
            <a:xfrm>
              <a:off x="629444" y="2079625"/>
              <a:ext cx="8647113" cy="4078288"/>
            </a:xfrm>
            <a:prstGeom prst="rect">
              <a:avLst/>
            </a:prstGeom>
            <a:noFill/>
            <a:ln w="9525">
              <a:solidFill>
                <a:srgbClr val="E71C57">
                  <a:alpha val="35000"/>
                </a:srgbClr>
              </a:solidFill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pPr fontAlgn="auto">
                <a:lnSpc>
                  <a:spcPct val="90000"/>
                </a:lnSpc>
                <a:spcBef>
                  <a:spcPts val="0"/>
                </a:spcBef>
                <a:spcAft>
                  <a:spcPts val="979"/>
                </a:spcAft>
                <a:defRPr/>
              </a:pPr>
              <a:endParaRPr lang="en-US" sz="1175" dirty="0">
                <a:solidFill>
                  <a:schemeClr val="tx1"/>
                </a:solidFill>
              </a:endParaRPr>
            </a:p>
          </p:txBody>
        </p:sp>
        <p:sp>
          <p:nvSpPr>
            <p:cNvPr id="14" name="Footnote example"/>
            <p:cNvSpPr txBox="1">
              <a:spLocks noChangeAspect="1"/>
            </p:cNvSpPr>
            <p:nvPr userDrawn="1"/>
          </p:nvSpPr>
          <p:spPr>
            <a:xfrm>
              <a:off x="629444" y="6153150"/>
              <a:ext cx="7283748" cy="407988"/>
            </a:xfrm>
            <a:prstGeom prst="rect">
              <a:avLst/>
            </a:prstGeom>
            <a:noFill/>
          </p:spPr>
          <p:txBody>
            <a:bodyPr lIns="0" tIns="0" rIns="0" bIns="0" anchor="b">
              <a:spAutoFit/>
            </a:bodyPr>
            <a:lstStyle/>
            <a:p>
              <a:pPr fontAlgn="auto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979" dirty="0">
                  <a:solidFill>
                    <a:schemeClr val="bg1">
                      <a:lumMod val="50000"/>
                    </a:schemeClr>
                  </a:solidFill>
                  <a:latin typeface="+mn-lt"/>
                </a:rPr>
                <a:t>1. xxxx  2. xxxx  3. List footnotes in numerical order. Footnote numbers are not bracketed. Use 10pt font</a:t>
              </a:r>
            </a:p>
            <a:p>
              <a:pPr fontAlgn="auto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979" dirty="0">
                  <a:solidFill>
                    <a:schemeClr val="bg1">
                      <a:lumMod val="50000"/>
                    </a:schemeClr>
                  </a:solidFill>
                  <a:latin typeface="+mn-lt"/>
                </a:rPr>
                <a:t>Note: Do not put a period at the end of the note or the source</a:t>
              </a:r>
            </a:p>
            <a:p>
              <a:pPr fontAlgn="auto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979" dirty="0">
                  <a:solidFill>
                    <a:schemeClr val="bg1">
                      <a:lumMod val="50000"/>
                    </a:schemeClr>
                  </a:solidFill>
                  <a:latin typeface="+mn-lt"/>
                </a:rPr>
                <a:t>Source: Include a source for every chart that you use. Separate sources with a semicolon; </a:t>
              </a:r>
            </a:p>
          </p:txBody>
        </p:sp>
      </p:grpSp>
      <p:sp>
        <p:nvSpPr>
          <p:cNvPr id="51" name="Date Placeholder 1"/>
          <p:cNvSpPr>
            <a:spLocks noGrp="1"/>
          </p:cNvSpPr>
          <p:nvPr>
            <p:ph type="dt" sz="half" idx="10"/>
          </p:nvPr>
        </p:nvSpPr>
        <p:spPr>
          <a:xfrm>
            <a:off x="9739313" y="6405563"/>
            <a:ext cx="1271587" cy="153987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800">
                <a:solidFill>
                  <a:schemeClr val="bg1">
                    <a:lumMod val="50000"/>
                  </a:schemeClr>
                </a:solidFill>
                <a:latin typeface="+mn-lt"/>
                <a:sym typeface="Trebuchet MS" panose="020B0603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19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genda Section Header Overview">
    <p:bg>
      <p:bgPr>
        <a:gradFill rotWithShape="1">
          <a:gsLst>
            <a:gs pos="0">
              <a:srgbClr val="0077BE"/>
            </a:gs>
            <a:gs pos="100000">
              <a:srgbClr val="67BD4A"/>
            </a:gs>
          </a:gsLst>
          <a:lin ang="81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2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128442" name="think-cell Slide" r:id="rId7" imgW="360" imgH="360" progId="">
                  <p:embed/>
                </p:oleObj>
              </mc:Choice>
              <mc:Fallback>
                <p:oleObj name="think-cell Slide" r:id="rId7" imgW="360" imgH="360" progId="">
                  <p:embed/>
                  <p:pic>
                    <p:nvPicPr>
                      <p:cNvPr id="0" name="Picture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Page"/>
          <p:cNvSpPr txBox="1"/>
          <p:nvPr userDrawn="1"/>
        </p:nvSpPr>
        <p:spPr bwMode="white">
          <a:xfrm>
            <a:off x="11018838" y="6407150"/>
            <a:ext cx="381000" cy="150813"/>
          </a:xfrm>
          <a:prstGeom prst="rect">
            <a:avLst/>
          </a:prstGeom>
          <a:noFill/>
        </p:spPr>
        <p:txBody>
          <a:bodyPr lIns="0" tIns="0" rIns="0" bIns="0" anchor="b">
            <a:spAutoFit/>
          </a:bodyPr>
          <a:lstStyle/>
          <a:p>
            <a:pPr algn="r" defTabSz="895169" fontAlgn="auto">
              <a:spcBef>
                <a:spcPts val="0"/>
              </a:spcBef>
              <a:spcAft>
                <a:spcPts val="0"/>
              </a:spcAft>
              <a:defRPr/>
            </a:pPr>
            <a:fld id="{F0F37291-6F15-4969-B244-CA882FBE6DE5}" type="slidenum">
              <a:rPr lang="en-US" sz="979">
                <a:solidFill>
                  <a:schemeClr val="bg1"/>
                </a:solidFill>
                <a:latin typeface="+mn-lt"/>
                <a:sym typeface="Trebuchet MS" panose="020B0603020202020204" pitchFamily="34" charset="0"/>
              </a:rPr>
              <a:pPr algn="r" defTabSz="895169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sz="979" dirty="0">
              <a:solidFill>
                <a:schemeClr val="bg1"/>
              </a:solidFill>
              <a:latin typeface="+mn-lt"/>
              <a:sym typeface="Trebuchet MS" panose="020B0603020202020204" pitchFamily="34" charset="0"/>
            </a:endParaRPr>
          </a:p>
        </p:txBody>
      </p:sp>
      <p:sp>
        <p:nvSpPr>
          <p:cNvPr id="4" name="Rectangle 9"/>
          <p:cNvSpPr/>
          <p:nvPr userDrawn="1">
            <p:custDataLst>
              <p:tags r:id="rId3"/>
            </p:custDataLst>
          </p:nvPr>
        </p:nvSpPr>
        <p:spPr>
          <a:xfrm>
            <a:off x="2176463" y="4552950"/>
            <a:ext cx="1071562" cy="871538"/>
          </a:xfrm>
          <a:prstGeom prst="rect">
            <a:avLst/>
          </a:prstGeom>
          <a:noFill/>
          <a:ln w="9525" cap="rnd" cmpd="sng" algn="ctr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x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/>
          <a:lstStyle/>
          <a:p>
            <a:pPr algn="ctr" fontAlgn="auto">
              <a:defRPr/>
            </a:pPr>
            <a:endParaRPr lang="en-US" sz="1958" dirty="0">
              <a:solidFill>
                <a:srgbClr val="FFFFFF">
                  <a:lumMod val="100000"/>
                </a:srgbClr>
              </a:solidFill>
            </a:endParaRPr>
          </a:p>
        </p:txBody>
      </p:sp>
      <p:sp>
        <p:nvSpPr>
          <p:cNvPr id="5" name="Rectangle 10"/>
          <p:cNvSpPr/>
          <p:nvPr userDrawn="1">
            <p:custDataLst>
              <p:tags r:id="rId4"/>
            </p:custDataLst>
          </p:nvPr>
        </p:nvSpPr>
        <p:spPr>
          <a:xfrm>
            <a:off x="3424238" y="4552950"/>
            <a:ext cx="1617662" cy="1312863"/>
          </a:xfrm>
          <a:prstGeom prst="rect">
            <a:avLst/>
          </a:prstGeom>
          <a:noFill/>
          <a:ln w="9525" cap="rnd" cmpd="sng" algn="ctr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x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5731" tIns="176219" rIns="0" bIns="0"/>
          <a:lstStyle/>
          <a:p>
            <a:pPr algn="ctr" fontAlgn="auto">
              <a:defRPr/>
            </a:pPr>
            <a:endParaRPr lang="en-US" sz="1958" dirty="0">
              <a:solidFill>
                <a:srgbClr val="FFFFFF">
                  <a:lumMod val="100000"/>
                </a:srgbClr>
              </a:solidFill>
            </a:endParaRPr>
          </a:p>
        </p:txBody>
      </p:sp>
      <p:sp>
        <p:nvSpPr>
          <p:cNvPr id="6" name="Rectangle 11"/>
          <p:cNvSpPr/>
          <p:nvPr userDrawn="1">
            <p:custDataLst>
              <p:tags r:id="rId5"/>
            </p:custDataLst>
          </p:nvPr>
        </p:nvSpPr>
        <p:spPr>
          <a:xfrm>
            <a:off x="774700" y="914400"/>
            <a:ext cx="4267200" cy="3494088"/>
          </a:xfrm>
          <a:prstGeom prst="rect">
            <a:avLst/>
          </a:prstGeom>
          <a:noFill/>
          <a:ln w="9525" cap="rnd" cmpd="sng" algn="ctr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x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352439" rIns="0" bIns="0"/>
          <a:lstStyle/>
          <a:p>
            <a:pPr algn="ctr" fontAlgn="auto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308" dirty="0">
                <a:solidFill>
                  <a:srgbClr val="FFFFFF">
                    <a:lumMod val="100000"/>
                  </a:srgbClr>
                </a:solidFill>
              </a:rPr>
              <a:t>Agenda</a:t>
            </a:r>
          </a:p>
        </p:txBody>
      </p:sp>
    </p:spTree>
  </p:cSld>
  <p:clrMapOvr>
    <a:masterClrMapping/>
  </p:clrMapOvr>
  <p:transition>
    <p:fade/>
  </p:transition>
</p:sldLayout>
</file>

<file path=ppt/slideLayouts/slideLayout19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genda Section Header">
    <p:bg>
      <p:bgPr>
        <a:gradFill rotWithShape="1">
          <a:gsLst>
            <a:gs pos="0">
              <a:srgbClr val="0077BE"/>
            </a:gs>
            <a:gs pos="100000">
              <a:srgbClr val="67BD4A"/>
            </a:gs>
          </a:gsLst>
          <a:lin ang="81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2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129466" name="think-cell Slide" r:id="rId6" imgW="360" imgH="360" progId="">
                  <p:embed/>
                </p:oleObj>
              </mc:Choice>
              <mc:Fallback>
                <p:oleObj name="think-cell Slide" r:id="rId6" imgW="360" imgH="360" progId="">
                  <p:embed/>
                  <p:pic>
                    <p:nvPicPr>
                      <p:cNvPr id="0" name="Picture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Page"/>
          <p:cNvSpPr txBox="1"/>
          <p:nvPr userDrawn="1"/>
        </p:nvSpPr>
        <p:spPr bwMode="white">
          <a:xfrm>
            <a:off x="11018838" y="6407150"/>
            <a:ext cx="381000" cy="150813"/>
          </a:xfrm>
          <a:prstGeom prst="rect">
            <a:avLst/>
          </a:prstGeom>
          <a:noFill/>
        </p:spPr>
        <p:txBody>
          <a:bodyPr lIns="0" tIns="0" rIns="0" bIns="0" anchor="b">
            <a:spAutoFit/>
          </a:bodyPr>
          <a:lstStyle/>
          <a:p>
            <a:pPr algn="r" defTabSz="895169" fontAlgn="auto">
              <a:spcBef>
                <a:spcPts val="0"/>
              </a:spcBef>
              <a:spcAft>
                <a:spcPts val="0"/>
              </a:spcAft>
              <a:defRPr/>
            </a:pPr>
            <a:fld id="{FC05036D-3140-44A3-9548-7A296169CC36}" type="slidenum">
              <a:rPr lang="en-US" sz="979">
                <a:solidFill>
                  <a:schemeClr val="bg1"/>
                </a:solidFill>
                <a:latin typeface="+mn-lt"/>
                <a:sym typeface="Trebuchet MS" panose="020B0603020202020204" pitchFamily="34" charset="0"/>
              </a:rPr>
              <a:pPr algn="r" defTabSz="895169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sz="979" dirty="0">
              <a:solidFill>
                <a:schemeClr val="bg1"/>
              </a:solidFill>
              <a:latin typeface="+mn-lt"/>
              <a:sym typeface="Trebuchet MS" panose="020B0603020202020204" pitchFamily="34" charset="0"/>
            </a:endParaRPr>
          </a:p>
        </p:txBody>
      </p:sp>
      <p:sp>
        <p:nvSpPr>
          <p:cNvPr id="4" name="Rectangle 9"/>
          <p:cNvSpPr/>
          <p:nvPr userDrawn="1">
            <p:custDataLst>
              <p:tags r:id="rId3"/>
            </p:custDataLst>
          </p:nvPr>
        </p:nvSpPr>
        <p:spPr>
          <a:xfrm>
            <a:off x="1090613" y="2668588"/>
            <a:ext cx="10012362" cy="3200400"/>
          </a:xfrm>
          <a:prstGeom prst="rect">
            <a:avLst/>
          </a:prstGeom>
          <a:noFill/>
          <a:ln w="9525" cap="rnd" cmpd="sng" algn="ctr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x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68558" tIns="268558" rIns="268558" bIns="134279" anchor="b"/>
          <a:lstStyle/>
          <a:p>
            <a:pPr fontAlgn="auto">
              <a:lnSpc>
                <a:spcPts val="5874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US" sz="4308" dirty="0">
              <a:solidFill>
                <a:srgbClr val="FFFFFF">
                  <a:lumMod val="100000"/>
                </a:srgbClr>
              </a:solidFill>
            </a:endParaRPr>
          </a:p>
        </p:txBody>
      </p:sp>
      <p:sp>
        <p:nvSpPr>
          <p:cNvPr id="5" name="Rectangle 10"/>
          <p:cNvSpPr/>
          <p:nvPr userDrawn="1">
            <p:custDataLst>
              <p:tags r:id="rId4"/>
            </p:custDataLst>
          </p:nvPr>
        </p:nvSpPr>
        <p:spPr>
          <a:xfrm>
            <a:off x="1090613" y="1457325"/>
            <a:ext cx="1128712" cy="919163"/>
          </a:xfrm>
          <a:prstGeom prst="rect">
            <a:avLst/>
          </a:prstGeom>
          <a:noFill/>
          <a:ln w="9525" cap="rnd" cmpd="sng" algn="ctr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x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/>
          <a:lstStyle/>
          <a:p>
            <a:pPr algn="ctr" fontAlgn="auto">
              <a:defRPr/>
            </a:pPr>
            <a:endParaRPr lang="en-US" sz="1958" dirty="0">
              <a:solidFill>
                <a:srgbClr val="FFFFFF">
                  <a:lumMod val="100000"/>
                </a:srgbClr>
              </a:solidFill>
            </a:endParaRPr>
          </a:p>
        </p:txBody>
      </p:sp>
    </p:spTree>
  </p:cSld>
  <p:clrMapOvr>
    <a:masterClrMapping/>
  </p:clrMapOvr>
  <p:transition>
    <p:fade/>
  </p:transition>
</p:sldLayout>
</file>

<file path=ppt/slideLayouts/slideLayout19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genda Full Width Overview">
    <p:bg>
      <p:bgPr>
        <a:gradFill rotWithShape="1">
          <a:gsLst>
            <a:gs pos="0">
              <a:srgbClr val="0077BE"/>
            </a:gs>
            <a:gs pos="100000">
              <a:srgbClr val="67BD4A"/>
            </a:gs>
          </a:gsLst>
          <a:lin ang="81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2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130490" name="think-cell Slide" r:id="rId6" imgW="360" imgH="360" progId="">
                  <p:embed/>
                </p:oleObj>
              </mc:Choice>
              <mc:Fallback>
                <p:oleObj name="think-cell Slide" r:id="rId6" imgW="360" imgH="360" progId="">
                  <p:embed/>
                  <p:pic>
                    <p:nvPicPr>
                      <p:cNvPr id="0" name="Picture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Page"/>
          <p:cNvSpPr txBox="1"/>
          <p:nvPr userDrawn="1"/>
        </p:nvSpPr>
        <p:spPr bwMode="white">
          <a:xfrm>
            <a:off x="11018838" y="6407150"/>
            <a:ext cx="381000" cy="150813"/>
          </a:xfrm>
          <a:prstGeom prst="rect">
            <a:avLst/>
          </a:prstGeom>
          <a:noFill/>
        </p:spPr>
        <p:txBody>
          <a:bodyPr lIns="0" tIns="0" rIns="0" bIns="0" anchor="b">
            <a:spAutoFit/>
          </a:bodyPr>
          <a:lstStyle/>
          <a:p>
            <a:pPr algn="r" defTabSz="895169" fontAlgn="auto">
              <a:spcBef>
                <a:spcPts val="0"/>
              </a:spcBef>
              <a:spcAft>
                <a:spcPts val="0"/>
              </a:spcAft>
              <a:defRPr/>
            </a:pPr>
            <a:fld id="{156FE313-96A5-495A-8548-75188026924E}" type="slidenum">
              <a:rPr lang="en-US" sz="979">
                <a:solidFill>
                  <a:schemeClr val="bg1"/>
                </a:solidFill>
                <a:latin typeface="+mn-lt"/>
                <a:sym typeface="Trebuchet MS" panose="020B0603020202020204" pitchFamily="34" charset="0"/>
              </a:rPr>
              <a:pPr algn="r" defTabSz="895169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sz="979" dirty="0">
              <a:solidFill>
                <a:schemeClr val="bg1"/>
              </a:solidFill>
              <a:latin typeface="+mn-lt"/>
              <a:sym typeface="Trebuchet MS" panose="020B0603020202020204" pitchFamily="34" charset="0"/>
            </a:endParaRPr>
          </a:p>
        </p:txBody>
      </p:sp>
      <p:cxnSp>
        <p:nvCxnSpPr>
          <p:cNvPr id="4" name="Straight Connector 9"/>
          <p:cNvCxnSpPr/>
          <p:nvPr userDrawn="1">
            <p:custDataLst>
              <p:tags r:id="rId3"/>
            </p:custDataLst>
          </p:nvPr>
        </p:nvCxnSpPr>
        <p:spPr>
          <a:xfrm>
            <a:off x="773113" y="1206500"/>
            <a:ext cx="11418887" cy="0"/>
          </a:xfrm>
          <a:prstGeom prst="line">
            <a:avLst/>
          </a:prstGeom>
          <a:noFill/>
          <a:ln w="9525" cap="rnd" cmpd="sng" algn="ctr">
            <a:solidFill>
              <a:srgbClr val="FFFFFF"/>
            </a:solidFill>
            <a:prstDash val="solid"/>
            <a:round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Rectangle 10"/>
          <p:cNvSpPr/>
          <p:nvPr userDrawn="1">
            <p:custDataLst>
              <p:tags r:id="rId4"/>
            </p:custDataLst>
          </p:nvPr>
        </p:nvSpPr>
        <p:spPr>
          <a:xfrm>
            <a:off x="773113" y="622300"/>
            <a:ext cx="8850312" cy="471488"/>
          </a:xfrm>
          <a:prstGeom prst="rect">
            <a:avLst/>
          </a:prstGeom>
          <a:noFill/>
          <a:ln w="9525" cap="rnd" cmpd="sng" algn="ctr">
            <a:noFill/>
            <a:prstDash val="solid"/>
            <a:round/>
            <a:headEnd type="none" w="med" len="med"/>
            <a:tailEnd type="none" w="med" len="med"/>
          </a:ln>
          <a:ex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/>
          <a:lstStyle/>
          <a:p>
            <a:pPr fontAlgn="auto">
              <a:lnSpc>
                <a:spcPct val="90000"/>
              </a:lnSpc>
              <a:spcAft>
                <a:spcPts val="0"/>
              </a:spcAft>
              <a:defRPr/>
            </a:pPr>
            <a:r>
              <a:rPr lang="en-US" sz="2741" dirty="0">
                <a:solidFill>
                  <a:schemeClr val="bg1">
                    <a:lumMod val="100000"/>
                  </a:schemeClr>
                </a:solidFill>
              </a:rPr>
              <a:t>Agenda</a:t>
            </a:r>
          </a:p>
        </p:txBody>
      </p:sp>
    </p:spTree>
  </p:cSld>
  <p:clrMapOvr>
    <a:masterClrMapping/>
  </p:clrMapOvr>
  <p:transition>
    <p:fade/>
  </p:transition>
</p:sldLayout>
</file>

<file path=ppt/slideLayouts/slideLayout19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genda Two-Thirds">
    <p:bg>
      <p:bgPr>
        <a:gradFill rotWithShape="1">
          <a:gsLst>
            <a:gs pos="0">
              <a:srgbClr val="0077BE"/>
            </a:gs>
            <a:gs pos="100000">
              <a:srgbClr val="67BD4A"/>
            </a:gs>
          </a:gsLst>
          <a:lin ang="81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2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131514" name="think-cell Slide" r:id="rId4" imgW="360" imgH="360" progId="">
                  <p:embed/>
                </p:oleObj>
              </mc:Choice>
              <mc:Fallback>
                <p:oleObj name="think-cell Slide" r:id="rId4" imgW="360" imgH="360" progId="">
                  <p:embed/>
                  <p:pic>
                    <p:nvPicPr>
                      <p:cNvPr id="0" name="Picture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3" name="Shadow"/>
          <p:cNvPicPr>
            <a:picLocks noChangeAspect="1"/>
          </p:cNvPicPr>
          <p:nvPr userDrawn="1"/>
        </p:nvPicPr>
        <p:blipFill>
          <a:blip r:embed="rId6"/>
          <a:srcRect l="101" t="8742" r="29398" b="27"/>
          <a:stretch>
            <a:fillRect/>
          </a:stretch>
        </p:blipFill>
        <p:spPr bwMode="ltGray">
          <a:xfrm>
            <a:off x="3621088" y="0"/>
            <a:ext cx="51435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PanelGray"/>
          <p:cNvSpPr/>
          <p:nvPr userDrawn="1"/>
        </p:nvSpPr>
        <p:spPr bwMode="white">
          <a:xfrm>
            <a:off x="4137025" y="-1588"/>
            <a:ext cx="8054975" cy="6859588"/>
          </a:xfrm>
          <a:custGeom>
            <a:avLst/>
            <a:gdLst>
              <a:gd name="connsiteX0" fmla="*/ 0 w 6553548"/>
              <a:gd name="connsiteY0" fmla="*/ 0 h 6859309"/>
              <a:gd name="connsiteX1" fmla="*/ 6553548 w 6553548"/>
              <a:gd name="connsiteY1" fmla="*/ 0 h 6859309"/>
              <a:gd name="connsiteX2" fmla="*/ 6553548 w 6553548"/>
              <a:gd name="connsiteY2" fmla="*/ 6859309 h 6859309"/>
              <a:gd name="connsiteX3" fmla="*/ 0 w 6553548"/>
              <a:gd name="connsiteY3" fmla="*/ 6859309 h 68593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553548" h="6859309">
                <a:moveTo>
                  <a:pt x="0" y="0"/>
                </a:moveTo>
                <a:lnTo>
                  <a:pt x="6553548" y="0"/>
                </a:lnTo>
                <a:lnTo>
                  <a:pt x="6553548" y="6859309"/>
                </a:lnTo>
                <a:lnTo>
                  <a:pt x="0" y="6859309"/>
                </a:lnTo>
                <a:close/>
              </a:path>
            </a:pathLst>
          </a:custGeom>
          <a:solidFill>
            <a:srgbClr val="F2F2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175" dirty="0">
              <a:solidFill>
                <a:schemeClr val="bg1"/>
              </a:solidFill>
              <a:sym typeface="Trebuchet MS" panose="020B0603020202020204" pitchFamily="34" charset="0"/>
            </a:endParaRPr>
          </a:p>
        </p:txBody>
      </p:sp>
      <p:sp>
        <p:nvSpPr>
          <p:cNvPr id="5" name="Page"/>
          <p:cNvSpPr txBox="1"/>
          <p:nvPr userDrawn="1"/>
        </p:nvSpPr>
        <p:spPr>
          <a:xfrm>
            <a:off x="11018838" y="6408738"/>
            <a:ext cx="381000" cy="150812"/>
          </a:xfrm>
          <a:prstGeom prst="rect">
            <a:avLst/>
          </a:prstGeom>
          <a:noFill/>
        </p:spPr>
        <p:txBody>
          <a:bodyPr lIns="0" tIns="0" rIns="0" bIns="0" anchor="b">
            <a:spAutoFit/>
          </a:bodyPr>
          <a:lstStyle/>
          <a:p>
            <a:pPr algn="r" defTabSz="895169" fontAlgn="auto">
              <a:spcBef>
                <a:spcPts val="0"/>
              </a:spcBef>
              <a:spcAft>
                <a:spcPts val="0"/>
              </a:spcAft>
              <a:defRPr/>
            </a:pPr>
            <a:fld id="{6CD56453-D07F-432A-A11E-398739E8E518}" type="slidenum">
              <a:rPr lang="en-US" sz="979">
                <a:solidFill>
                  <a:schemeClr val="bg1">
                    <a:lumMod val="50000"/>
                  </a:schemeClr>
                </a:solidFill>
                <a:latin typeface="+mn-lt"/>
                <a:sym typeface="Trebuchet MS" panose="020B0603020202020204" pitchFamily="34" charset="0"/>
              </a:rPr>
              <a:pPr algn="r" defTabSz="895169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sz="979" dirty="0">
              <a:solidFill>
                <a:schemeClr val="bg1">
                  <a:lumMod val="50000"/>
                </a:schemeClr>
              </a:solidFill>
              <a:latin typeface="+mn-lt"/>
              <a:sym typeface="Trebuchet MS" panose="020B0603020202020204" pitchFamily="34" charset="0"/>
            </a:endParaRPr>
          </a:p>
        </p:txBody>
      </p:sp>
      <p:sp>
        <p:nvSpPr>
          <p:cNvPr id="6" name="TextBox 2"/>
          <p:cNvSpPr txBox="1"/>
          <p:nvPr userDrawn="1"/>
        </p:nvSpPr>
        <p:spPr>
          <a:xfrm>
            <a:off x="774700" y="2681288"/>
            <a:ext cx="3044825" cy="1498600"/>
          </a:xfrm>
          <a:prstGeom prst="rect">
            <a:avLst/>
          </a:prstGeom>
          <a:noFill/>
          <a:ln cap="rnd">
            <a:noFill/>
            <a:prstDash val="solid"/>
          </a:ln>
        </p:spPr>
        <p:txBody>
          <a:bodyPr lIns="0" tIns="0" rIns="0" bIns="0" anchor="ctr"/>
          <a:lstStyle/>
          <a:p>
            <a:pPr fontAlgn="auto">
              <a:lnSpc>
                <a:spcPct val="90000"/>
              </a:lnSpc>
              <a:spcBef>
                <a:spcPts val="0"/>
              </a:spcBef>
              <a:spcAft>
                <a:spcPts val="588"/>
              </a:spcAft>
              <a:defRPr/>
            </a:pPr>
            <a:r>
              <a:rPr lang="en-US" sz="2741" dirty="0">
                <a:solidFill>
                  <a:schemeClr val="bg1"/>
                </a:solidFill>
                <a:latin typeface="+mn-lt"/>
              </a:rPr>
              <a:t>Agenda</a:t>
            </a:r>
          </a:p>
        </p:txBody>
      </p:sp>
    </p:spTree>
  </p:cSld>
  <p:clrMapOvr>
    <a:masterClrMapping/>
  </p:clrMapOvr>
  <p:transition>
    <p:fade/>
  </p:transition>
</p:sldLayout>
</file>

<file path=ppt/slideLayouts/slideLayout19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Agenda D. Section Header Overview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2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133043" name="think-cell Slide" r:id="rId9" imgW="360" imgH="360" progId="">
                  <p:embed/>
                </p:oleObj>
              </mc:Choice>
              <mc:Fallback>
                <p:oleObj name="think-cell Slide" r:id="rId9" imgW="360" imgH="360" progId="">
                  <p:embed/>
                  <p:pic>
                    <p:nvPicPr>
                      <p:cNvPr id="0" name="Picture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Rectangle 2" hidden="1"/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195263" cy="158750"/>
          </a:xfrm>
          <a:prstGeom prst="rect">
            <a:avLst/>
          </a:prstGeom>
          <a:solidFill>
            <a:srgbClr val="0077BE"/>
          </a:solidFill>
          <a:ln w="9525" cap="rnd" cmpd="sng" algn="ctr">
            <a:solidFill>
              <a:srgbClr val="0077BE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958" dirty="0" err="1">
              <a:solidFill>
                <a:srgbClr val="FFFFFF"/>
              </a:solidFill>
              <a:ea typeface="+mj-ea"/>
              <a:cs typeface="+mj-cs"/>
              <a:sym typeface="Trebuchet MS" panose="020B0603020202020204" pitchFamily="34" charset="0"/>
            </a:endParaRPr>
          </a:p>
        </p:txBody>
      </p:sp>
      <p:sp>
        <p:nvSpPr>
          <p:cNvPr id="4" name="Page"/>
          <p:cNvSpPr txBox="1"/>
          <p:nvPr userDrawn="1"/>
        </p:nvSpPr>
        <p:spPr>
          <a:xfrm>
            <a:off x="11337925" y="6408738"/>
            <a:ext cx="381000" cy="150812"/>
          </a:xfrm>
          <a:prstGeom prst="rect">
            <a:avLst/>
          </a:prstGeom>
          <a:noFill/>
        </p:spPr>
        <p:txBody>
          <a:bodyPr lIns="0" tIns="0" rIns="0" bIns="0" anchor="b">
            <a:spAutoFit/>
          </a:bodyPr>
          <a:lstStyle/>
          <a:p>
            <a:pPr algn="r" defTabSz="895169" fontAlgn="auto">
              <a:spcBef>
                <a:spcPts val="0"/>
              </a:spcBef>
              <a:spcAft>
                <a:spcPts val="0"/>
              </a:spcAft>
              <a:defRPr/>
            </a:pPr>
            <a:fld id="{ED4F1FA8-0172-4187-946B-CDB9680123C0}" type="slidenum">
              <a:rPr lang="en-US" sz="979">
                <a:solidFill>
                  <a:schemeClr val="bg1">
                    <a:lumMod val="50000"/>
                  </a:schemeClr>
                </a:solidFill>
                <a:latin typeface="+mn-lt"/>
                <a:sym typeface="Trebuchet MS" panose="020B0603020202020204" pitchFamily="34" charset="0"/>
              </a:rPr>
              <a:pPr algn="r" defTabSz="895169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sz="979" dirty="0">
              <a:solidFill>
                <a:schemeClr val="bg1">
                  <a:lumMod val="50000"/>
                </a:schemeClr>
              </a:solidFill>
              <a:latin typeface="+mn-lt"/>
              <a:sym typeface="Trebuchet MS" panose="020B0603020202020204" pitchFamily="34" charset="0"/>
            </a:endParaRPr>
          </a:p>
        </p:txBody>
      </p:sp>
      <p:graphicFrame>
        <p:nvGraphicFramePr>
          <p:cNvPr id="5" name="Object 3"/>
          <p:cNvGraphicFramePr>
            <a:graphicFrameLocks noChangeAspect="1"/>
          </p:cNvGraphicFramePr>
          <p:nvPr>
            <p:custDataLst>
              <p:tags r:id="rId4"/>
            </p:custData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133044" name="think-cell Slide" r:id="rId11" imgW="360" imgH="360" progId="">
                  <p:embed/>
                </p:oleObj>
              </mc:Choice>
              <mc:Fallback>
                <p:oleObj name="think-cell Slide" r:id="rId11" imgW="360" imgH="360" progId="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Rectangle 7"/>
          <p:cNvSpPr/>
          <p:nvPr userDrawn="1">
            <p:custDataLst>
              <p:tags r:id="rId5"/>
            </p:custDataLst>
          </p:nvPr>
        </p:nvSpPr>
        <p:spPr>
          <a:xfrm>
            <a:off x="2176463" y="4552950"/>
            <a:ext cx="1071562" cy="871538"/>
          </a:xfrm>
          <a:prstGeom prst="rect">
            <a:avLst/>
          </a:prstGeom>
          <a:noFill/>
          <a:ln w="9525" cap="rnd" cmpd="sng" algn="ctr">
            <a:solidFill>
              <a:srgbClr val="0077BE"/>
            </a:solidFill>
            <a:prstDash val="solid"/>
            <a:round/>
            <a:headEnd type="none" w="med" len="med"/>
            <a:tailEnd type="none" w="med" len="med"/>
          </a:ln>
          <a:ex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/>
          <a:lstStyle/>
          <a:p>
            <a:pPr algn="ctr" fontAlgn="auto">
              <a:defRPr/>
            </a:pPr>
            <a:endParaRPr lang="en-US" sz="1175" dirty="0">
              <a:solidFill>
                <a:schemeClr val="tx1">
                  <a:lumMod val="100000"/>
                </a:schemeClr>
              </a:solidFill>
            </a:endParaRPr>
          </a:p>
        </p:txBody>
      </p:sp>
      <p:sp>
        <p:nvSpPr>
          <p:cNvPr id="7" name="Rectangle 8"/>
          <p:cNvSpPr/>
          <p:nvPr userDrawn="1">
            <p:custDataLst>
              <p:tags r:id="rId6"/>
            </p:custDataLst>
          </p:nvPr>
        </p:nvSpPr>
        <p:spPr>
          <a:xfrm>
            <a:off x="3424238" y="4552950"/>
            <a:ext cx="1617662" cy="1312863"/>
          </a:xfrm>
          <a:prstGeom prst="rect">
            <a:avLst/>
          </a:prstGeom>
          <a:noFill/>
          <a:ln w="9525" cap="rnd" cmpd="sng" algn="ctr">
            <a:solidFill>
              <a:srgbClr val="0077BE"/>
            </a:solidFill>
            <a:prstDash val="solid"/>
            <a:round/>
            <a:headEnd type="none" w="med" len="med"/>
            <a:tailEnd type="none" w="med" len="med"/>
          </a:ln>
          <a:ex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5731" tIns="176219" rIns="0" bIns="0"/>
          <a:lstStyle/>
          <a:p>
            <a:pPr algn="ctr" fontAlgn="auto">
              <a:defRPr/>
            </a:pPr>
            <a:endParaRPr lang="en-US" sz="1175" dirty="0">
              <a:solidFill>
                <a:schemeClr val="tx1">
                  <a:lumMod val="100000"/>
                </a:schemeClr>
              </a:solidFill>
            </a:endParaRPr>
          </a:p>
        </p:txBody>
      </p:sp>
      <p:sp>
        <p:nvSpPr>
          <p:cNvPr id="8" name="Rectangle 9"/>
          <p:cNvSpPr/>
          <p:nvPr userDrawn="1">
            <p:custDataLst>
              <p:tags r:id="rId7"/>
            </p:custDataLst>
          </p:nvPr>
        </p:nvSpPr>
        <p:spPr>
          <a:xfrm>
            <a:off x="774700" y="914400"/>
            <a:ext cx="4267200" cy="3494088"/>
          </a:xfrm>
          <a:prstGeom prst="rect">
            <a:avLst/>
          </a:prstGeom>
          <a:noFill/>
          <a:ln w="9525" cap="rnd" cmpd="sng" algn="ctr">
            <a:solidFill>
              <a:srgbClr val="0077BE"/>
            </a:solidFill>
            <a:prstDash val="solid"/>
            <a:round/>
            <a:headEnd type="none" w="med" len="med"/>
            <a:tailEnd type="none" w="med" len="med"/>
          </a:ln>
          <a:ex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352439" rIns="0" bIns="0"/>
          <a:lstStyle/>
          <a:p>
            <a:pPr algn="ctr" fontAlgn="auto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308" dirty="0">
                <a:solidFill>
                  <a:srgbClr val="0077BE"/>
                </a:solidFill>
              </a:rPr>
              <a:t>Agenda</a:t>
            </a:r>
          </a:p>
        </p:txBody>
      </p:sp>
    </p:spTree>
  </p:cSld>
  <p:clrMapOvr>
    <a:masterClrMapping/>
  </p:clrMapOvr>
  <p:transition>
    <p:fade/>
  </p:transition>
</p:sldLayout>
</file>

<file path=ppt/slideLayouts/slideLayout19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Agenda D. Section Header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2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134067" name="think-cell Slide" r:id="rId8" imgW="360" imgH="360" progId="">
                  <p:embed/>
                </p:oleObj>
              </mc:Choice>
              <mc:Fallback>
                <p:oleObj name="think-cell Slide" r:id="rId8" imgW="360" imgH="360" progId="">
                  <p:embed/>
                  <p:pic>
                    <p:nvPicPr>
                      <p:cNvPr id="0" name="Picture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Rectangle 2" hidden="1"/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195263" cy="158750"/>
          </a:xfrm>
          <a:prstGeom prst="rect">
            <a:avLst/>
          </a:prstGeom>
          <a:solidFill>
            <a:srgbClr val="0077BE"/>
          </a:solidFill>
          <a:ln w="9525" cap="rnd" cmpd="sng" algn="ctr">
            <a:solidFill>
              <a:srgbClr val="0077BE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958" dirty="0" err="1">
              <a:solidFill>
                <a:srgbClr val="FFFFFF"/>
              </a:solidFill>
              <a:ea typeface="+mj-ea"/>
              <a:cs typeface="+mj-cs"/>
              <a:sym typeface="Trebuchet MS" panose="020B0603020202020204" pitchFamily="34" charset="0"/>
            </a:endParaRPr>
          </a:p>
        </p:txBody>
      </p:sp>
      <p:sp>
        <p:nvSpPr>
          <p:cNvPr id="4" name="Page"/>
          <p:cNvSpPr txBox="1"/>
          <p:nvPr userDrawn="1"/>
        </p:nvSpPr>
        <p:spPr>
          <a:xfrm>
            <a:off x="11337925" y="6408738"/>
            <a:ext cx="381000" cy="150812"/>
          </a:xfrm>
          <a:prstGeom prst="rect">
            <a:avLst/>
          </a:prstGeom>
          <a:noFill/>
        </p:spPr>
        <p:txBody>
          <a:bodyPr lIns="0" tIns="0" rIns="0" bIns="0" anchor="b">
            <a:spAutoFit/>
          </a:bodyPr>
          <a:lstStyle/>
          <a:p>
            <a:pPr algn="r" defTabSz="895169" fontAlgn="auto">
              <a:spcBef>
                <a:spcPts val="0"/>
              </a:spcBef>
              <a:spcAft>
                <a:spcPts val="0"/>
              </a:spcAft>
              <a:defRPr/>
            </a:pPr>
            <a:fld id="{5111E33C-DC5D-49F4-9BDA-B7B472B1D17A}" type="slidenum">
              <a:rPr lang="en-US" sz="979">
                <a:solidFill>
                  <a:schemeClr val="bg1">
                    <a:lumMod val="50000"/>
                  </a:schemeClr>
                </a:solidFill>
                <a:latin typeface="+mn-lt"/>
                <a:sym typeface="Trebuchet MS" panose="020B0603020202020204" pitchFamily="34" charset="0"/>
              </a:rPr>
              <a:pPr algn="r" defTabSz="895169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sz="979" dirty="0">
              <a:solidFill>
                <a:schemeClr val="bg1">
                  <a:lumMod val="50000"/>
                </a:schemeClr>
              </a:solidFill>
              <a:latin typeface="+mn-lt"/>
              <a:sym typeface="Trebuchet MS" panose="020B0603020202020204" pitchFamily="34" charset="0"/>
            </a:endParaRPr>
          </a:p>
        </p:txBody>
      </p:sp>
      <p:graphicFrame>
        <p:nvGraphicFramePr>
          <p:cNvPr id="5" name="Object 3"/>
          <p:cNvGraphicFramePr>
            <a:graphicFrameLocks noChangeAspect="1"/>
          </p:cNvGraphicFramePr>
          <p:nvPr>
            <p:custDataLst>
              <p:tags r:id="rId4"/>
            </p:custData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134068" name="think-cell Slide" r:id="rId10" imgW="360" imgH="360" progId="">
                  <p:embed/>
                </p:oleObj>
              </mc:Choice>
              <mc:Fallback>
                <p:oleObj name="think-cell Slide" r:id="rId10" imgW="360" imgH="360" progId="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Rectangle 7"/>
          <p:cNvSpPr/>
          <p:nvPr userDrawn="1">
            <p:custDataLst>
              <p:tags r:id="rId5"/>
            </p:custDataLst>
          </p:nvPr>
        </p:nvSpPr>
        <p:spPr>
          <a:xfrm>
            <a:off x="1090613" y="2668588"/>
            <a:ext cx="10012362" cy="3200400"/>
          </a:xfrm>
          <a:prstGeom prst="rect">
            <a:avLst/>
          </a:prstGeom>
          <a:noFill/>
          <a:ln w="9525" cap="rnd" cmpd="sng" algn="ctr">
            <a:solidFill>
              <a:srgbClr val="0077BE"/>
            </a:solidFill>
            <a:prstDash val="solid"/>
            <a:round/>
            <a:headEnd type="none" w="med" len="med"/>
            <a:tailEnd type="none" w="med" len="med"/>
          </a:ln>
          <a:ex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68558" tIns="268558" rIns="268558" bIns="134279" anchor="b"/>
          <a:lstStyle/>
          <a:p>
            <a:pPr fontAlgn="auto">
              <a:lnSpc>
                <a:spcPts val="5874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US" sz="4308" dirty="0">
              <a:solidFill>
                <a:schemeClr val="accent4">
                  <a:lumMod val="100000"/>
                </a:schemeClr>
              </a:solidFill>
            </a:endParaRPr>
          </a:p>
        </p:txBody>
      </p:sp>
      <p:sp>
        <p:nvSpPr>
          <p:cNvPr id="7" name="Rectangle 8"/>
          <p:cNvSpPr/>
          <p:nvPr userDrawn="1">
            <p:custDataLst>
              <p:tags r:id="rId6"/>
            </p:custDataLst>
          </p:nvPr>
        </p:nvSpPr>
        <p:spPr>
          <a:xfrm>
            <a:off x="1090613" y="1457325"/>
            <a:ext cx="1128712" cy="919163"/>
          </a:xfrm>
          <a:prstGeom prst="rect">
            <a:avLst/>
          </a:prstGeom>
          <a:noFill/>
          <a:ln w="9525" cap="rnd" cmpd="sng" algn="ctr">
            <a:solidFill>
              <a:srgbClr val="0077BE"/>
            </a:solidFill>
            <a:prstDash val="solid"/>
            <a:round/>
            <a:headEnd type="none" w="med" len="med"/>
            <a:tailEnd type="none" w="med" len="med"/>
          </a:ln>
          <a:ex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/>
          <a:lstStyle/>
          <a:p>
            <a:pPr algn="ctr" fontAlgn="auto">
              <a:defRPr/>
            </a:pPr>
            <a:endParaRPr lang="en-US" sz="1175" dirty="0">
              <a:solidFill>
                <a:schemeClr val="tx1">
                  <a:lumMod val="100000"/>
                </a:schemeClr>
              </a:solidFill>
            </a:endParaRPr>
          </a:p>
        </p:txBody>
      </p:sp>
    </p:spTree>
  </p:cSld>
  <p:clrMapOvr>
    <a:masterClrMapping/>
  </p:clrMapOvr>
  <p:transition>
    <p:fade/>
  </p:transition>
</p:sldLayout>
</file>

<file path=ppt/slideLayouts/slideLayout19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Agenda D. Full Width Overview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2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135091" name="think-cell Slide" r:id="rId8" imgW="360" imgH="360" progId="">
                  <p:embed/>
                </p:oleObj>
              </mc:Choice>
              <mc:Fallback>
                <p:oleObj name="think-cell Slide" r:id="rId8" imgW="360" imgH="360" progId="">
                  <p:embed/>
                  <p:pic>
                    <p:nvPicPr>
                      <p:cNvPr id="0" name="Picture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Rectangle 2" hidden="1"/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195263" cy="158750"/>
          </a:xfrm>
          <a:prstGeom prst="rect">
            <a:avLst/>
          </a:prstGeom>
          <a:solidFill>
            <a:srgbClr val="0077BE"/>
          </a:solidFill>
          <a:ln w="9525" cap="rnd" cmpd="sng" algn="ctr">
            <a:solidFill>
              <a:srgbClr val="0077BE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958" dirty="0" err="1">
              <a:solidFill>
                <a:srgbClr val="FFFFFF"/>
              </a:solidFill>
              <a:ea typeface="+mj-ea"/>
              <a:cs typeface="+mj-cs"/>
              <a:sym typeface="Trebuchet MS" panose="020B0603020202020204" pitchFamily="34" charset="0"/>
            </a:endParaRPr>
          </a:p>
        </p:txBody>
      </p:sp>
      <p:sp>
        <p:nvSpPr>
          <p:cNvPr id="4" name="Page"/>
          <p:cNvSpPr txBox="1"/>
          <p:nvPr userDrawn="1"/>
        </p:nvSpPr>
        <p:spPr>
          <a:xfrm>
            <a:off x="11337925" y="6408738"/>
            <a:ext cx="381000" cy="150812"/>
          </a:xfrm>
          <a:prstGeom prst="rect">
            <a:avLst/>
          </a:prstGeom>
          <a:noFill/>
        </p:spPr>
        <p:txBody>
          <a:bodyPr lIns="0" tIns="0" rIns="0" bIns="0" anchor="b">
            <a:spAutoFit/>
          </a:bodyPr>
          <a:lstStyle/>
          <a:p>
            <a:pPr algn="r" defTabSz="895169" fontAlgn="auto">
              <a:spcBef>
                <a:spcPts val="0"/>
              </a:spcBef>
              <a:spcAft>
                <a:spcPts val="0"/>
              </a:spcAft>
              <a:defRPr/>
            </a:pPr>
            <a:fld id="{10597773-34BC-415B-8C52-DEB89310A1CB}" type="slidenum">
              <a:rPr lang="en-US" sz="979">
                <a:solidFill>
                  <a:schemeClr val="bg1">
                    <a:lumMod val="50000"/>
                  </a:schemeClr>
                </a:solidFill>
                <a:latin typeface="+mn-lt"/>
                <a:sym typeface="Trebuchet MS" panose="020B0603020202020204" pitchFamily="34" charset="0"/>
              </a:rPr>
              <a:pPr algn="r" defTabSz="895169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sz="979" dirty="0">
              <a:solidFill>
                <a:schemeClr val="bg1">
                  <a:lumMod val="50000"/>
                </a:schemeClr>
              </a:solidFill>
              <a:latin typeface="+mn-lt"/>
              <a:sym typeface="Trebuchet MS" panose="020B0603020202020204" pitchFamily="34" charset="0"/>
            </a:endParaRPr>
          </a:p>
        </p:txBody>
      </p:sp>
      <p:graphicFrame>
        <p:nvGraphicFramePr>
          <p:cNvPr id="5" name="Object 3"/>
          <p:cNvGraphicFramePr>
            <a:graphicFrameLocks noChangeAspect="1"/>
          </p:cNvGraphicFramePr>
          <p:nvPr>
            <p:custDataLst>
              <p:tags r:id="rId4"/>
            </p:custData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135092" name="think-cell Slide" r:id="rId10" imgW="360" imgH="360" progId="">
                  <p:embed/>
                </p:oleObj>
              </mc:Choice>
              <mc:Fallback>
                <p:oleObj name="think-cell Slide" r:id="rId10" imgW="360" imgH="360" progId="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6" name="Straight Connector 7"/>
          <p:cNvCxnSpPr/>
          <p:nvPr userDrawn="1">
            <p:custDataLst>
              <p:tags r:id="rId5"/>
            </p:custDataLst>
          </p:nvPr>
        </p:nvCxnSpPr>
        <p:spPr>
          <a:xfrm>
            <a:off x="773113" y="1206500"/>
            <a:ext cx="11418887" cy="0"/>
          </a:xfrm>
          <a:prstGeom prst="line">
            <a:avLst/>
          </a:prstGeom>
          <a:noFill/>
          <a:ln w="9525" cap="rnd" cmpd="sng" algn="ctr">
            <a:solidFill>
              <a:srgbClr val="0077BE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ctangle 8"/>
          <p:cNvSpPr/>
          <p:nvPr userDrawn="1">
            <p:custDataLst>
              <p:tags r:id="rId6"/>
            </p:custDataLst>
          </p:nvPr>
        </p:nvSpPr>
        <p:spPr>
          <a:xfrm>
            <a:off x="773113" y="622300"/>
            <a:ext cx="8850312" cy="471488"/>
          </a:xfrm>
          <a:prstGeom prst="rect">
            <a:avLst/>
          </a:prstGeom>
          <a:noFill/>
          <a:ln w="9525" cap="rnd" cmpd="sng" algn="ctr">
            <a:noFill/>
            <a:prstDash val="solid"/>
            <a:round/>
            <a:headEnd type="none" w="med" len="med"/>
            <a:tailEnd type="none" w="med" len="med"/>
          </a:ln>
          <a:ex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/>
          <a:lstStyle/>
          <a:p>
            <a:pPr fontAlgn="auto">
              <a:lnSpc>
                <a:spcPct val="90000"/>
              </a:lnSpc>
              <a:spcAft>
                <a:spcPts val="0"/>
              </a:spcAft>
              <a:defRPr/>
            </a:pPr>
            <a:r>
              <a:rPr lang="en-US" sz="2349" dirty="0">
                <a:solidFill>
                  <a:srgbClr val="0077BE"/>
                </a:solidFill>
              </a:rPr>
              <a:t>Agenda</a:t>
            </a:r>
          </a:p>
        </p:txBody>
      </p:sp>
    </p:spTree>
  </p:cSld>
  <p:clrMapOvr>
    <a:masterClrMapping/>
  </p:clrMapOvr>
  <p:transition>
    <p:fade/>
  </p:transition>
</p:sldLayout>
</file>

<file path=ppt/slideLayouts/slideLayout19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genda D. Two-Thirds">
    <p:bg>
      <p:bgPr>
        <a:gradFill rotWithShape="1">
          <a:gsLst>
            <a:gs pos="0">
              <a:srgbClr val="0077BE"/>
            </a:gs>
            <a:gs pos="100000">
              <a:srgbClr val="67BD4A"/>
            </a:gs>
          </a:gsLst>
          <a:lin ang="81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2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135610" name="think-cell Slide" r:id="rId4" imgW="360" imgH="360" progId="">
                  <p:embed/>
                </p:oleObj>
              </mc:Choice>
              <mc:Fallback>
                <p:oleObj name="think-cell Slide" r:id="rId4" imgW="360" imgH="360" progId="">
                  <p:embed/>
                  <p:pic>
                    <p:nvPicPr>
                      <p:cNvPr id="0" name="Picture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3" name="Shadow"/>
          <p:cNvPicPr>
            <a:picLocks noChangeAspect="1"/>
          </p:cNvPicPr>
          <p:nvPr userDrawn="1"/>
        </p:nvPicPr>
        <p:blipFill>
          <a:blip r:embed="rId6"/>
          <a:srcRect l="101" t="8742" r="29398" b="27"/>
          <a:stretch>
            <a:fillRect/>
          </a:stretch>
        </p:blipFill>
        <p:spPr bwMode="ltGray">
          <a:xfrm>
            <a:off x="3621088" y="0"/>
            <a:ext cx="51435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PanelWhite"/>
          <p:cNvSpPr/>
          <p:nvPr userDrawn="1"/>
        </p:nvSpPr>
        <p:spPr bwMode="white">
          <a:xfrm>
            <a:off x="4137025" y="-1588"/>
            <a:ext cx="8054975" cy="6859588"/>
          </a:xfrm>
          <a:custGeom>
            <a:avLst/>
            <a:gdLst>
              <a:gd name="connsiteX0" fmla="*/ 0 w 6553548"/>
              <a:gd name="connsiteY0" fmla="*/ 0 h 6859309"/>
              <a:gd name="connsiteX1" fmla="*/ 6553548 w 6553548"/>
              <a:gd name="connsiteY1" fmla="*/ 0 h 6859309"/>
              <a:gd name="connsiteX2" fmla="*/ 6553548 w 6553548"/>
              <a:gd name="connsiteY2" fmla="*/ 6859309 h 6859309"/>
              <a:gd name="connsiteX3" fmla="*/ 0 w 6553548"/>
              <a:gd name="connsiteY3" fmla="*/ 6859309 h 68593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553548" h="6859309">
                <a:moveTo>
                  <a:pt x="0" y="0"/>
                </a:moveTo>
                <a:lnTo>
                  <a:pt x="6553548" y="0"/>
                </a:lnTo>
                <a:lnTo>
                  <a:pt x="6553548" y="6859309"/>
                </a:lnTo>
                <a:lnTo>
                  <a:pt x="0" y="6859309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175" dirty="0">
              <a:solidFill>
                <a:schemeClr val="bg1"/>
              </a:solidFill>
              <a:sym typeface="Trebuchet MS" panose="020B0603020202020204" pitchFamily="34" charset="0"/>
            </a:endParaRPr>
          </a:p>
        </p:txBody>
      </p:sp>
      <p:sp>
        <p:nvSpPr>
          <p:cNvPr id="5" name="Page"/>
          <p:cNvSpPr txBox="1"/>
          <p:nvPr userDrawn="1"/>
        </p:nvSpPr>
        <p:spPr>
          <a:xfrm>
            <a:off x="11018838" y="6408738"/>
            <a:ext cx="381000" cy="150812"/>
          </a:xfrm>
          <a:prstGeom prst="rect">
            <a:avLst/>
          </a:prstGeom>
          <a:noFill/>
        </p:spPr>
        <p:txBody>
          <a:bodyPr lIns="0" tIns="0" rIns="0" bIns="0" anchor="b">
            <a:spAutoFit/>
          </a:bodyPr>
          <a:lstStyle/>
          <a:p>
            <a:pPr algn="r" defTabSz="895169" fontAlgn="auto">
              <a:spcBef>
                <a:spcPts val="0"/>
              </a:spcBef>
              <a:spcAft>
                <a:spcPts val="0"/>
              </a:spcAft>
              <a:defRPr/>
            </a:pPr>
            <a:fld id="{035A5A7E-0C38-4EA8-A267-E7342128069F}" type="slidenum">
              <a:rPr lang="en-US" sz="979">
                <a:solidFill>
                  <a:schemeClr val="bg1">
                    <a:lumMod val="50000"/>
                  </a:schemeClr>
                </a:solidFill>
                <a:latin typeface="+mn-lt"/>
                <a:sym typeface="Trebuchet MS" panose="020B0603020202020204" pitchFamily="34" charset="0"/>
              </a:rPr>
              <a:pPr algn="r" defTabSz="895169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sz="979" dirty="0">
              <a:solidFill>
                <a:schemeClr val="bg1">
                  <a:lumMod val="50000"/>
                </a:schemeClr>
              </a:solidFill>
              <a:latin typeface="+mn-lt"/>
              <a:sym typeface="Trebuchet MS" panose="020B0603020202020204" pitchFamily="34" charset="0"/>
            </a:endParaRPr>
          </a:p>
        </p:txBody>
      </p:sp>
      <p:sp>
        <p:nvSpPr>
          <p:cNvPr id="6" name="TextBox 2"/>
          <p:cNvSpPr txBox="1"/>
          <p:nvPr userDrawn="1"/>
        </p:nvSpPr>
        <p:spPr>
          <a:xfrm>
            <a:off x="774700" y="2681288"/>
            <a:ext cx="3044825" cy="1498600"/>
          </a:xfrm>
          <a:prstGeom prst="rect">
            <a:avLst/>
          </a:prstGeom>
          <a:noFill/>
          <a:ln cap="rnd">
            <a:noFill/>
            <a:prstDash val="solid"/>
          </a:ln>
        </p:spPr>
        <p:txBody>
          <a:bodyPr lIns="0" tIns="0" rIns="0" bIns="0" anchor="ctr"/>
          <a:lstStyle/>
          <a:p>
            <a:pPr fontAlgn="auto">
              <a:lnSpc>
                <a:spcPct val="90000"/>
              </a:lnSpc>
              <a:spcBef>
                <a:spcPts val="0"/>
              </a:spcBef>
              <a:spcAft>
                <a:spcPts val="588"/>
              </a:spcAft>
              <a:defRPr/>
            </a:pPr>
            <a:r>
              <a:rPr lang="en-US" sz="2349" dirty="0">
                <a:solidFill>
                  <a:schemeClr val="bg1"/>
                </a:solidFill>
                <a:latin typeface="+mn-lt"/>
              </a:rPr>
              <a:t>Agenda</a:t>
            </a:r>
          </a:p>
        </p:txBody>
      </p:sp>
    </p:spTree>
  </p:cSld>
  <p:clrMapOvr>
    <a:masterClrMapping/>
  </p:clrMapOvr>
  <p:transition>
    <p:fade/>
  </p:transition>
</p:sldLayout>
</file>

<file path=ppt/slideLayouts/slideLayout19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genda D. Table of Contents">
    <p:bg>
      <p:bgPr>
        <a:gradFill rotWithShape="1">
          <a:gsLst>
            <a:gs pos="0">
              <a:srgbClr val="0077BE"/>
            </a:gs>
            <a:gs pos="100000">
              <a:srgbClr val="67BD4A"/>
            </a:gs>
          </a:gsLst>
          <a:lin ang="81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2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136634" name="think-cell Slide" r:id="rId4" imgW="360" imgH="360" progId="">
                  <p:embed/>
                </p:oleObj>
              </mc:Choice>
              <mc:Fallback>
                <p:oleObj name="think-cell Slide" r:id="rId4" imgW="360" imgH="360" progId="">
                  <p:embed/>
                  <p:pic>
                    <p:nvPicPr>
                      <p:cNvPr id="0" name="Picture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ArrowPanelWhite"/>
          <p:cNvSpPr/>
          <p:nvPr userDrawn="1"/>
        </p:nvSpPr>
        <p:spPr bwMode="ltGray">
          <a:xfrm>
            <a:off x="0" y="0"/>
            <a:ext cx="4132263" cy="6859588"/>
          </a:xfrm>
          <a:custGeom>
            <a:avLst/>
            <a:gdLst>
              <a:gd name="connsiteX0" fmla="*/ 0 w 3357450"/>
              <a:gd name="connsiteY0" fmla="*/ 0 h 6859310"/>
              <a:gd name="connsiteX1" fmla="*/ 255600 w 3357450"/>
              <a:gd name="connsiteY1" fmla="*/ 0 h 6859310"/>
              <a:gd name="connsiteX2" fmla="*/ 255600 w 3357450"/>
              <a:gd name="connsiteY2" fmla="*/ 1310 h 6859310"/>
              <a:gd name="connsiteX3" fmla="*/ 2534071 w 3357450"/>
              <a:gd name="connsiteY3" fmla="*/ 1310 h 6859310"/>
              <a:gd name="connsiteX4" fmla="*/ 3357450 w 3357450"/>
              <a:gd name="connsiteY4" fmla="*/ 3430310 h 6859310"/>
              <a:gd name="connsiteX5" fmla="*/ 2534071 w 3357450"/>
              <a:gd name="connsiteY5" fmla="*/ 6859310 h 6859310"/>
              <a:gd name="connsiteX6" fmla="*/ 3600 w 3357450"/>
              <a:gd name="connsiteY6" fmla="*/ 6859310 h 6859310"/>
              <a:gd name="connsiteX7" fmla="*/ 3600 w 3357450"/>
              <a:gd name="connsiteY7" fmla="*/ 6858000 h 6859310"/>
              <a:gd name="connsiteX8" fmla="*/ 0 w 3357450"/>
              <a:gd name="connsiteY8" fmla="*/ 6858000 h 68593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357450" h="6859310">
                <a:moveTo>
                  <a:pt x="0" y="0"/>
                </a:moveTo>
                <a:lnTo>
                  <a:pt x="255600" y="0"/>
                </a:lnTo>
                <a:lnTo>
                  <a:pt x="255600" y="1310"/>
                </a:lnTo>
                <a:lnTo>
                  <a:pt x="2534071" y="1310"/>
                </a:lnTo>
                <a:lnTo>
                  <a:pt x="3357450" y="3430310"/>
                </a:lnTo>
                <a:lnTo>
                  <a:pt x="2534071" y="6859310"/>
                </a:lnTo>
                <a:lnTo>
                  <a:pt x="3600" y="6859310"/>
                </a:lnTo>
                <a:lnTo>
                  <a:pt x="3600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175" dirty="0">
              <a:solidFill>
                <a:schemeClr val="bg1"/>
              </a:solidFill>
              <a:sym typeface="Trebuchet MS" panose="020B0603020202020204" pitchFamily="34" charset="0"/>
            </a:endParaRPr>
          </a:p>
        </p:txBody>
      </p:sp>
      <p:sp>
        <p:nvSpPr>
          <p:cNvPr id="4" name="Page"/>
          <p:cNvSpPr txBox="1"/>
          <p:nvPr userDrawn="1"/>
        </p:nvSpPr>
        <p:spPr>
          <a:xfrm>
            <a:off x="11018838" y="6408738"/>
            <a:ext cx="381000" cy="150812"/>
          </a:xfrm>
          <a:prstGeom prst="rect">
            <a:avLst/>
          </a:prstGeom>
          <a:noFill/>
        </p:spPr>
        <p:txBody>
          <a:bodyPr lIns="0" tIns="0" rIns="0" bIns="0" anchor="b">
            <a:spAutoFit/>
          </a:bodyPr>
          <a:lstStyle/>
          <a:p>
            <a:pPr algn="r" defTabSz="895169" fontAlgn="auto">
              <a:spcBef>
                <a:spcPts val="0"/>
              </a:spcBef>
              <a:spcAft>
                <a:spcPts val="0"/>
              </a:spcAft>
              <a:defRPr/>
            </a:pPr>
            <a:fld id="{7CD338F1-D018-4DFB-98BC-8D8519A2F43F}" type="slidenum">
              <a:rPr lang="en-US" sz="979">
                <a:solidFill>
                  <a:schemeClr val="bg1"/>
                </a:solidFill>
                <a:latin typeface="+mn-lt"/>
                <a:sym typeface="Trebuchet MS" panose="020B0603020202020204" pitchFamily="34" charset="0"/>
              </a:rPr>
              <a:pPr algn="r" defTabSz="895169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sz="979" dirty="0">
              <a:solidFill>
                <a:schemeClr val="bg1"/>
              </a:solidFill>
              <a:latin typeface="+mn-lt"/>
              <a:sym typeface="Trebuchet MS" panose="020B0603020202020204" pitchFamily="34" charset="0"/>
            </a:endParaRPr>
          </a:p>
        </p:txBody>
      </p:sp>
      <p:sp>
        <p:nvSpPr>
          <p:cNvPr id="5" name="TextBox 19"/>
          <p:cNvSpPr txBox="1"/>
          <p:nvPr userDrawn="1"/>
        </p:nvSpPr>
        <p:spPr>
          <a:xfrm>
            <a:off x="762000" y="2725738"/>
            <a:ext cx="2738438" cy="1406525"/>
          </a:xfrm>
          <a:prstGeom prst="rect">
            <a:avLst/>
          </a:prstGeom>
          <a:noFill/>
        </p:spPr>
        <p:txBody>
          <a:bodyPr lIns="0" tIns="0" rIns="0" bIns="0" anchor="ctr">
            <a:spAutoFit/>
          </a:bodyPr>
          <a:lstStyle/>
          <a:p>
            <a:pPr fontAlgn="auto">
              <a:lnSpc>
                <a:spcPct val="106000"/>
              </a:lnSpc>
              <a:spcBef>
                <a:spcPts val="0"/>
              </a:spcBef>
              <a:spcAft>
                <a:spcPts val="685"/>
              </a:spcAft>
              <a:defRPr/>
            </a:pPr>
            <a:r>
              <a:rPr lang="en-US" sz="4308" dirty="0">
                <a:solidFill>
                  <a:srgbClr val="374140"/>
                </a:solidFill>
                <a:latin typeface="+mn-lt"/>
                <a:sym typeface="Trebuchet MS" panose="020B0603020202020204" pitchFamily="34" charset="0"/>
              </a:rPr>
              <a:t>Table of contents</a:t>
            </a:r>
          </a:p>
        </p:txBody>
      </p:sp>
      <p:pic>
        <p:nvPicPr>
          <p:cNvPr id="6" name="Picture 8"/>
          <p:cNvPicPr>
            <a:picLocks noChangeAspect="1" noChangeArrowheads="1"/>
          </p:cNvPicPr>
          <p:nvPr userDrawn="1"/>
        </p:nvPicPr>
        <p:blipFill>
          <a:blip r:embed="rId6"/>
          <a:srcRect/>
          <a:stretch>
            <a:fillRect/>
          </a:stretch>
        </p:blipFill>
        <p:spPr bwMode="auto">
          <a:xfrm>
            <a:off x="2957513" y="3590925"/>
            <a:ext cx="1681162" cy="3382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Only">
    <p:bg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935411" name="think-cell Slide" r:id="rId7" imgW="360" imgH="360" progId="">
                  <p:embed/>
                </p:oleObj>
              </mc:Choice>
              <mc:Fallback>
                <p:oleObj name="think-cell Slide" r:id="rId7" imgW="360" imgH="360" progId="">
                  <p:embed/>
                  <p:pic>
                    <p:nvPicPr>
                      <p:cNvPr id="0" name="Picture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ectangle 2" hidden="1"/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195263" cy="158750"/>
          </a:xfrm>
          <a:prstGeom prst="rect">
            <a:avLst/>
          </a:prstGeom>
          <a:solidFill>
            <a:srgbClr val="0077BE"/>
          </a:solidFill>
          <a:ln w="9525" cap="rnd" cmpd="sng" algn="ctr">
            <a:solidFill>
              <a:srgbClr val="0077BE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000" dirty="0">
              <a:solidFill>
                <a:srgbClr val="FFFFFF"/>
              </a:solidFill>
              <a:ea typeface="+mj-ea"/>
              <a:cs typeface="+mj-cs"/>
              <a:sym typeface="Trebuchet MS" panose="020B0603020202020204" pitchFamily="34" charset="0"/>
            </a:endParaRPr>
          </a:p>
        </p:txBody>
      </p:sp>
      <p:sp>
        <p:nvSpPr>
          <p:cNvPr id="6" name="Page"/>
          <p:cNvSpPr txBox="1"/>
          <p:nvPr userDrawn="1"/>
        </p:nvSpPr>
        <p:spPr>
          <a:xfrm>
            <a:off x="11018838" y="6405563"/>
            <a:ext cx="381000" cy="153987"/>
          </a:xfrm>
          <a:prstGeom prst="rect">
            <a:avLst/>
          </a:prstGeom>
          <a:noFill/>
        </p:spPr>
        <p:txBody>
          <a:bodyPr lIns="0" tIns="0" rIns="0" bIns="0" anchor="b">
            <a:spAutoFit/>
          </a:bodyPr>
          <a:lstStyle/>
          <a:p>
            <a:pPr algn="r" defTabSz="914400" fontAlgn="auto">
              <a:spcBef>
                <a:spcPts val="0"/>
              </a:spcBef>
              <a:spcAft>
                <a:spcPts val="0"/>
              </a:spcAft>
              <a:defRPr/>
            </a:pPr>
            <a:fld id="{EE92978C-C284-44D8-B85E-411905FC16AF}" type="slidenum">
              <a:rPr lang="en-US" sz="1000">
                <a:solidFill>
                  <a:schemeClr val="bg1">
                    <a:lumMod val="50000"/>
                  </a:schemeClr>
                </a:solidFill>
                <a:latin typeface="+mn-lt"/>
                <a:sym typeface="Trebuchet MS" panose="020B0603020202020204" pitchFamily="34" charset="0"/>
              </a:rPr>
              <a:pPr algn="r" defTabSz="914400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sz="1000" dirty="0">
              <a:solidFill>
                <a:schemeClr val="bg1">
                  <a:lumMod val="50000"/>
                </a:schemeClr>
              </a:solidFill>
              <a:latin typeface="+mn-lt"/>
              <a:sym typeface="Trebuchet MS" panose="020B0603020202020204" pitchFamily="34" charset="0"/>
            </a:endParaRPr>
          </a:p>
        </p:txBody>
      </p:sp>
      <p:sp>
        <p:nvSpPr>
          <p:cNvPr id="7" name="Rectangle 9">
            <a:extLst/>
          </p:cNvPr>
          <p:cNvSpPr/>
          <p:nvPr userDrawn="1"/>
        </p:nvSpPr>
        <p:spPr>
          <a:xfrm>
            <a:off x="10796588" y="171450"/>
            <a:ext cx="998537" cy="122238"/>
          </a:xfrm>
          <a:prstGeom prst="rect">
            <a:avLst/>
          </a:prstGeom>
          <a:noFill/>
          <a:ln w="9525" cap="rnd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anchor="ctr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800" dirty="0">
                <a:solidFill>
                  <a:srgbClr val="C8C8C8"/>
                </a:solidFill>
              </a:rPr>
              <a:t>КОНФИДЕНЦИАЛЬНО</a:t>
            </a:r>
            <a:endParaRPr lang="en-US" sz="800" dirty="0">
              <a:solidFill>
                <a:srgbClr val="C8C8C8"/>
              </a:solidFill>
            </a:endParaRPr>
          </a:p>
        </p:txBody>
      </p:sp>
      <p:graphicFrame>
        <p:nvGraphicFramePr>
          <p:cNvPr id="8" name="Object 3"/>
          <p:cNvGraphicFramePr>
            <a:graphicFrameLocks noChangeAspect="1"/>
          </p:cNvGraphicFramePr>
          <p:nvPr>
            <p:custDataLst>
              <p:tags r:id="rId4"/>
            </p:custData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935412" name="think-cell Slide" r:id="rId9" imgW="360" imgH="360" progId="">
                  <p:embed/>
                </p:oleObj>
              </mc:Choice>
              <mc:Fallback>
                <p:oleObj name="think-cell Slide" r:id="rId9" imgW="360" imgH="360" progId="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Rectangle 1" hidden="1">
            <a:extLst/>
          </p:cNvPr>
          <p:cNvSpPr/>
          <p:nvPr userDrawn="1">
            <p:custDataLst>
              <p:tags r:id="rId5"/>
            </p:custDataLst>
          </p:nvPr>
        </p:nvSpPr>
        <p:spPr>
          <a:xfrm>
            <a:off x="0" y="0"/>
            <a:ext cx="195263" cy="158750"/>
          </a:xfrm>
          <a:prstGeom prst="rect">
            <a:avLst/>
          </a:prstGeom>
          <a:solidFill>
            <a:srgbClr val="0077BE"/>
          </a:solidFill>
          <a:ln w="9525" cap="rnd" cmpd="sng" algn="ctr">
            <a:solidFill>
              <a:srgbClr val="0077BE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400" dirty="0">
              <a:solidFill>
                <a:srgbClr val="FFFFFF"/>
              </a:solidFill>
              <a:ea typeface="+mj-ea"/>
              <a:cs typeface="+mj-cs"/>
              <a:sym typeface="Trebuchet MS" panose="020B0603020202020204" pitchFamily="34" charset="0"/>
            </a:endParaRP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775384" y="622801"/>
            <a:ext cx="10642708" cy="332399"/>
          </a:xfrm>
        </p:spPr>
        <p:txBody>
          <a:bodyPr/>
          <a:lstStyle>
            <a:lvl1pPr>
              <a:defRPr sz="2400">
                <a:solidFill>
                  <a:srgbClr val="374140"/>
                </a:solidFill>
                <a:latin typeface="+mj-lt"/>
                <a:sym typeface="Trebuchet MS" panose="020B0603020202020204" pitchFamily="34" charset="0"/>
              </a:defRPr>
            </a:lvl1pPr>
          </a:lstStyle>
          <a:p>
            <a:r>
              <a:rPr lang="ru-RU" dirty="0"/>
              <a:t>Образец заголовка</a:t>
            </a:r>
            <a:endParaRPr lang="en-US" dirty="0"/>
          </a:p>
        </p:txBody>
      </p:sp>
      <p:sp>
        <p:nvSpPr>
          <p:cNvPr id="10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+mn-lt"/>
                <a:sym typeface="Trebuchet MS" panose="020B0603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ig statement green">
    <p:bg>
      <p:bgPr>
        <a:gradFill rotWithShape="1">
          <a:gsLst>
            <a:gs pos="0">
              <a:srgbClr val="0077BE"/>
            </a:gs>
            <a:gs pos="100000">
              <a:srgbClr val="67BD4A"/>
            </a:gs>
          </a:gsLst>
          <a:lin ang="81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age"/>
          <p:cNvSpPr txBox="1"/>
          <p:nvPr/>
        </p:nvSpPr>
        <p:spPr>
          <a:xfrm>
            <a:off x="11018838" y="6405563"/>
            <a:ext cx="381000" cy="153987"/>
          </a:xfrm>
          <a:prstGeom prst="rect">
            <a:avLst/>
          </a:prstGeom>
          <a:noFill/>
        </p:spPr>
        <p:txBody>
          <a:bodyPr lIns="0" tIns="0" rIns="0" bIns="0" anchor="b">
            <a:spAutoFit/>
          </a:bodyPr>
          <a:lstStyle/>
          <a:p>
            <a:pPr algn="r" defTabSz="914400" fontAlgn="auto">
              <a:spcBef>
                <a:spcPts val="0"/>
              </a:spcBef>
              <a:spcAft>
                <a:spcPts val="0"/>
              </a:spcAft>
              <a:defRPr/>
            </a:pPr>
            <a:fld id="{CD7C4648-99FC-4E94-8A8E-B894543FF2F8}" type="slidenum">
              <a:rPr lang="en-US" sz="1000">
                <a:solidFill>
                  <a:schemeClr val="bg1"/>
                </a:solidFill>
                <a:latin typeface="+mn-lt"/>
                <a:sym typeface="Trebuchet MS" panose="020B0603020202020204" pitchFamily="34" charset="0"/>
              </a:rPr>
              <a:pPr algn="r" defTabSz="914400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sz="1000" dirty="0">
              <a:solidFill>
                <a:schemeClr val="bg1"/>
              </a:solidFill>
              <a:latin typeface="+mn-lt"/>
              <a:sym typeface="Trebuchet MS" panose="020B0603020202020204" pitchFamily="34" charset="0"/>
            </a:endParaRPr>
          </a:p>
        </p:txBody>
      </p:sp>
      <p:sp>
        <p:nvSpPr>
          <p:cNvPr id="4" name="Rectangle 8">
            <a:extLst/>
          </p:cNvPr>
          <p:cNvSpPr/>
          <p:nvPr userDrawn="1"/>
        </p:nvSpPr>
        <p:spPr>
          <a:xfrm>
            <a:off x="5473700" y="88900"/>
            <a:ext cx="1246188" cy="153988"/>
          </a:xfrm>
          <a:prstGeom prst="rect">
            <a:avLst/>
          </a:prstGeom>
          <a:noFill/>
          <a:ln w="9525" cap="rnd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anchor="ctr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000" dirty="0">
                <a:solidFill>
                  <a:srgbClr val="C41300"/>
                </a:solidFill>
              </a:rPr>
              <a:t>КОНФИДЕНЦИАЛЬНО</a:t>
            </a:r>
            <a:endParaRPr lang="en-US" sz="1000" dirty="0">
              <a:solidFill>
                <a:srgbClr val="C41300"/>
              </a:solidFill>
            </a:endParaRPr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775384" y="3826333"/>
            <a:ext cx="10642708" cy="1606550"/>
          </a:xfrm>
        </p:spPr>
        <p:txBody>
          <a:bodyPr anchor="b">
            <a:noAutofit/>
          </a:bodyPr>
          <a:lstStyle>
            <a:lvl1pPr marL="0" algn="l" defTabSz="914400" rtl="0" eaLnBrk="1" fontAlgn="auto" latinLnBrk="0" hangingPunct="1">
              <a:lnSpc>
                <a:spcPts val="6000"/>
              </a:lnSpc>
              <a:spcBef>
                <a:spcPts val="0"/>
              </a:spcBef>
              <a:spcAft>
                <a:spcPts val="0"/>
              </a:spcAft>
              <a:defRPr lang="en-US" sz="4400" kern="1200" baseline="0" dirty="0">
                <a:solidFill>
                  <a:schemeClr val="bg1"/>
                </a:solidFill>
                <a:latin typeface="+mj-lt"/>
                <a:ea typeface="+mn-ea"/>
                <a:cs typeface="Arial" panose="020B0604020202020204" pitchFamily="34" charset="0"/>
                <a:sym typeface="Trebuchet MS" panose="020B0603020202020204" pitchFamily="34" charset="0"/>
              </a:defRPr>
            </a:lvl1pPr>
          </a:lstStyle>
          <a:p>
            <a:r>
              <a:rPr lang="ru-RU" dirty="0"/>
              <a:t>Образец заголовка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  <a:latin typeface="+mn-lt"/>
                <a:sym typeface="Trebuchet MS" panose="020B0603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20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D. Title Only">
  <p:cSld name="1_D. Title Only"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137658" name="think-cell Slide" r:id="rId5" imgW="360" imgH="360" progId="">
                  <p:embed/>
                </p:oleObj>
              </mc:Choice>
              <mc:Fallback>
                <p:oleObj name="think-cell Slide" r:id="rId5" imgW="360" imgH="360" progId="">
                  <p:embed/>
                  <p:pic>
                    <p:nvPicPr>
                      <p:cNvPr id="0" name="Picture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ectangle 2" hidden="1"/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195263" cy="158750"/>
          </a:xfrm>
          <a:prstGeom prst="rect">
            <a:avLst/>
          </a:prstGeom>
          <a:solidFill>
            <a:srgbClr val="0077BE"/>
          </a:solidFill>
          <a:ln w="9525" cap="rnd" cmpd="sng" algn="ctr">
            <a:solidFill>
              <a:srgbClr val="0077BE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958" dirty="0" err="1">
              <a:solidFill>
                <a:srgbClr val="FFFFFF"/>
              </a:solidFill>
              <a:ea typeface="+mj-ea"/>
              <a:cs typeface="+mj-cs"/>
              <a:sym typeface="Trebuchet MS" panose="020B0603020202020204" pitchFamily="34" charset="0"/>
            </a:endParaRPr>
          </a:p>
        </p:txBody>
      </p:sp>
      <p:sp>
        <p:nvSpPr>
          <p:cNvPr id="5" name="Page"/>
          <p:cNvSpPr txBox="1"/>
          <p:nvPr userDrawn="1"/>
        </p:nvSpPr>
        <p:spPr>
          <a:xfrm>
            <a:off x="11337925" y="6408738"/>
            <a:ext cx="381000" cy="150812"/>
          </a:xfrm>
          <a:prstGeom prst="rect">
            <a:avLst/>
          </a:prstGeom>
          <a:noFill/>
        </p:spPr>
        <p:txBody>
          <a:bodyPr lIns="0" tIns="0" rIns="0" bIns="0" anchor="b">
            <a:spAutoFit/>
          </a:bodyPr>
          <a:lstStyle/>
          <a:p>
            <a:pPr algn="r" defTabSz="895169" fontAlgn="auto">
              <a:spcBef>
                <a:spcPts val="0"/>
              </a:spcBef>
              <a:spcAft>
                <a:spcPts val="0"/>
              </a:spcAft>
              <a:defRPr/>
            </a:pPr>
            <a:fld id="{88BCBA75-2DAF-4C90-B2AB-1C01F086C195}" type="slidenum">
              <a:rPr lang="en-US" sz="979">
                <a:solidFill>
                  <a:schemeClr val="bg1">
                    <a:lumMod val="50000"/>
                  </a:schemeClr>
                </a:solidFill>
                <a:latin typeface="+mn-lt"/>
                <a:sym typeface="Trebuchet MS" panose="020B0603020202020204" pitchFamily="34" charset="0"/>
              </a:rPr>
              <a:pPr algn="r" defTabSz="895169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sz="979" dirty="0">
              <a:solidFill>
                <a:schemeClr val="bg1">
                  <a:lumMod val="50000"/>
                </a:schemeClr>
              </a:solidFill>
              <a:latin typeface="+mn-lt"/>
              <a:sym typeface="Trebuchet MS" panose="020B0603020202020204" pitchFamily="34" charset="0"/>
            </a:endParaRPr>
          </a:p>
        </p:txBody>
      </p:sp>
      <p:sp>
        <p:nvSpPr>
          <p:cNvPr id="26" name="Google Shape;26;p176"/>
          <p:cNvSpPr txBox="1">
            <a:spLocks noGrp="1"/>
          </p:cNvSpPr>
          <p:nvPr>
            <p:ph type="title"/>
          </p:nvPr>
        </p:nvSpPr>
        <p:spPr>
          <a:xfrm>
            <a:off x="775385" y="622800"/>
            <a:ext cx="10642708" cy="271200"/>
          </a:xfrm>
          <a:prstGeom prst="rect">
            <a:avLst/>
          </a:prstGeom>
          <a:noFill/>
          <a:ln>
            <a:noFill/>
          </a:ln>
        </p:spPr>
        <p:txBody>
          <a:bodyPr spcFirstLastPara="1"/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74140"/>
              </a:buClr>
              <a:buSzPts val="2000"/>
              <a:buFont typeface="Trebuchet MS"/>
              <a:buNone/>
              <a:defRPr>
                <a:solidFill>
                  <a:srgbClr val="374140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" name="Google Shape;25;p176"/>
          <p:cNvSpPr txBox="1">
            <a:spLocks noGrp="1"/>
          </p:cNvSpPr>
          <p:nvPr>
            <p:ph type="dt" idx="10"/>
          </p:nvPr>
        </p:nvSpPr>
        <p:spPr>
          <a:xfrm>
            <a:off x="9739313" y="6281738"/>
            <a:ext cx="1271587" cy="277812"/>
          </a:xfrm>
          <a:prstGeom prst="rect">
            <a:avLst/>
          </a:prstGeom>
        </p:spPr>
        <p:txBody>
          <a:bodyPr spcFirstLastPara="1" wrap="square" lIns="0" tIns="0" rIns="0" bIns="0" anchor="b" anchorCtr="0">
            <a:spAutoFit/>
          </a:bodyPr>
          <a:lstStyle>
            <a:lvl1pPr lvl="0" algn="r" fontAlgn="auto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rgbClr val="7F7F7F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>
              <a:defRPr/>
            </a:pPr>
            <a:endParaRPr/>
          </a:p>
        </p:txBody>
      </p:sp>
    </p:spTree>
  </p:cSld>
  <p:clrMapOvr>
    <a:masterClrMapping/>
  </p:clrMapOvr>
  <p:transition>
    <p:fade/>
  </p:transition>
</p:sldLayout>
</file>

<file path=ppt/slideLayouts/slideLayout20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2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138682" name="think-cell Slide" r:id="rId5" imgW="360" imgH="360" progId="">
                  <p:embed/>
                </p:oleObj>
              </mc:Choice>
              <mc:Fallback>
                <p:oleObj name="think-cell Slide" r:id="rId5" imgW="360" imgH="360" progId="">
                  <p:embed/>
                  <p:pic>
                    <p:nvPicPr>
                      <p:cNvPr id="0" name="Picture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Rectangle 2" hidden="1"/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195263" cy="158750"/>
          </a:xfrm>
          <a:prstGeom prst="rect">
            <a:avLst/>
          </a:prstGeom>
          <a:solidFill>
            <a:srgbClr val="0077BE"/>
          </a:solidFill>
          <a:ln w="9525" cap="rnd" cmpd="sng" algn="ctr">
            <a:solidFill>
              <a:srgbClr val="0077BE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958" dirty="0" err="1">
              <a:solidFill>
                <a:srgbClr val="FFFFFF"/>
              </a:solidFill>
              <a:ea typeface="+mj-ea"/>
              <a:cs typeface="+mj-cs"/>
              <a:sym typeface="Trebuchet MS" panose="020B0603020202020204" pitchFamily="34" charset="0"/>
            </a:endParaRPr>
          </a:p>
        </p:txBody>
      </p:sp>
      <p:sp>
        <p:nvSpPr>
          <p:cNvPr id="6" name="Page"/>
          <p:cNvSpPr txBox="1"/>
          <p:nvPr userDrawn="1"/>
        </p:nvSpPr>
        <p:spPr>
          <a:xfrm>
            <a:off x="11337925" y="6408738"/>
            <a:ext cx="381000" cy="150812"/>
          </a:xfrm>
          <a:prstGeom prst="rect">
            <a:avLst/>
          </a:prstGeom>
          <a:noFill/>
        </p:spPr>
        <p:txBody>
          <a:bodyPr lIns="0" tIns="0" rIns="0" bIns="0" anchor="b">
            <a:spAutoFit/>
          </a:bodyPr>
          <a:lstStyle/>
          <a:p>
            <a:pPr algn="r" defTabSz="895169" fontAlgn="auto">
              <a:spcBef>
                <a:spcPts val="0"/>
              </a:spcBef>
              <a:spcAft>
                <a:spcPts val="0"/>
              </a:spcAft>
              <a:defRPr/>
            </a:pPr>
            <a:fld id="{559CA027-40A6-4248-A35A-0F69F088E62F}" type="slidenum">
              <a:rPr lang="en-US" sz="979">
                <a:solidFill>
                  <a:schemeClr val="bg1">
                    <a:lumMod val="50000"/>
                  </a:schemeClr>
                </a:solidFill>
                <a:latin typeface="+mn-lt"/>
                <a:sym typeface="Trebuchet MS" panose="020B0603020202020204" pitchFamily="34" charset="0"/>
              </a:rPr>
              <a:pPr algn="r" defTabSz="895169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sz="979" dirty="0">
              <a:solidFill>
                <a:schemeClr val="bg1">
                  <a:lumMod val="50000"/>
                </a:schemeClr>
              </a:solidFill>
              <a:latin typeface="+mn-lt"/>
              <a:sym typeface="Trebuchet MS" panose="020B060302020202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>
          <a:xfrm>
            <a:off x="9739313" y="6405563"/>
            <a:ext cx="1271587" cy="153987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8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0" y="0"/>
            <a:ext cx="0" cy="0"/>
          </a:xfr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8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0" y="0"/>
            <a:ext cx="0" cy="0"/>
          </a:xfr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800">
                <a:solidFill>
                  <a:prstClr val="white"/>
                </a:solidFill>
                <a:latin typeface="+mn-lt"/>
              </a:defRPr>
            </a:lvl1pPr>
          </a:lstStyle>
          <a:p>
            <a:pPr>
              <a:defRPr/>
            </a:pPr>
            <a:fld id="{4E14319F-2251-412C-813B-CF99E384CF5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0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Blank green">
    <p:bg>
      <p:bgPr>
        <a:gradFill rotWithShape="1">
          <a:gsLst>
            <a:gs pos="0">
              <a:srgbClr val="0077BE"/>
            </a:gs>
            <a:gs pos="100000">
              <a:srgbClr val="67BD4A"/>
            </a:gs>
          </a:gsLst>
          <a:lin ang="81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/>
          </p:cNvPr>
          <p:cNvSpPr>
            <a:spLocks noGrp="1"/>
          </p:cNvSpPr>
          <p:nvPr>
            <p:ph type="title"/>
          </p:nvPr>
        </p:nvSpPr>
        <p:spPr>
          <a:xfrm>
            <a:off x="775386" y="622804"/>
            <a:ext cx="6090153" cy="276999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/>
                </a:solidFill>
                <a:latin typeface="+mj-lt"/>
                <a:sym typeface="Trebuchet MS" panose="020B0603020202020204" pitchFamily="34" charset="0"/>
              </a:defRPr>
            </a:lvl1pPr>
          </a:lstStyle>
          <a:p>
            <a:r>
              <a:rPr lang="ru-RU" dirty="0"/>
              <a:t>Образец заголовка</a:t>
            </a:r>
            <a:endParaRPr lang="en-US" dirty="0"/>
          </a:p>
        </p:txBody>
      </p:sp>
      <p:sp>
        <p:nvSpPr>
          <p:cNvPr id="3" name="Date Placeholder 1"/>
          <p:cNvSpPr>
            <a:spLocks noGrp="1"/>
          </p:cNvSpPr>
          <p:nvPr>
            <p:ph type="dt" sz="half" idx="10"/>
          </p:nvPr>
        </p:nvSpPr>
        <p:spPr>
          <a:xfrm>
            <a:off x="9739313" y="6405563"/>
            <a:ext cx="1271587" cy="153987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800">
                <a:solidFill>
                  <a:schemeClr val="bg1"/>
                </a:solidFill>
                <a:latin typeface="+mn-lt"/>
                <a:sym typeface="Trebuchet MS" panose="020B0603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  <p:transition spd="slow">
    <p:push/>
  </p:transition>
</p:sldLayout>
</file>

<file path=ppt/slideLayouts/slideLayout20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3_Blank green">
    <p:bg>
      <p:bgPr>
        <a:gradFill rotWithShape="1">
          <a:gsLst>
            <a:gs pos="0">
              <a:srgbClr val="0077BE"/>
            </a:gs>
            <a:gs pos="100000">
              <a:srgbClr val="67BD4A"/>
            </a:gs>
          </a:gsLst>
          <a:lin ang="81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9739313" y="6405563"/>
            <a:ext cx="1271587" cy="153987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800">
                <a:solidFill>
                  <a:schemeClr val="bg1"/>
                </a:solidFill>
                <a:latin typeface="+mn-lt"/>
                <a:sym typeface="Trebuchet MS" panose="020B0603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  <p:transition spd="slow">
    <p:push/>
  </p:transition>
</p:sldLayout>
</file>

<file path=ppt/slideLayouts/slideLayout20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Масте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2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141754" name="think-cell Slide" r:id="rId5" imgW="360" imgH="360" progId="">
                  <p:embed/>
                </p:oleObj>
              </mc:Choice>
              <mc:Fallback>
                <p:oleObj name="think-cell Slide" r:id="rId5" imgW="360" imgH="360" progId="">
                  <p:embed/>
                  <p:pic>
                    <p:nvPicPr>
                      <p:cNvPr id="0" name="Picture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Rectangle 2" hidden="1"/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195263" cy="158750"/>
          </a:xfrm>
          <a:prstGeom prst="rect">
            <a:avLst/>
          </a:prstGeom>
          <a:solidFill>
            <a:srgbClr val="0077BE"/>
          </a:solidFill>
          <a:ln w="9525" cap="rnd" cmpd="sng" algn="ctr">
            <a:solidFill>
              <a:srgbClr val="0077BE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958" dirty="0" err="1">
              <a:solidFill>
                <a:srgbClr val="FFFFFF"/>
              </a:solidFill>
              <a:ea typeface="+mj-ea"/>
              <a:cs typeface="+mj-cs"/>
              <a:sym typeface="Trebuchet MS" panose="020B0603020202020204" pitchFamily="34" charset="0"/>
            </a:endParaRPr>
          </a:p>
        </p:txBody>
      </p:sp>
      <p:sp>
        <p:nvSpPr>
          <p:cNvPr id="7" name="Page"/>
          <p:cNvSpPr txBox="1"/>
          <p:nvPr userDrawn="1"/>
        </p:nvSpPr>
        <p:spPr>
          <a:xfrm>
            <a:off x="11337925" y="6408738"/>
            <a:ext cx="381000" cy="150812"/>
          </a:xfrm>
          <a:prstGeom prst="rect">
            <a:avLst/>
          </a:prstGeom>
          <a:noFill/>
        </p:spPr>
        <p:txBody>
          <a:bodyPr lIns="0" tIns="0" rIns="0" bIns="0" anchor="b">
            <a:spAutoFit/>
          </a:bodyPr>
          <a:lstStyle/>
          <a:p>
            <a:pPr algn="r" defTabSz="895169" fontAlgn="auto">
              <a:spcBef>
                <a:spcPts val="0"/>
              </a:spcBef>
              <a:spcAft>
                <a:spcPts val="0"/>
              </a:spcAft>
              <a:defRPr/>
            </a:pPr>
            <a:fld id="{9017446F-5AC2-412F-B18C-E09D1DC76053}" type="slidenum">
              <a:rPr lang="en-US" sz="979">
                <a:solidFill>
                  <a:schemeClr val="bg1">
                    <a:lumMod val="50000"/>
                  </a:schemeClr>
                </a:solidFill>
                <a:latin typeface="+mn-lt"/>
                <a:sym typeface="Trebuchet MS" panose="020B0603020202020204" pitchFamily="34" charset="0"/>
              </a:rPr>
              <a:pPr algn="r" defTabSz="895169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sz="979" dirty="0">
              <a:solidFill>
                <a:schemeClr val="bg1">
                  <a:lumMod val="50000"/>
                </a:schemeClr>
              </a:solidFill>
              <a:latin typeface="+mn-lt"/>
              <a:sym typeface="Trebuchet MS" panose="020B0603020202020204" pitchFamily="34" charset="0"/>
            </a:endParaRPr>
          </a:p>
        </p:txBody>
      </p:sp>
      <p:sp>
        <p:nvSpPr>
          <p:cNvPr id="8" name="Text Placeholder 12">
            <a:extLst/>
          </p:cNvPr>
          <p:cNvSpPr>
            <a:spLocks noGrp="1"/>
          </p:cNvSpPr>
          <p:nvPr>
            <p:ph type="body" sz="quarter" idx="10"/>
          </p:nvPr>
        </p:nvSpPr>
        <p:spPr>
          <a:xfrm>
            <a:off x="1645988" y="6431232"/>
            <a:ext cx="7488588" cy="225891"/>
          </a:xfrm>
          <a:prstGeom prst="rect">
            <a:avLst/>
          </a:prstGeom>
        </p:spPr>
        <p:txBody>
          <a:bodyPr lIns="131116" tIns="65558" rIns="131116" bIns="65558" anchor="t"/>
          <a:lstStyle>
            <a:lvl1pPr marL="0" indent="0" algn="l" defTabSz="794639" rtl="0" eaLnBrk="1" latinLnBrk="0" hangingPunct="1">
              <a:buClr>
                <a:srgbClr val="606670"/>
              </a:buClr>
              <a:buSzPts val="800"/>
              <a:buFont typeface="Arial" panose="020B0604020202020204" pitchFamily="34" charset="0"/>
              <a:buNone/>
              <a:defRPr lang="en-US" sz="770" kern="1200" dirty="0">
                <a:solidFill>
                  <a:srgbClr val="606670"/>
                </a:solidFill>
                <a:latin typeface="Graphik LCG" panose="020B0503030202060203" pitchFamily="34" charset="0"/>
                <a:ea typeface="Montserrat Light"/>
                <a:cs typeface="Montserrat Light"/>
              </a:defRPr>
            </a:lvl1pPr>
            <a:lvl2pPr marL="198660" indent="0">
              <a:buNone/>
              <a:defRPr lang="en-US" sz="1539" smtClean="0"/>
            </a:lvl2pPr>
            <a:lvl3pPr>
              <a:defRPr lang="en-US" sz="1539" smtClean="0"/>
            </a:lvl3pPr>
            <a:lvl4pPr>
              <a:defRPr lang="en-US" smtClean="0"/>
            </a:lvl4pPr>
            <a:lvl5pPr>
              <a:defRPr lang="ru-RU"/>
            </a:lvl5pPr>
          </a:lstStyle>
          <a:p>
            <a:pPr lvl="0"/>
            <a:r>
              <a:rPr lang="ru-RU" dirty="0">
                <a:sym typeface="Montserrat Light"/>
              </a:rPr>
              <a:t>Образец текста</a:t>
            </a:r>
          </a:p>
        </p:txBody>
      </p:sp>
      <p:sp>
        <p:nvSpPr>
          <p:cNvPr id="5" name="Заголовок 3">
            <a:extLst/>
          </p:cNvPr>
          <p:cNvSpPr>
            <a:spLocks noGrp="1"/>
          </p:cNvSpPr>
          <p:nvPr>
            <p:ph type="title"/>
          </p:nvPr>
        </p:nvSpPr>
        <p:spPr>
          <a:xfrm>
            <a:off x="1136198" y="581301"/>
            <a:ext cx="11398400" cy="302046"/>
          </a:xfrm>
        </p:spPr>
        <p:txBody>
          <a:bodyPr/>
          <a:lstStyle>
            <a:lvl1pPr>
              <a:defRPr sz="2181" b="1" i="0"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9" name="Номер слайда 11">
            <a:extLst/>
          </p:cNvPr>
          <p:cNvSpPr>
            <a:spLocks noGrp="1"/>
          </p:cNvSpPr>
          <p:nvPr>
            <p:ph type="sldNum" sz="quarter" idx="11"/>
          </p:nvPr>
        </p:nvSpPr>
        <p:spPr>
          <a:xfrm>
            <a:off x="344488" y="6448425"/>
            <a:ext cx="488950" cy="412750"/>
          </a:xfrm>
          <a:prstGeom prst="rect">
            <a:avLst/>
          </a:prstGeom>
        </p:spPr>
        <p:txBody>
          <a:bodyPr lIns="0" tIns="0" rIns="0" bIns="0" anchor="t"/>
          <a:lstStyle>
            <a:lvl1pPr algn="r" fontAlgn="auto">
              <a:spcBef>
                <a:spcPts val="0"/>
              </a:spcBef>
              <a:spcAft>
                <a:spcPts val="0"/>
              </a:spcAft>
              <a:defRPr sz="962" b="0" i="0">
                <a:solidFill>
                  <a:srgbClr val="0F253A"/>
                </a:solidFill>
                <a:latin typeface="Graphik LCG" panose="020B0503030202060203" pitchFamily="34" charset="0"/>
              </a:defRPr>
            </a:lvl1pPr>
          </a:lstStyle>
          <a:p>
            <a:pPr>
              <a:defRPr/>
            </a:pPr>
            <a:fld id="{694E8284-3B19-4825-90F2-88EDA2FF4E2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0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Масте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142778" name="think-cell Slide" r:id="rId5" imgW="360" imgH="360" progId="">
                  <p:embed/>
                </p:oleObj>
              </mc:Choice>
              <mc:Fallback>
                <p:oleObj name="think-cell Slide" r:id="rId5" imgW="360" imgH="360" progId="">
                  <p:embed/>
                  <p:pic>
                    <p:nvPicPr>
                      <p:cNvPr id="0" name="Picture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ectangle 2" hidden="1"/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195263" cy="158750"/>
          </a:xfrm>
          <a:prstGeom prst="rect">
            <a:avLst/>
          </a:prstGeom>
          <a:solidFill>
            <a:srgbClr val="0077BE"/>
          </a:solidFill>
          <a:ln w="9525" cap="rnd" cmpd="sng" algn="ctr">
            <a:solidFill>
              <a:srgbClr val="0077BE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958" dirty="0" err="1">
              <a:solidFill>
                <a:srgbClr val="FFFFFF"/>
              </a:solidFill>
              <a:ea typeface="+mj-ea"/>
              <a:cs typeface="+mj-cs"/>
              <a:sym typeface="Trebuchet MS" panose="020B0603020202020204" pitchFamily="34" charset="0"/>
            </a:endParaRPr>
          </a:p>
        </p:txBody>
      </p:sp>
      <p:sp>
        <p:nvSpPr>
          <p:cNvPr id="5" name="Page"/>
          <p:cNvSpPr txBox="1"/>
          <p:nvPr userDrawn="1"/>
        </p:nvSpPr>
        <p:spPr>
          <a:xfrm>
            <a:off x="11337925" y="6408738"/>
            <a:ext cx="381000" cy="150812"/>
          </a:xfrm>
          <a:prstGeom prst="rect">
            <a:avLst/>
          </a:prstGeom>
          <a:noFill/>
        </p:spPr>
        <p:txBody>
          <a:bodyPr lIns="0" tIns="0" rIns="0" bIns="0" anchor="b">
            <a:spAutoFit/>
          </a:bodyPr>
          <a:lstStyle/>
          <a:p>
            <a:pPr algn="r" defTabSz="895169" fontAlgn="auto">
              <a:spcBef>
                <a:spcPts val="0"/>
              </a:spcBef>
              <a:spcAft>
                <a:spcPts val="0"/>
              </a:spcAft>
              <a:defRPr/>
            </a:pPr>
            <a:fld id="{2AD0301A-0243-434D-A079-213D00B1937A}" type="slidenum">
              <a:rPr lang="en-US" sz="979">
                <a:solidFill>
                  <a:schemeClr val="bg1">
                    <a:lumMod val="50000"/>
                  </a:schemeClr>
                </a:solidFill>
                <a:latin typeface="+mn-lt"/>
                <a:sym typeface="Trebuchet MS" panose="020B0603020202020204" pitchFamily="34" charset="0"/>
              </a:rPr>
              <a:pPr algn="r" defTabSz="895169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sz="979" dirty="0">
              <a:solidFill>
                <a:schemeClr val="bg1">
                  <a:lumMod val="50000"/>
                </a:schemeClr>
              </a:solidFill>
              <a:latin typeface="+mn-lt"/>
              <a:sym typeface="Trebuchet MS" panose="020B0603020202020204" pitchFamily="34" charset="0"/>
            </a:endParaRPr>
          </a:p>
        </p:txBody>
      </p:sp>
      <p:sp>
        <p:nvSpPr>
          <p:cNvPr id="6" name="Title 1">
            <a:extLst/>
          </p:cNvPr>
          <p:cNvSpPr>
            <a:spLocks noGrp="1"/>
          </p:cNvSpPr>
          <p:nvPr>
            <p:ph type="title"/>
          </p:nvPr>
        </p:nvSpPr>
        <p:spPr>
          <a:xfrm>
            <a:off x="968376" y="479702"/>
            <a:ext cx="9313862" cy="516872"/>
          </a:xfrm>
          <a:prstGeom prst="rect">
            <a:avLst/>
          </a:prstGeom>
        </p:spPr>
        <p:txBody>
          <a:bodyPr lIns="131116" tIns="51620" rIns="131116" bIns="65558">
            <a:noAutofit/>
          </a:bodyPr>
          <a:lstStyle>
            <a:lvl1pPr marL="0" algn="l" defTabSz="794639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ru-RU" sz="2117" b="1" i="0" kern="1200" baseline="0" dirty="0">
                <a:solidFill>
                  <a:srgbClr val="0F233A"/>
                </a:solidFill>
                <a:latin typeface="Segoe UI Semibold" panose="020B0502040204020203" pitchFamily="34" charset="0"/>
                <a:ea typeface="Dotum" panose="020B0600000101010101" pitchFamily="34" charset="-127"/>
                <a:cs typeface="Segoe UI Semibold" panose="020B0502040204020203" pitchFamily="34" charset="0"/>
              </a:defRPr>
            </a:lvl1pPr>
          </a:lstStyle>
          <a:p>
            <a:pPr lvl="0"/>
            <a:r>
              <a:rPr lang="ru-RU" dirty="0"/>
              <a:t>Образец заголовка</a:t>
            </a:r>
          </a:p>
        </p:txBody>
      </p:sp>
      <p:sp>
        <p:nvSpPr>
          <p:cNvPr id="7" name="Номер слайда 11">
            <a:extLst/>
          </p:cNvPr>
          <p:cNvSpPr>
            <a:spLocks noGrp="1"/>
          </p:cNvSpPr>
          <p:nvPr>
            <p:ph type="sldNum" sz="quarter" idx="10"/>
          </p:nvPr>
        </p:nvSpPr>
        <p:spPr>
          <a:xfrm>
            <a:off x="10645775" y="6448425"/>
            <a:ext cx="488950" cy="412750"/>
          </a:xfrm>
          <a:prstGeom prst="rect">
            <a:avLst/>
          </a:prstGeom>
        </p:spPr>
        <p:txBody>
          <a:bodyPr lIns="0" tIns="0" rIns="0" bIns="0" anchor="t"/>
          <a:lstStyle>
            <a:lvl1pPr algn="r" fontAlgn="auto">
              <a:spcBef>
                <a:spcPts val="0"/>
              </a:spcBef>
              <a:spcAft>
                <a:spcPts val="0"/>
              </a:spcAft>
              <a:defRPr sz="962" b="0" i="0">
                <a:solidFill>
                  <a:srgbClr val="0F253A"/>
                </a:solidFill>
                <a:latin typeface="Graphik LCG" panose="020B0503030202060203" pitchFamily="34" charset="0"/>
              </a:defRPr>
            </a:lvl1pPr>
          </a:lstStyle>
          <a:p>
            <a:pPr>
              <a:defRPr/>
            </a:pPr>
            <a:fld id="{D150BFCC-BDBF-4C09-A1BD-A7616C97527A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0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2_Масте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143802" name="think-cell Slide" r:id="rId5" imgW="360" imgH="360" progId="">
                  <p:embed/>
                </p:oleObj>
              </mc:Choice>
              <mc:Fallback>
                <p:oleObj name="think-cell Slide" r:id="rId5" imgW="360" imgH="360" progId="">
                  <p:embed/>
                  <p:pic>
                    <p:nvPicPr>
                      <p:cNvPr id="0" name="Picture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ectangle 2" hidden="1"/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195263" cy="158750"/>
          </a:xfrm>
          <a:prstGeom prst="rect">
            <a:avLst/>
          </a:prstGeom>
          <a:solidFill>
            <a:srgbClr val="0077BE"/>
          </a:solidFill>
          <a:ln w="9525" cap="rnd" cmpd="sng" algn="ctr">
            <a:solidFill>
              <a:srgbClr val="0077BE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958" dirty="0" err="1">
              <a:solidFill>
                <a:srgbClr val="FFFFFF"/>
              </a:solidFill>
              <a:ea typeface="+mj-ea"/>
              <a:cs typeface="+mj-cs"/>
              <a:sym typeface="Trebuchet MS" panose="020B0603020202020204" pitchFamily="34" charset="0"/>
            </a:endParaRPr>
          </a:p>
        </p:txBody>
      </p:sp>
      <p:sp>
        <p:nvSpPr>
          <p:cNvPr id="5" name="Page"/>
          <p:cNvSpPr txBox="1"/>
          <p:nvPr userDrawn="1"/>
        </p:nvSpPr>
        <p:spPr>
          <a:xfrm>
            <a:off x="11337925" y="6408738"/>
            <a:ext cx="381000" cy="150812"/>
          </a:xfrm>
          <a:prstGeom prst="rect">
            <a:avLst/>
          </a:prstGeom>
          <a:noFill/>
        </p:spPr>
        <p:txBody>
          <a:bodyPr lIns="0" tIns="0" rIns="0" bIns="0" anchor="b">
            <a:spAutoFit/>
          </a:bodyPr>
          <a:lstStyle/>
          <a:p>
            <a:pPr algn="r" defTabSz="895169" fontAlgn="auto">
              <a:spcBef>
                <a:spcPts val="0"/>
              </a:spcBef>
              <a:spcAft>
                <a:spcPts val="0"/>
              </a:spcAft>
              <a:defRPr/>
            </a:pPr>
            <a:fld id="{8A3E802E-D234-4328-984B-5BAA7A732782}" type="slidenum">
              <a:rPr lang="en-US" sz="979">
                <a:solidFill>
                  <a:schemeClr val="bg1">
                    <a:lumMod val="50000"/>
                  </a:schemeClr>
                </a:solidFill>
                <a:latin typeface="+mn-lt"/>
                <a:sym typeface="Trebuchet MS" panose="020B0603020202020204" pitchFamily="34" charset="0"/>
              </a:rPr>
              <a:pPr algn="r" defTabSz="895169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sz="979" dirty="0">
              <a:solidFill>
                <a:schemeClr val="bg1">
                  <a:lumMod val="50000"/>
                </a:schemeClr>
              </a:solidFill>
              <a:latin typeface="+mn-lt"/>
              <a:sym typeface="Trebuchet MS" panose="020B0603020202020204" pitchFamily="34" charset="0"/>
            </a:endParaRPr>
          </a:p>
        </p:txBody>
      </p:sp>
      <p:sp>
        <p:nvSpPr>
          <p:cNvPr id="6" name="Title 1">
            <a:extLst/>
          </p:cNvPr>
          <p:cNvSpPr>
            <a:spLocks noGrp="1"/>
          </p:cNvSpPr>
          <p:nvPr>
            <p:ph type="title"/>
          </p:nvPr>
        </p:nvSpPr>
        <p:spPr>
          <a:xfrm>
            <a:off x="1008145" y="512843"/>
            <a:ext cx="9313862" cy="516872"/>
          </a:xfrm>
          <a:prstGeom prst="rect">
            <a:avLst/>
          </a:prstGeom>
        </p:spPr>
        <p:txBody>
          <a:bodyPr lIns="131116" tIns="51620" rIns="131116" bIns="65558">
            <a:noAutofit/>
          </a:bodyPr>
          <a:lstStyle>
            <a:lvl1pPr marL="0" algn="l" defTabSz="794639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ru-RU" sz="2117" b="1" i="0" kern="1200" baseline="0" dirty="0">
                <a:solidFill>
                  <a:srgbClr val="0F233A"/>
                </a:solidFill>
                <a:latin typeface="Segoe UI Semibold" panose="020B0502040204020203" pitchFamily="34" charset="0"/>
                <a:ea typeface="Dotum" panose="020B0600000101010101" pitchFamily="34" charset="-127"/>
                <a:cs typeface="Segoe UI Semibold" panose="020B0502040204020203" pitchFamily="34" charset="0"/>
              </a:defRPr>
            </a:lvl1pPr>
          </a:lstStyle>
          <a:p>
            <a:pPr lvl="0"/>
            <a:r>
              <a:rPr lang="ru-RU" dirty="0"/>
              <a:t>Образец заголовка</a:t>
            </a:r>
          </a:p>
        </p:txBody>
      </p:sp>
      <p:sp>
        <p:nvSpPr>
          <p:cNvPr id="7" name="Номер слайда 11">
            <a:extLst/>
          </p:cNvPr>
          <p:cNvSpPr>
            <a:spLocks noGrp="1"/>
          </p:cNvSpPr>
          <p:nvPr>
            <p:ph type="sldNum" sz="quarter" idx="10"/>
          </p:nvPr>
        </p:nvSpPr>
        <p:spPr>
          <a:xfrm>
            <a:off x="10645775" y="6448425"/>
            <a:ext cx="488950" cy="412750"/>
          </a:xfrm>
          <a:prstGeom prst="rect">
            <a:avLst/>
          </a:prstGeom>
        </p:spPr>
        <p:txBody>
          <a:bodyPr lIns="0" tIns="0" rIns="0" bIns="0" anchor="t"/>
          <a:lstStyle>
            <a:lvl1pPr algn="r" fontAlgn="auto">
              <a:spcBef>
                <a:spcPts val="0"/>
              </a:spcBef>
              <a:spcAft>
                <a:spcPts val="0"/>
              </a:spcAft>
              <a:defRPr sz="962" b="0" i="0">
                <a:solidFill>
                  <a:srgbClr val="0F253A"/>
                </a:solidFill>
                <a:latin typeface="Graphik LCG" panose="020B0503030202060203" pitchFamily="34" charset="0"/>
              </a:defRPr>
            </a:lvl1pPr>
          </a:lstStyle>
          <a:p>
            <a:pPr>
              <a:defRPr/>
            </a:pPr>
            <a:fld id="{E632D23A-57E0-4EF0-B877-B713963ABC61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0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2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145331" name="think-cell Slide" r:id="rId7" imgW="360" imgH="360" progId="">
                  <p:embed/>
                </p:oleObj>
              </mc:Choice>
              <mc:Fallback>
                <p:oleObj name="think-cell Slide" r:id="rId7" imgW="360" imgH="360" progId="">
                  <p:embed/>
                  <p:pic>
                    <p:nvPicPr>
                      <p:cNvPr id="0" name="Picture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Rectangle 2" hidden="1"/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195263" cy="158750"/>
          </a:xfrm>
          <a:prstGeom prst="rect">
            <a:avLst/>
          </a:prstGeom>
          <a:solidFill>
            <a:srgbClr val="0077BE"/>
          </a:solidFill>
          <a:ln w="9525" cap="rnd" cmpd="sng" algn="ctr">
            <a:solidFill>
              <a:srgbClr val="0077BE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958" dirty="0" err="1">
              <a:solidFill>
                <a:srgbClr val="FFFFFF"/>
              </a:solidFill>
              <a:ea typeface="+mj-ea"/>
              <a:cs typeface="+mj-cs"/>
              <a:sym typeface="Trebuchet MS" panose="020B0603020202020204" pitchFamily="34" charset="0"/>
            </a:endParaRPr>
          </a:p>
        </p:txBody>
      </p:sp>
      <p:sp>
        <p:nvSpPr>
          <p:cNvPr id="7" name="Page"/>
          <p:cNvSpPr txBox="1"/>
          <p:nvPr userDrawn="1"/>
        </p:nvSpPr>
        <p:spPr>
          <a:xfrm>
            <a:off x="11337925" y="6408738"/>
            <a:ext cx="381000" cy="150812"/>
          </a:xfrm>
          <a:prstGeom prst="rect">
            <a:avLst/>
          </a:prstGeom>
          <a:noFill/>
        </p:spPr>
        <p:txBody>
          <a:bodyPr lIns="0" tIns="0" rIns="0" bIns="0" anchor="b">
            <a:spAutoFit/>
          </a:bodyPr>
          <a:lstStyle/>
          <a:p>
            <a:pPr algn="r" defTabSz="895169" fontAlgn="auto">
              <a:spcBef>
                <a:spcPts val="0"/>
              </a:spcBef>
              <a:spcAft>
                <a:spcPts val="0"/>
              </a:spcAft>
              <a:defRPr/>
            </a:pPr>
            <a:fld id="{8D41C843-E742-415B-9AB3-251710FCB665}" type="slidenum">
              <a:rPr lang="en-US" sz="979">
                <a:solidFill>
                  <a:schemeClr val="bg1">
                    <a:lumMod val="50000"/>
                  </a:schemeClr>
                </a:solidFill>
                <a:latin typeface="+mn-lt"/>
                <a:sym typeface="Trebuchet MS" panose="020B0603020202020204" pitchFamily="34" charset="0"/>
              </a:rPr>
              <a:pPr algn="r" defTabSz="895169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sz="979" dirty="0">
              <a:solidFill>
                <a:schemeClr val="bg1">
                  <a:lumMod val="50000"/>
                </a:schemeClr>
              </a:solidFill>
              <a:latin typeface="+mn-lt"/>
              <a:sym typeface="Trebuchet MS" panose="020B0603020202020204" pitchFamily="34" charset="0"/>
            </a:endParaRPr>
          </a:p>
        </p:txBody>
      </p:sp>
      <p:graphicFrame>
        <p:nvGraphicFramePr>
          <p:cNvPr id="8" name="Object 3"/>
          <p:cNvGraphicFramePr>
            <a:graphicFrameLocks noChangeAspect="1"/>
          </p:cNvGraphicFramePr>
          <p:nvPr>
            <p:custDataLst>
              <p:tags r:id="rId4"/>
            </p:custData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145332" name="think-cell Slide" r:id="rId9" imgW="360" imgH="360" progId="">
                  <p:embed/>
                </p:oleObj>
              </mc:Choice>
              <mc:Fallback>
                <p:oleObj name="think-cell Slide" r:id="rId9" imgW="360" imgH="360" progId="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Прямоугольник 1" hidden="1"/>
          <p:cNvSpPr/>
          <p:nvPr userDrawn="1">
            <p:custDataLst>
              <p:tags r:id="rId5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909" b="1" dirty="0">
              <a:latin typeface="Segoe UI" panose="020B0502040204020203" pitchFamily="34" charset="0"/>
              <a:ea typeface="+mj-ea"/>
              <a:cs typeface="Segoe UI" panose="020B0502040204020203" pitchFamily="34" charset="0"/>
              <a:sym typeface="Segoe UI" panose="020B0502040204020203" pitchFamily="34" charset="0"/>
            </a:endParaRPr>
          </a:p>
        </p:txBody>
      </p:sp>
      <p:pic>
        <p:nvPicPr>
          <p:cNvPr id="11" name="Picture 30" descr="http://9F3003E25B23DB80664C183C444E2D54.dms.sberbank.ru/9F3003E25B23DB80664C183C444E2D54-45FDCC9C7560CF35DA88EEE9435DF9FE-9B41346CF31F689632F0AD7F963FED2D/1.png"/>
          <p:cNvPicPr>
            <a:picLocks/>
          </p:cNvPicPr>
          <p:nvPr userDrawn="1"/>
        </p:nvPicPr>
        <p:blipFill>
          <a:blip r:link="rId11"/>
          <a:srcRect/>
          <a:stretch>
            <a:fillRect/>
          </a:stretch>
        </p:blipFill>
        <p:spPr bwMode="auto">
          <a:xfrm>
            <a:off x="0" y="0"/>
            <a:ext cx="1588" cy="1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4" descr="http://9F3003E25B23DB80664C183C444E2D54.dms.sberbank.ru/9F3003E25B23DB80664C183C444E2D54-45FDCC9C7560CF35DA88EEE9435DF9FE-DCE4E40318B1612E3940FE82ED48B2DA/1.png"/>
          <p:cNvPicPr>
            <a:picLocks/>
          </p:cNvPicPr>
          <p:nvPr userDrawn="1"/>
        </p:nvPicPr>
        <p:blipFill>
          <a:blip r:link="rId12"/>
          <a:srcRect/>
          <a:stretch>
            <a:fillRect/>
          </a:stretch>
        </p:blipFill>
        <p:spPr bwMode="auto">
          <a:xfrm>
            <a:off x="0" y="0"/>
            <a:ext cx="1588" cy="1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5" descr="http://9F3003E25B23DB80664C183C444E2D54.dms.sberbank.ru/9F3003E25B23DB80664C183C444E2D54-45FDCC9C7560CF35DA88EEE9435DF9FE-DCE4E40318B1612E3940FE82ED48B2DA/1.png"/>
          <p:cNvPicPr>
            <a:picLocks/>
          </p:cNvPicPr>
          <p:nvPr userDrawn="1"/>
        </p:nvPicPr>
        <p:blipFill>
          <a:blip r:link="rId12"/>
          <a:srcRect/>
          <a:stretch>
            <a:fillRect/>
          </a:stretch>
        </p:blipFill>
        <p:spPr bwMode="auto">
          <a:xfrm>
            <a:off x="0" y="0"/>
            <a:ext cx="1588" cy="1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7" descr="http://9F3003E25B23DB80664C183C444E2D54.dms.sberbank.ru/9F3003E25B23DB80664C183C444E2D54-45FDCC9C7560CF35DA88EEE9435DF9FE-DCE4E40318B1612E3940FE82ED48B2DA/1.png"/>
          <p:cNvPicPr>
            <a:picLocks/>
          </p:cNvPicPr>
          <p:nvPr userDrawn="1"/>
        </p:nvPicPr>
        <p:blipFill>
          <a:blip r:link="rId12"/>
          <a:srcRect/>
          <a:stretch>
            <a:fillRect/>
          </a:stretch>
        </p:blipFill>
        <p:spPr bwMode="auto">
          <a:xfrm>
            <a:off x="0" y="0"/>
            <a:ext cx="1588" cy="1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Текст 11"/>
          <p:cNvSpPr>
            <a:spLocks noGrp="1"/>
          </p:cNvSpPr>
          <p:nvPr>
            <p:ph type="body" sz="quarter" idx="11"/>
          </p:nvPr>
        </p:nvSpPr>
        <p:spPr>
          <a:xfrm>
            <a:off x="431801" y="6544682"/>
            <a:ext cx="10287612" cy="169669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>
              <a:buNone/>
              <a:defRPr sz="636" b="0" i="0">
                <a:solidFill>
                  <a:srgbClr val="92928E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4" name="Заголовок 3">
            <a:extLst/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15" name="Номер слайда 5">
            <a:extLst/>
          </p:cNvPr>
          <p:cNvSpPr>
            <a:spLocks noGrp="1"/>
          </p:cNvSpPr>
          <p:nvPr>
            <p:ph type="sldNum" sz="quarter" idx="12"/>
          </p:nvPr>
        </p:nvSpPr>
        <p:spPr>
          <a:xfrm>
            <a:off x="9110663" y="6470650"/>
            <a:ext cx="2743200" cy="136525"/>
          </a:xfrm>
          <a:prstGeom prst="rect">
            <a:avLst/>
          </a:prstGeom>
        </p:spPr>
        <p:txBody>
          <a:bodyPr vert="horz" lIns="0" tIns="0" rIns="0" bIns="0" rtlCol="0" anchor="ctr">
            <a:spAutoFit/>
          </a:bodyPr>
          <a:lstStyle>
            <a:lvl1pPr algn="r" fontAlgn="auto">
              <a:spcBef>
                <a:spcPts val="0"/>
              </a:spcBef>
              <a:spcAft>
                <a:spcPts val="0"/>
              </a:spcAft>
              <a:defRPr sz="954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pPr>
              <a:defRPr/>
            </a:pPr>
            <a:fld id="{0D1394C7-FEF5-4A25-9C56-0FF49781747D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0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CD4CFF3-5E76-41DC-AE6A-F0CB8565FA3D}" type="datetime1">
              <a:rPr lang="ru-RU"/>
              <a:pPr>
                <a:defRPr/>
              </a:pPr>
              <a:t>18.04.2023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11196E-BD04-4B99-A98E-6D5A97C41D2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0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45BF15-9BAE-4800-BBE7-2C95F5E8B996}" type="datetime1">
              <a:rPr lang="ru-RU"/>
              <a:pPr>
                <a:defRPr/>
              </a:pPr>
              <a:t>18.04.2023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A3D150-09A1-434D-A7E1-AFF7564E96B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ig statement icon">
    <p:bg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954867" name="think-cell Slide" r:id="rId7" imgW="360" imgH="360" progId="">
                  <p:embed/>
                </p:oleObj>
              </mc:Choice>
              <mc:Fallback>
                <p:oleObj name="think-cell Slide" r:id="rId7" imgW="360" imgH="360" progId="">
                  <p:embed/>
                  <p:pic>
                    <p:nvPicPr>
                      <p:cNvPr id="0" name="Picture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ectangle 2" hidden="1"/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195263" cy="158750"/>
          </a:xfrm>
          <a:prstGeom prst="rect">
            <a:avLst/>
          </a:prstGeom>
          <a:solidFill>
            <a:srgbClr val="0077BE"/>
          </a:solidFill>
          <a:ln w="9525" cap="rnd" cmpd="sng" algn="ctr">
            <a:solidFill>
              <a:srgbClr val="0077BE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000" dirty="0">
              <a:solidFill>
                <a:srgbClr val="FFFFFF"/>
              </a:solidFill>
              <a:ea typeface="+mj-ea"/>
              <a:cs typeface="+mj-cs"/>
              <a:sym typeface="Trebuchet MS" panose="020B0603020202020204" pitchFamily="34" charset="0"/>
            </a:endParaRPr>
          </a:p>
        </p:txBody>
      </p:sp>
      <p:sp>
        <p:nvSpPr>
          <p:cNvPr id="5" name="Page"/>
          <p:cNvSpPr txBox="1"/>
          <p:nvPr userDrawn="1"/>
        </p:nvSpPr>
        <p:spPr>
          <a:xfrm>
            <a:off x="11018838" y="6405563"/>
            <a:ext cx="381000" cy="153987"/>
          </a:xfrm>
          <a:prstGeom prst="rect">
            <a:avLst/>
          </a:prstGeom>
          <a:noFill/>
        </p:spPr>
        <p:txBody>
          <a:bodyPr lIns="0" tIns="0" rIns="0" bIns="0" anchor="b">
            <a:spAutoFit/>
          </a:bodyPr>
          <a:lstStyle/>
          <a:p>
            <a:pPr algn="r" defTabSz="914400" fontAlgn="auto">
              <a:spcBef>
                <a:spcPts val="0"/>
              </a:spcBef>
              <a:spcAft>
                <a:spcPts val="0"/>
              </a:spcAft>
              <a:defRPr/>
            </a:pPr>
            <a:fld id="{EA6548AD-FD24-4A5E-AC51-5D6DDB199A2F}" type="slidenum">
              <a:rPr lang="en-US" sz="1000">
                <a:solidFill>
                  <a:schemeClr val="bg1">
                    <a:lumMod val="50000"/>
                  </a:schemeClr>
                </a:solidFill>
                <a:latin typeface="+mn-lt"/>
                <a:sym typeface="Trebuchet MS" panose="020B0603020202020204" pitchFamily="34" charset="0"/>
              </a:rPr>
              <a:pPr algn="r" defTabSz="914400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sz="1000" dirty="0">
              <a:solidFill>
                <a:schemeClr val="bg1">
                  <a:lumMod val="50000"/>
                </a:schemeClr>
              </a:solidFill>
              <a:latin typeface="+mn-lt"/>
              <a:sym typeface="Trebuchet MS" panose="020B0603020202020204" pitchFamily="34" charset="0"/>
            </a:endParaRPr>
          </a:p>
        </p:txBody>
      </p:sp>
      <p:sp>
        <p:nvSpPr>
          <p:cNvPr id="6" name="Rectangle 9">
            <a:extLst/>
          </p:cNvPr>
          <p:cNvSpPr/>
          <p:nvPr userDrawn="1"/>
        </p:nvSpPr>
        <p:spPr>
          <a:xfrm>
            <a:off x="10796588" y="171450"/>
            <a:ext cx="998537" cy="122238"/>
          </a:xfrm>
          <a:prstGeom prst="rect">
            <a:avLst/>
          </a:prstGeom>
          <a:noFill/>
          <a:ln w="9525" cap="rnd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anchor="ctr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800" dirty="0">
                <a:solidFill>
                  <a:srgbClr val="C8C8C8"/>
                </a:solidFill>
              </a:rPr>
              <a:t>КОНФИДЕНЦИАЛЬНО</a:t>
            </a:r>
            <a:endParaRPr lang="en-US" sz="800" dirty="0">
              <a:solidFill>
                <a:srgbClr val="C8C8C8"/>
              </a:solidFill>
            </a:endParaRPr>
          </a:p>
        </p:txBody>
      </p:sp>
      <p:graphicFrame>
        <p:nvGraphicFramePr>
          <p:cNvPr id="8" name="Object 3"/>
          <p:cNvGraphicFramePr>
            <a:graphicFrameLocks noChangeAspect="1"/>
          </p:cNvGraphicFramePr>
          <p:nvPr>
            <p:custDataLst>
              <p:tags r:id="rId4"/>
            </p:custData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954868" name="think-cell Slide" r:id="rId9" imgW="360" imgH="360" progId="">
                  <p:embed/>
                </p:oleObj>
              </mc:Choice>
              <mc:Fallback>
                <p:oleObj name="think-cell Slide" r:id="rId9" imgW="360" imgH="360" progId="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Rectangle 1" hidden="1">
            <a:extLst/>
          </p:cNvPr>
          <p:cNvSpPr/>
          <p:nvPr userDrawn="1">
            <p:custDataLst>
              <p:tags r:id="rId5"/>
            </p:custDataLst>
          </p:nvPr>
        </p:nvSpPr>
        <p:spPr>
          <a:xfrm>
            <a:off x="0" y="0"/>
            <a:ext cx="195263" cy="158750"/>
          </a:xfrm>
          <a:prstGeom prst="rect">
            <a:avLst/>
          </a:prstGeom>
          <a:solidFill>
            <a:srgbClr val="0077BE"/>
          </a:solidFill>
          <a:ln w="9525" cap="rnd" cmpd="sng" algn="ctr">
            <a:solidFill>
              <a:srgbClr val="0077BE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4400" dirty="0">
              <a:solidFill>
                <a:srgbClr val="FFFFFF"/>
              </a:solidFill>
              <a:cs typeface="Arial" panose="020B0604020202020204" pitchFamily="34" charset="0"/>
              <a:sym typeface="Trebuchet MS" panose="020B0603020202020204" pitchFamily="34" charset="0"/>
            </a:endParaRPr>
          </a:p>
        </p:txBody>
      </p:sp>
      <p:sp>
        <p:nvSpPr>
          <p:cNvPr id="10" name="Square"/>
          <p:cNvSpPr>
            <a:spLocks noChangeAspect="1"/>
          </p:cNvSpPr>
          <p:nvPr userDrawn="1"/>
        </p:nvSpPr>
        <p:spPr bwMode="white">
          <a:xfrm>
            <a:off x="774700" y="625475"/>
            <a:ext cx="1130300" cy="917575"/>
          </a:xfrm>
          <a:prstGeom prst="rect">
            <a:avLst/>
          </a:prstGeom>
          <a:noFill/>
          <a:ln w="9525" cap="flat" cmpd="sng" algn="ctr">
            <a:solidFill>
              <a:srgbClr val="0077BE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200" dirty="0">
              <a:solidFill>
                <a:schemeClr val="bg1"/>
              </a:solidFill>
              <a:sym typeface="Trebuchet MS" panose="020B0603020202020204" pitchFamily="34" charset="0"/>
            </a:endParaRP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775384" y="3826333"/>
            <a:ext cx="10642708" cy="1606550"/>
          </a:xfrm>
          <a:prstGeom prst="rect">
            <a:avLst/>
          </a:prstGeom>
        </p:spPr>
        <p:txBody>
          <a:bodyPr anchor="b">
            <a:noAutofit/>
          </a:bodyPr>
          <a:lstStyle>
            <a:lvl1pPr marL="0" algn="l" defTabSz="914400" rtl="0" eaLnBrk="1" fontAlgn="auto" latinLnBrk="0" hangingPunct="1">
              <a:lnSpc>
                <a:spcPts val="6000"/>
              </a:lnSpc>
              <a:spcBef>
                <a:spcPts val="0"/>
              </a:spcBef>
              <a:spcAft>
                <a:spcPts val="0"/>
              </a:spcAft>
              <a:defRPr lang="en-US" sz="4400" kern="1200" baseline="0" dirty="0">
                <a:solidFill>
                  <a:srgbClr val="0077BE"/>
                </a:solidFill>
                <a:latin typeface="+mj-lt"/>
                <a:ea typeface="+mn-ea"/>
                <a:cs typeface="Arial" panose="020B0604020202020204" pitchFamily="34" charset="0"/>
                <a:sym typeface="Trebuchet MS" panose="020B0603020202020204" pitchFamily="34" charset="0"/>
              </a:defRPr>
            </a:lvl1pPr>
          </a:lstStyle>
          <a:p>
            <a:r>
              <a:rPr lang="ru-RU" dirty="0"/>
              <a:t>Образец заголовка</a:t>
            </a:r>
            <a:endParaRPr lang="en-US" dirty="0"/>
          </a:p>
        </p:txBody>
      </p:sp>
      <p:sp>
        <p:nvSpPr>
          <p:cNvPr id="11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50000"/>
                  </a:schemeClr>
                </a:solidFill>
                <a:latin typeface="+mn-lt"/>
                <a:sym typeface="Trebuchet MS" panose="020B0603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21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62E493-49D5-43CD-8818-5481B9D33BA5}" type="datetime1">
              <a:rPr lang="ru-RU"/>
              <a:pPr>
                <a:defRPr/>
              </a:pPr>
              <a:t>18.04.2023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33BA05-B323-47D9-AC30-968639F7ED0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1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18BA01-609B-4960-B204-232B5F0226D1}" type="datetime1">
              <a:rPr lang="ru-RU"/>
              <a:pPr>
                <a:defRPr/>
              </a:pPr>
              <a:t>18.04.2023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DDB1BAE-3E34-49A6-A8CC-824E9D622D4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1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0A271D-E8B7-436B-8C2E-82441C12C920}" type="datetime1">
              <a:rPr lang="ru-RU"/>
              <a:pPr>
                <a:defRPr/>
              </a:pPr>
              <a:t>18.04.2023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F1CACB-A409-40A2-97B3-7D810DEE8C6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BB76EF-B010-44D7-B9F8-D0E4DC2EC60A}" type="datetime1">
              <a:rPr lang="ru-RU"/>
              <a:pPr>
                <a:defRPr/>
              </a:pPr>
              <a:t>18.04.2023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DF1462-50DF-42EE-8D91-1D8A9F2EE03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C1D562-E01C-4505-83D7-7F9BF384BF08}" type="datetime1">
              <a:rPr lang="ru-RU"/>
              <a:pPr>
                <a:defRPr/>
              </a:pPr>
              <a:t>18.04.2023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18961C-A655-4BA1-B555-D8F041B9BC3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1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4F2110-3D12-453A-95D1-2F7D5F16DE4C}" type="datetime1">
              <a:rPr lang="ru-RU"/>
              <a:pPr>
                <a:defRPr/>
              </a:pPr>
              <a:t>18.04.2023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21065C-C02F-4AA4-A9E4-19122933629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1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E5007B-B8A8-424F-A780-1EAA3257D14B}" type="datetime1">
              <a:rPr lang="ru-RU"/>
              <a:pPr>
                <a:defRPr/>
              </a:pPr>
              <a:t>18.04.2023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65790A-2604-4F29-B017-577663C687A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3701A7-5966-461D-B67B-E193D468D539}" type="datetime1">
              <a:rPr lang="ru-RU"/>
              <a:pPr>
                <a:defRPr/>
              </a:pPr>
              <a:t>18.04.2023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E1CD52-F2C0-4788-A4ED-65CA87D1B7A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1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49C4A2-511B-4A52-93FA-B239B35F303C}" type="datetime1">
              <a:rPr lang="ru-RU"/>
              <a:pPr>
                <a:defRPr/>
              </a:pPr>
              <a:t>18.04.2023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80D884-674D-404A-8759-890BDFF1802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741335" y="510827"/>
            <a:ext cx="10709331" cy="363927"/>
          </a:xfrm>
        </p:spPr>
        <p:txBody>
          <a:bodyPr lIns="0" tIns="0" rIns="0" bIns="0"/>
          <a:lstStyle>
            <a:lvl1pPr>
              <a:defRPr sz="2365" b="1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10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11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DE769F5E-0DAD-4194-B775-F4D33A729242}" type="datetime1">
              <a:rPr lang="en-US"/>
              <a:pPr>
                <a:defRPr/>
              </a:pPr>
              <a:t>4/18/2023</a:t>
            </a:fld>
            <a:endParaRPr lang="en-US" dirty="0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12"/>
          </p:nvPr>
        </p:nvSpPr>
        <p:spPr/>
        <p:txBody>
          <a:bodyPr wrap="square" lIns="0" tIns="0" rIns="0" bIns="0" numCol="1" anchorCtr="0" compatLnSpc="1">
            <a:prstTxWarp prst="textNoShape">
              <a:avLst/>
            </a:prstTxWarp>
          </a:bodyPr>
          <a:lstStyle>
            <a:lvl1pPr fontAlgn="base">
              <a:lnSpc>
                <a:spcPts val="1550"/>
              </a:lnSpc>
              <a:spcBef>
                <a:spcPct val="0"/>
              </a:spcBef>
              <a:spcAft>
                <a:spcPct val="0"/>
              </a:spcAft>
              <a:defRPr sz="1300">
                <a:solidFill>
                  <a:srgbClr val="FFFFFF"/>
                </a:solidFill>
                <a:latin typeface="Arial Narrow" pitchFamily="34" charset="0"/>
              </a:defRPr>
            </a:lvl1pPr>
          </a:lstStyle>
          <a:p>
            <a:pPr>
              <a:defRPr/>
            </a:pPr>
            <a:fld id="{A07E8FE5-A258-493B-897B-1732144B2896}" type="slidenum">
              <a:rPr lang="ru-RU"/>
              <a:pPr>
                <a:defRPr/>
              </a:pPr>
              <a:t>‹#›</a:t>
            </a:fld>
            <a:endParaRPr lang="ru-RU">
              <a:solidFill>
                <a:schemeClr val="tx1"/>
              </a:solidFill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Quote">
    <p:bg>
      <p:bgPr>
        <a:solidFill>
          <a:srgbClr val="37414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Bubble"/>
          <p:cNvGrpSpPr>
            <a:grpSpLocks/>
          </p:cNvGrpSpPr>
          <p:nvPr userDrawn="1"/>
        </p:nvGrpSpPr>
        <p:grpSpPr bwMode="auto">
          <a:xfrm>
            <a:off x="0" y="0"/>
            <a:ext cx="12192000" cy="5859463"/>
            <a:chOff x="1" y="0"/>
            <a:chExt cx="9905998" cy="5859885"/>
          </a:xfrm>
        </p:grpSpPr>
        <p:sp>
          <p:nvSpPr>
            <p:cNvPr id="3" name="Rectangle 3"/>
            <p:cNvSpPr/>
            <p:nvPr userDrawn="1"/>
          </p:nvSpPr>
          <p:spPr>
            <a:xfrm>
              <a:off x="1" y="0"/>
              <a:ext cx="9905998" cy="4989872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 dirty="0">
                <a:latin typeface="+mn-lt"/>
              </a:endParaRPr>
            </a:p>
          </p:txBody>
        </p:sp>
        <p:sp>
          <p:nvSpPr>
            <p:cNvPr id="4" name="Right Triangle 55"/>
            <p:cNvSpPr/>
            <p:nvPr userDrawn="1"/>
          </p:nvSpPr>
          <p:spPr>
            <a:xfrm rot="5400000">
              <a:off x="2109403" y="4820779"/>
              <a:ext cx="1039888" cy="1038324"/>
            </a:xfrm>
            <a:prstGeom prst="rtTriangle">
              <a:avLst/>
            </a:prstGeom>
            <a:solidFill>
              <a:schemeClr val="tx2"/>
            </a:solidFill>
            <a:ln>
              <a:noFill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 dirty="0">
                <a:latin typeface="+mn-lt"/>
              </a:endParaRPr>
            </a:p>
          </p:txBody>
        </p:sp>
      </p:grpSp>
      <p:sp>
        <p:nvSpPr>
          <p:cNvPr id="5" name="Page"/>
          <p:cNvSpPr txBox="1"/>
          <p:nvPr userDrawn="1"/>
        </p:nvSpPr>
        <p:spPr>
          <a:xfrm>
            <a:off x="11018838" y="6405563"/>
            <a:ext cx="381000" cy="153987"/>
          </a:xfrm>
          <a:prstGeom prst="rect">
            <a:avLst/>
          </a:prstGeom>
          <a:noFill/>
        </p:spPr>
        <p:txBody>
          <a:bodyPr lIns="0" tIns="0" rIns="0" bIns="0" anchor="b">
            <a:spAutoFit/>
          </a:bodyPr>
          <a:lstStyle/>
          <a:p>
            <a:pPr algn="r" defTabSz="914400" fontAlgn="auto">
              <a:spcBef>
                <a:spcPts val="0"/>
              </a:spcBef>
              <a:spcAft>
                <a:spcPts val="0"/>
              </a:spcAft>
              <a:defRPr/>
            </a:pPr>
            <a:fld id="{29239489-E661-4E36-A3E7-E83AE5346BD9}" type="slidenum">
              <a:rPr lang="en-US" sz="1000">
                <a:solidFill>
                  <a:schemeClr val="bg1"/>
                </a:solidFill>
                <a:latin typeface="+mn-lt"/>
                <a:sym typeface="Trebuchet MS" panose="020B0603020202020204" pitchFamily="34" charset="0"/>
              </a:rPr>
              <a:pPr algn="r" defTabSz="914400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sz="1000" dirty="0">
              <a:solidFill>
                <a:schemeClr val="bg1"/>
              </a:solidFill>
              <a:latin typeface="+mn-lt"/>
              <a:sym typeface="Trebuchet MS" panose="020B0603020202020204" pitchFamily="34" charset="0"/>
            </a:endParaRPr>
          </a:p>
        </p:txBody>
      </p:sp>
      <p:pic>
        <p:nvPicPr>
          <p:cNvPr id="6" name="Picture 6"/>
          <p:cNvPicPr>
            <a:picLocks noChangeAspect="1"/>
          </p:cNvPicPr>
          <p:nvPr userDrawn="1"/>
        </p:nvPicPr>
        <p:blipFill>
          <a:blip r:embed="rId2"/>
          <a:srcRect l="23083" t="3633" b="2"/>
          <a:stretch>
            <a:fillRect/>
          </a:stretch>
        </p:blipFill>
        <p:spPr bwMode="auto">
          <a:xfrm>
            <a:off x="2586038" y="4784725"/>
            <a:ext cx="9605962" cy="768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ctangle 10">
            <a:extLst/>
          </p:cNvPr>
          <p:cNvSpPr/>
          <p:nvPr userDrawn="1"/>
        </p:nvSpPr>
        <p:spPr>
          <a:xfrm>
            <a:off x="5473700" y="88900"/>
            <a:ext cx="1246188" cy="153988"/>
          </a:xfrm>
          <a:prstGeom prst="rect">
            <a:avLst/>
          </a:prstGeom>
          <a:noFill/>
          <a:ln w="9525" cap="rnd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anchor="ctr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000" dirty="0">
                <a:solidFill>
                  <a:srgbClr val="C41300"/>
                </a:solidFill>
              </a:rPr>
              <a:t>КОНФИДЕНЦИАЛЬНО</a:t>
            </a:r>
            <a:endParaRPr lang="en-US" sz="1000" dirty="0">
              <a:solidFill>
                <a:srgbClr val="C41300"/>
              </a:solidFill>
            </a:endParaRPr>
          </a:p>
        </p:txBody>
      </p:sp>
    </p:spTree>
  </p:cSld>
  <p:clrMapOvr>
    <a:masterClrMapping/>
  </p:clrMapOvr>
  <p:transition>
    <p:fade/>
  </p:transition>
</p:sldLayout>
</file>

<file path=ppt/slideLayouts/slideLayout2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2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148922" name="think-cell Slide" r:id="rId5" imgW="360" imgH="360" progId="">
                  <p:embed/>
                </p:oleObj>
              </mc:Choice>
              <mc:Fallback>
                <p:oleObj name="think-cell Slide" r:id="rId5" imgW="360" imgH="360" progId="">
                  <p:embed/>
                  <p:pic>
                    <p:nvPicPr>
                      <p:cNvPr id="0" name="Picture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Rectangle 1" hidden="1"/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195263" cy="158750"/>
          </a:xfrm>
          <a:prstGeom prst="rect">
            <a:avLst/>
          </a:prstGeom>
          <a:solidFill>
            <a:srgbClr val="29BA74"/>
          </a:solidFill>
          <a:ln w="9525" cap="rnd" cmpd="sng" algn="ctr">
            <a:solidFill>
              <a:srgbClr val="29BA74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anchor="ctr"/>
          <a:lstStyle/>
          <a:p>
            <a:pPr algn="ctr" defTabSz="1038964" fontAlgn="auto">
              <a:lnSpc>
                <a:spcPct val="93000"/>
              </a:lnSpc>
              <a:defRPr/>
            </a:pPr>
            <a:endParaRPr lang="en-US" sz="3600" b="1" dirty="0" err="1">
              <a:solidFill>
                <a:srgbClr val="FFFFFF"/>
              </a:solidFill>
              <a:sym typeface="Trebuchet MS" panose="020B0603020202020204" pitchFamily="34" charset="0"/>
            </a:endParaRPr>
          </a:p>
        </p:txBody>
      </p:sp>
      <p:sp>
        <p:nvSpPr>
          <p:cNvPr id="6" name="Rectangle 17">
            <a:extLst/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101A22"/>
          </a:solidFill>
          <a:ln w="9525" cap="rnd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7483" tIns="33741" rIns="67483" bIns="33741" anchor="ctr"/>
          <a:lstStyle/>
          <a:p>
            <a:pPr algn="ctr" defTabSz="1038964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900" dirty="0" err="1">
              <a:solidFill>
                <a:srgbClr val="FFFFFF"/>
              </a:solidFill>
            </a:endParaRPr>
          </a:p>
        </p:txBody>
      </p:sp>
      <p:pic>
        <p:nvPicPr>
          <p:cNvPr id="7" name="Picture 13" descr="A picture containing blue&#10;&#10;Description automatically generated"/>
          <p:cNvPicPr>
            <a:picLocks noChangeAspect="1"/>
          </p:cNvPicPr>
          <p:nvPr userDrawn="1"/>
        </p:nvPicPr>
        <p:blipFill>
          <a:blip r:embed="rId7"/>
          <a:srcRect l="7463"/>
          <a:stretch>
            <a:fillRect/>
          </a:stretch>
        </p:blipFill>
        <p:spPr bwMode="auto">
          <a:xfrm>
            <a:off x="3930650" y="0"/>
            <a:ext cx="826135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Freeform: Shape 15">
            <a:extLst/>
          </p:cNvPr>
          <p:cNvSpPr/>
          <p:nvPr userDrawn="1"/>
        </p:nvSpPr>
        <p:spPr>
          <a:xfrm>
            <a:off x="0" y="0"/>
            <a:ext cx="6865938" cy="6858000"/>
          </a:xfrm>
          <a:custGeom>
            <a:avLst/>
            <a:gdLst>
              <a:gd name="connsiteX0" fmla="*/ 0 w 8514436"/>
              <a:gd name="connsiteY0" fmla="*/ 0 h 10691813"/>
              <a:gd name="connsiteX1" fmla="*/ 8514436 w 8514436"/>
              <a:gd name="connsiteY1" fmla="*/ 0 h 10691813"/>
              <a:gd name="connsiteX2" fmla="*/ 8322834 w 8514436"/>
              <a:gd name="connsiteY2" fmla="*/ 165971 h 10691813"/>
              <a:gd name="connsiteX3" fmla="*/ 5953096 w 8514436"/>
              <a:gd name="connsiteY3" fmla="*/ 5520068 h 10691813"/>
              <a:gd name="connsiteX4" fmla="*/ 8071631 w 8514436"/>
              <a:gd name="connsiteY4" fmla="*/ 10634666 h 10691813"/>
              <a:gd name="connsiteX5" fmla="*/ 8131571 w 8514436"/>
              <a:gd name="connsiteY5" fmla="*/ 10691813 h 10691813"/>
              <a:gd name="connsiteX6" fmla="*/ 0 w 8514436"/>
              <a:gd name="connsiteY6" fmla="*/ 10691813 h 106918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514436" h="10691813">
                <a:moveTo>
                  <a:pt x="0" y="0"/>
                </a:moveTo>
                <a:lnTo>
                  <a:pt x="8514436" y="0"/>
                </a:lnTo>
                <a:lnTo>
                  <a:pt x="8322834" y="165971"/>
                </a:lnTo>
                <a:cubicBezTo>
                  <a:pt x="6867054" y="1489113"/>
                  <a:pt x="5953096" y="3397857"/>
                  <a:pt x="5953096" y="5520068"/>
                </a:cubicBezTo>
                <a:cubicBezTo>
                  <a:pt x="5953096" y="7517443"/>
                  <a:pt x="6762692" y="9325727"/>
                  <a:pt x="8071631" y="10634666"/>
                </a:cubicBezTo>
                <a:lnTo>
                  <a:pt x="8131571" y="10691813"/>
                </a:lnTo>
                <a:lnTo>
                  <a:pt x="0" y="10691813"/>
                </a:lnTo>
                <a:close/>
              </a:path>
            </a:pathLst>
          </a:custGeom>
          <a:solidFill>
            <a:srgbClr val="101A22">
              <a:alpha val="50000"/>
            </a:srgbClr>
          </a:solidFill>
          <a:ln w="9525" cap="rnd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7483" tIns="33741" rIns="67483" bIns="33741" anchor="ctr"/>
          <a:lstStyle/>
          <a:p>
            <a:pPr algn="ctr" defTabSz="1038964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900" dirty="0" err="1">
              <a:solidFill>
                <a:srgbClr val="FFFFFF"/>
              </a:solidFill>
            </a:endParaRPr>
          </a:p>
        </p:txBody>
      </p:sp>
      <p:cxnSp>
        <p:nvCxnSpPr>
          <p:cNvPr id="9" name="Straight Connector 14">
            <a:extLst/>
          </p:cNvPr>
          <p:cNvCxnSpPr/>
          <p:nvPr userDrawn="1"/>
        </p:nvCxnSpPr>
        <p:spPr>
          <a:xfrm>
            <a:off x="774644" y="4821238"/>
            <a:ext cx="1805354" cy="0"/>
          </a:xfrm>
          <a:prstGeom prst="line">
            <a:avLst/>
          </a:prstGeom>
          <a:ln w="38100" cap="rnd">
            <a:gradFill flip="none" rotWithShape="1">
              <a:gsLst>
                <a:gs pos="0">
                  <a:schemeClr val="tx2"/>
                </a:gs>
                <a:gs pos="100000">
                  <a:schemeClr val="accent5"/>
                </a:gs>
              </a:gsLst>
              <a:lin ang="0" scaled="1"/>
              <a:tileRect/>
            </a:gradFill>
            <a:prstDash val="solid"/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4" descr="http://D4AD938DC65031E21AF9EE0463C292AD.dms.sberbank.ru/D4AD938DC65031E21AF9EE0463C292AD-45FDCC9C7560CF35DA88EEE9435DF9FE-059EB227FE4DBB45BC02484443552864/1.png"/>
          <p:cNvPicPr>
            <a:picLocks/>
          </p:cNvPicPr>
          <p:nvPr userDrawn="1"/>
        </p:nvPicPr>
        <p:blipFill>
          <a:blip r:link="rId8"/>
          <a:srcRect/>
          <a:stretch>
            <a:fillRect/>
          </a:stretch>
        </p:blipFill>
        <p:spPr bwMode="auto">
          <a:xfrm>
            <a:off x="0" y="0"/>
            <a:ext cx="1588" cy="1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276" descr="Заказ выписок ЕГРН из Росреестра."/>
          <p:cNvPicPr>
            <a:picLocks noChangeAspect="1" noChangeArrowheads="1"/>
          </p:cNvPicPr>
          <p:nvPr userDrawn="1"/>
        </p:nvPicPr>
        <p:blipFill>
          <a:blip r:embed="rId9"/>
          <a:srcRect/>
          <a:stretch>
            <a:fillRect/>
          </a:stretch>
        </p:blipFill>
        <p:spPr bwMode="auto">
          <a:xfrm>
            <a:off x="774700" y="622300"/>
            <a:ext cx="782638" cy="941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" name="Text Placeholder 6"/>
          <p:cNvSpPr>
            <a:spLocks noGrp="1"/>
          </p:cNvSpPr>
          <p:nvPr>
            <p:ph type="body" sz="quarter" idx="12"/>
          </p:nvPr>
        </p:nvSpPr>
        <p:spPr bwMode="black">
          <a:xfrm>
            <a:off x="774644" y="5418966"/>
            <a:ext cx="5145510" cy="338554"/>
          </a:xfrm>
          <a:prstGeom prst="rect">
            <a:avLst/>
          </a:prstGeom>
          <a:noFill/>
        </p:spPr>
        <p:txBody>
          <a:bodyPr wrap="square" anchor="t" anchorCtr="0">
            <a:spAutoFit/>
          </a:bodyPr>
          <a:lstStyle>
            <a:lvl1pPr algn="l">
              <a:lnSpc>
                <a:spcPct val="110000"/>
              </a:lnSpc>
              <a:buNone/>
              <a:defRPr sz="2000" b="1" cap="all" baseline="0">
                <a:solidFill>
                  <a:srgbClr val="9A9A9A"/>
                </a:solidFill>
                <a:latin typeface="+mn-lt"/>
                <a:sym typeface="Trebuchet MS" panose="020B0603020202020204" pitchFamily="34" charset="0"/>
              </a:defRPr>
            </a:lvl1pPr>
            <a:lvl2pPr algn="ctr">
              <a:buNone/>
              <a:defRPr/>
            </a:lvl2pPr>
            <a:lvl3pPr marL="0" indent="0" algn="ctr">
              <a:buNone/>
              <a:defRPr/>
            </a:lvl3pPr>
            <a:lvl4pPr marL="257497" indent="0" algn="ctr">
              <a:buNone/>
              <a:defRPr/>
            </a:lvl4pPr>
            <a:lvl5pPr marL="514994" indent="0" algn="ctr">
              <a:buNone/>
              <a:defRPr/>
            </a:lvl5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20" name="Title 1"/>
          <p:cNvSpPr>
            <a:spLocks noGrp="1"/>
          </p:cNvSpPr>
          <p:nvPr>
            <p:ph type="ctrTitle"/>
          </p:nvPr>
        </p:nvSpPr>
        <p:spPr bwMode="ltGray">
          <a:xfrm>
            <a:off x="774644" y="4342550"/>
            <a:ext cx="5145509" cy="515206"/>
          </a:xfrm>
          <a:prstGeom prst="rect">
            <a:avLst/>
          </a:prstGeom>
        </p:spPr>
        <p:txBody>
          <a:bodyPr anchor="b"/>
          <a:lstStyle>
            <a:lvl1pPr algn="l">
              <a:lnSpc>
                <a:spcPct val="93000"/>
              </a:lnSpc>
              <a:defRPr sz="3600" b="1" baseline="0">
                <a:solidFill>
                  <a:srgbClr val="FFFFFF"/>
                </a:solidFill>
                <a:latin typeface="+mj-lt"/>
                <a:sym typeface="Trebuchet MS" panose="020B0603020202020204" pitchFamily="34" charset="0"/>
              </a:defRPr>
            </a:lvl1pPr>
          </a:lstStyle>
          <a:p>
            <a:r>
              <a:rPr lang="ru-RU" dirty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ransition>
    <p:fade/>
  </p:transition>
</p:sldLayout>
</file>

<file path=ppt/slideLayouts/slideLayout2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_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2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149946" name="think-cell Slide" r:id="rId5" imgW="360" imgH="360" progId="">
                  <p:embed/>
                </p:oleObj>
              </mc:Choice>
              <mc:Fallback>
                <p:oleObj name="think-cell Slide" r:id="rId5" imgW="360" imgH="360" progId="">
                  <p:embed/>
                  <p:pic>
                    <p:nvPicPr>
                      <p:cNvPr id="0" name="Picture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Rectangle 1" hidden="1"/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195263" cy="158750"/>
          </a:xfrm>
          <a:prstGeom prst="rect">
            <a:avLst/>
          </a:prstGeom>
          <a:solidFill>
            <a:srgbClr val="29BA74"/>
          </a:solidFill>
          <a:ln w="9525" cap="rnd" cmpd="sng" algn="ctr">
            <a:solidFill>
              <a:srgbClr val="29BA74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anchor="ctr"/>
          <a:lstStyle/>
          <a:p>
            <a:pPr algn="ctr" defTabSz="1038964" fontAlgn="auto">
              <a:lnSpc>
                <a:spcPct val="93000"/>
              </a:lnSpc>
              <a:defRPr/>
            </a:pPr>
            <a:endParaRPr lang="en-US" sz="3600" b="1" dirty="0" err="1">
              <a:solidFill>
                <a:srgbClr val="FFFFFF"/>
              </a:solidFill>
              <a:sym typeface="Trebuchet MS" panose="020B0603020202020204" pitchFamily="34" charset="0"/>
            </a:endParaRPr>
          </a:p>
        </p:txBody>
      </p:sp>
      <p:pic>
        <p:nvPicPr>
          <p:cNvPr id="6" name="Picture 9" descr="A picture containing blue&#10;&#10;Description automatically generated"/>
          <p:cNvPicPr>
            <a:picLocks noChangeAspect="1"/>
          </p:cNvPicPr>
          <p:nvPr userDrawn="1"/>
        </p:nvPicPr>
        <p:blipFill>
          <a:blip r:embed="rId7"/>
          <a:srcRect/>
          <a:stretch>
            <a:fillRect/>
          </a:stretch>
        </p:blipFill>
        <p:spPr bwMode="auto">
          <a:xfrm>
            <a:off x="3265488" y="0"/>
            <a:ext cx="8926512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ctangle 11">
            <a:extLst/>
          </p:cNvPr>
          <p:cNvSpPr/>
          <p:nvPr userDrawn="1"/>
        </p:nvSpPr>
        <p:spPr>
          <a:xfrm>
            <a:off x="4029016" y="0"/>
            <a:ext cx="8162984" cy="6858000"/>
          </a:xfrm>
          <a:prstGeom prst="rect">
            <a:avLst/>
          </a:prstGeom>
          <a:gradFill flip="none" rotWithShape="1">
            <a:gsLst>
              <a:gs pos="100000">
                <a:schemeClr val="tx2">
                  <a:lumMod val="95000"/>
                  <a:lumOff val="5000"/>
                  <a:alpha val="0"/>
                </a:schemeClr>
              </a:gs>
              <a:gs pos="13000">
                <a:srgbClr val="FCFFEB">
                  <a:alpha val="72000"/>
                </a:srgbClr>
              </a:gs>
            </a:gsLst>
            <a:lin ang="2700000" scaled="1"/>
            <a:tileRect/>
          </a:gradFill>
          <a:ln w="9525" cap="rnd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2997" tIns="51499" rIns="102997" bIns="51499" anchor="ctr"/>
          <a:lstStyle/>
          <a:p>
            <a:pPr algn="ctr" defTabSz="1038964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400" dirty="0">
              <a:solidFill>
                <a:srgbClr val="FFFFFF"/>
              </a:solidFill>
            </a:endParaRPr>
          </a:p>
        </p:txBody>
      </p:sp>
      <p:sp>
        <p:nvSpPr>
          <p:cNvPr id="8" name="Freeform: Shape 17">
            <a:extLst/>
          </p:cNvPr>
          <p:cNvSpPr/>
          <p:nvPr userDrawn="1"/>
        </p:nvSpPr>
        <p:spPr>
          <a:xfrm flipV="1">
            <a:off x="0" y="0"/>
            <a:ext cx="7167563" cy="6858000"/>
          </a:xfrm>
          <a:custGeom>
            <a:avLst/>
            <a:gdLst>
              <a:gd name="connsiteX0" fmla="*/ 0 w 5823857"/>
              <a:gd name="connsiteY0" fmla="*/ 6858000 h 6858000"/>
              <a:gd name="connsiteX1" fmla="*/ 171007 w 5823857"/>
              <a:gd name="connsiteY1" fmla="*/ 6858000 h 6858000"/>
              <a:gd name="connsiteX2" fmla="*/ 171007 w 5823857"/>
              <a:gd name="connsiteY2" fmla="*/ 6857999 h 6858000"/>
              <a:gd name="connsiteX3" fmla="*/ 3364287 w 5823857"/>
              <a:gd name="connsiteY3" fmla="*/ 6857999 h 6858000"/>
              <a:gd name="connsiteX4" fmla="*/ 3354974 w 5823857"/>
              <a:gd name="connsiteY4" fmla="*/ 6776026 h 6858000"/>
              <a:gd name="connsiteX5" fmla="*/ 3448739 w 5823857"/>
              <a:gd name="connsiteY5" fmla="*/ 5492317 h 6858000"/>
              <a:gd name="connsiteX6" fmla="*/ 5406929 w 5823857"/>
              <a:gd name="connsiteY6" fmla="*/ 2086469 h 6858000"/>
              <a:gd name="connsiteX7" fmla="*/ 5823857 w 5823857"/>
              <a:gd name="connsiteY7" fmla="*/ 1 h 6858000"/>
              <a:gd name="connsiteX8" fmla="*/ 529814 w 5823857"/>
              <a:gd name="connsiteY8" fmla="*/ 1 h 6858000"/>
              <a:gd name="connsiteX9" fmla="*/ 171007 w 5823857"/>
              <a:gd name="connsiteY9" fmla="*/ 1 h 6858000"/>
              <a:gd name="connsiteX10" fmla="*/ 171007 w 5823857"/>
              <a:gd name="connsiteY10" fmla="*/ 0 h 6858000"/>
              <a:gd name="connsiteX11" fmla="*/ 0 w 5823857"/>
              <a:gd name="connsiteY11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5823857" h="6858000">
                <a:moveTo>
                  <a:pt x="0" y="6858000"/>
                </a:moveTo>
                <a:lnTo>
                  <a:pt x="171007" y="6858000"/>
                </a:lnTo>
                <a:lnTo>
                  <a:pt x="171007" y="6857999"/>
                </a:lnTo>
                <a:lnTo>
                  <a:pt x="3364287" y="6857999"/>
                </a:lnTo>
                <a:lnTo>
                  <a:pt x="3354974" y="6776026"/>
                </a:lnTo>
                <a:cubicBezTo>
                  <a:pt x="3314077" y="6366203"/>
                  <a:pt x="3306976" y="5937286"/>
                  <a:pt x="3448739" y="5492317"/>
                </a:cubicBezTo>
                <a:cubicBezTo>
                  <a:pt x="3778663" y="4456755"/>
                  <a:pt x="5011076" y="3001855"/>
                  <a:pt x="5406929" y="2086469"/>
                </a:cubicBezTo>
                <a:cubicBezTo>
                  <a:pt x="5802783" y="1171084"/>
                  <a:pt x="5816295" y="447467"/>
                  <a:pt x="5823857" y="1"/>
                </a:cubicBezTo>
                <a:lnTo>
                  <a:pt x="529814" y="1"/>
                </a:lnTo>
                <a:lnTo>
                  <a:pt x="171007" y="1"/>
                </a:lnTo>
                <a:lnTo>
                  <a:pt x="171007" y="0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3686" tIns="83686" rIns="83686" bIns="83686" anchor="ctr"/>
          <a:lstStyle/>
          <a:p>
            <a:pPr algn="ctr" defTabSz="1038964" fontAlgn="auto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US" sz="1300" kern="0" dirty="0">
              <a:solidFill>
                <a:prstClr val="white"/>
              </a:solidFill>
            </a:endParaRPr>
          </a:p>
        </p:txBody>
      </p:sp>
      <p:cxnSp>
        <p:nvCxnSpPr>
          <p:cNvPr id="9" name="Straight Connector 14">
            <a:extLst/>
          </p:cNvPr>
          <p:cNvCxnSpPr/>
          <p:nvPr userDrawn="1"/>
        </p:nvCxnSpPr>
        <p:spPr>
          <a:xfrm>
            <a:off x="774644" y="4821238"/>
            <a:ext cx="1805354" cy="0"/>
          </a:xfrm>
          <a:prstGeom prst="line">
            <a:avLst/>
          </a:prstGeom>
          <a:ln w="38100" cap="rnd">
            <a:gradFill flip="none" rotWithShape="1">
              <a:gsLst>
                <a:gs pos="0">
                  <a:schemeClr val="tx2"/>
                </a:gs>
                <a:gs pos="100000">
                  <a:schemeClr val="accent5"/>
                </a:gs>
              </a:gsLst>
              <a:lin ang="0" scaled="1"/>
              <a:tileRect/>
            </a:gradFill>
            <a:prstDash val="solid"/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4" descr="http://D4AD938DC65031E21AF9EE0463C292AD.dms.sberbank.ru/D4AD938DC65031E21AF9EE0463C292AD-45FDCC9C7560CF35DA88EEE9435DF9FE-059EB227FE4DBB45BC02484443552864/1.png"/>
          <p:cNvPicPr>
            <a:picLocks/>
          </p:cNvPicPr>
          <p:nvPr userDrawn="1"/>
        </p:nvPicPr>
        <p:blipFill>
          <a:blip r:link="rId8"/>
          <a:srcRect/>
          <a:stretch>
            <a:fillRect/>
          </a:stretch>
        </p:blipFill>
        <p:spPr bwMode="auto">
          <a:xfrm>
            <a:off x="0" y="0"/>
            <a:ext cx="1588" cy="1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" name="Text Placeholder 6"/>
          <p:cNvSpPr>
            <a:spLocks noGrp="1"/>
          </p:cNvSpPr>
          <p:nvPr>
            <p:ph type="body" sz="quarter" idx="12"/>
          </p:nvPr>
        </p:nvSpPr>
        <p:spPr bwMode="black">
          <a:xfrm>
            <a:off x="774644" y="5418966"/>
            <a:ext cx="5145510" cy="338554"/>
          </a:xfrm>
          <a:prstGeom prst="rect">
            <a:avLst/>
          </a:prstGeom>
          <a:noFill/>
        </p:spPr>
        <p:txBody>
          <a:bodyPr wrap="square" anchor="t" anchorCtr="0">
            <a:spAutoFit/>
          </a:bodyPr>
          <a:lstStyle>
            <a:lvl1pPr algn="l">
              <a:lnSpc>
                <a:spcPct val="110000"/>
              </a:lnSpc>
              <a:buNone/>
              <a:defRPr sz="2000" b="1" cap="all" baseline="0">
                <a:solidFill>
                  <a:srgbClr val="9A9A9A"/>
                </a:solidFill>
                <a:latin typeface="+mn-lt"/>
                <a:sym typeface="Trebuchet MS" panose="020B0603020202020204" pitchFamily="34" charset="0"/>
              </a:defRPr>
            </a:lvl1pPr>
            <a:lvl2pPr algn="ctr">
              <a:buNone/>
              <a:defRPr/>
            </a:lvl2pPr>
            <a:lvl3pPr marL="0" indent="0" algn="ctr">
              <a:buNone/>
              <a:defRPr/>
            </a:lvl3pPr>
            <a:lvl4pPr marL="257497" indent="0" algn="ctr">
              <a:buNone/>
              <a:defRPr/>
            </a:lvl4pPr>
            <a:lvl5pPr marL="514994" indent="0" algn="ctr">
              <a:buNone/>
              <a:defRPr/>
            </a:lvl5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20" name="Title 1"/>
          <p:cNvSpPr>
            <a:spLocks noGrp="1"/>
          </p:cNvSpPr>
          <p:nvPr>
            <p:ph type="ctrTitle"/>
          </p:nvPr>
        </p:nvSpPr>
        <p:spPr bwMode="ltGray">
          <a:xfrm>
            <a:off x="774644" y="4342550"/>
            <a:ext cx="5145509" cy="515206"/>
          </a:xfrm>
          <a:prstGeom prst="rect">
            <a:avLst/>
          </a:prstGeom>
        </p:spPr>
        <p:txBody>
          <a:bodyPr anchor="b"/>
          <a:lstStyle>
            <a:lvl1pPr algn="l">
              <a:lnSpc>
                <a:spcPct val="93000"/>
              </a:lnSpc>
              <a:defRPr sz="3600" b="1" baseline="0">
                <a:solidFill>
                  <a:srgbClr val="374140"/>
                </a:solidFill>
                <a:latin typeface="+mj-lt"/>
                <a:sym typeface="Trebuchet MS" panose="020B0603020202020204" pitchFamily="34" charset="0"/>
              </a:defRPr>
            </a:lvl1pPr>
          </a:lstStyle>
          <a:p>
            <a:r>
              <a:rPr lang="ru-RU" dirty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ransition>
    <p:fade/>
  </p:transition>
</p:sldLayout>
</file>

<file path=ppt/slideLayouts/slideLayout2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Only">
    <p:bg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151475" name="think-cell Slide" r:id="rId7" imgW="360" imgH="360" progId="">
                  <p:embed/>
                </p:oleObj>
              </mc:Choice>
              <mc:Fallback>
                <p:oleObj name="think-cell Slide" r:id="rId7" imgW="360" imgH="360" progId="">
                  <p:embed/>
                  <p:pic>
                    <p:nvPicPr>
                      <p:cNvPr id="0" name="Picture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ectangle 2" hidden="1"/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195263" cy="158750"/>
          </a:xfrm>
          <a:prstGeom prst="rect">
            <a:avLst/>
          </a:prstGeom>
          <a:solidFill>
            <a:srgbClr val="0077BE"/>
          </a:solidFill>
          <a:ln w="9525" cap="rnd" cmpd="sng" algn="ctr">
            <a:solidFill>
              <a:srgbClr val="0077BE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anchor="ctr"/>
          <a:lstStyle/>
          <a:p>
            <a:pPr algn="ctr" defTabSz="1038964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300" dirty="0" err="1">
              <a:solidFill>
                <a:srgbClr val="FFFFFF"/>
              </a:solidFill>
              <a:sym typeface="Trebuchet MS" panose="020B0603020202020204" pitchFamily="34" charset="0"/>
            </a:endParaRPr>
          </a:p>
        </p:txBody>
      </p:sp>
      <p:sp>
        <p:nvSpPr>
          <p:cNvPr id="6" name="Page"/>
          <p:cNvSpPr txBox="1"/>
          <p:nvPr userDrawn="1"/>
        </p:nvSpPr>
        <p:spPr>
          <a:xfrm>
            <a:off x="11337925" y="6389688"/>
            <a:ext cx="381000" cy="169862"/>
          </a:xfrm>
          <a:prstGeom prst="rect">
            <a:avLst/>
          </a:prstGeom>
          <a:noFill/>
        </p:spPr>
        <p:txBody>
          <a:bodyPr lIns="0" tIns="0" rIns="0" bIns="0" anchor="b">
            <a:spAutoFit/>
          </a:bodyPr>
          <a:lstStyle/>
          <a:p>
            <a:pPr algn="r" defTabSz="1029989" fontAlgn="auto">
              <a:spcBef>
                <a:spcPts val="0"/>
              </a:spcBef>
              <a:spcAft>
                <a:spcPts val="0"/>
              </a:spcAft>
              <a:defRPr/>
            </a:pPr>
            <a:fld id="{529FB246-28B8-4736-8027-3853DCA87564}" type="slidenum">
              <a:rPr lang="en-US" sz="1100">
                <a:solidFill>
                  <a:prstClr val="white">
                    <a:lumMod val="50000"/>
                  </a:prstClr>
                </a:solidFill>
                <a:latin typeface="+mn-lt"/>
                <a:sym typeface="Trebuchet MS" panose="020B0603020202020204" pitchFamily="34" charset="0"/>
              </a:rPr>
              <a:pPr algn="r" defTabSz="1029989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sz="1100" dirty="0">
              <a:solidFill>
                <a:prstClr val="white">
                  <a:lumMod val="50000"/>
                </a:prstClr>
              </a:solidFill>
              <a:latin typeface="+mn-lt"/>
              <a:sym typeface="Trebuchet MS" panose="020B0603020202020204" pitchFamily="34" charset="0"/>
            </a:endParaRPr>
          </a:p>
        </p:txBody>
      </p:sp>
      <p:graphicFrame>
        <p:nvGraphicFramePr>
          <p:cNvPr id="7" name="Object 3"/>
          <p:cNvGraphicFramePr>
            <a:graphicFrameLocks noChangeAspect="1"/>
          </p:cNvGraphicFramePr>
          <p:nvPr>
            <p:custDataLst>
              <p:tags r:id="rId4"/>
            </p:custData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151476" name="think-cell Slide" r:id="rId9" imgW="360" imgH="360" progId="">
                  <p:embed/>
                </p:oleObj>
              </mc:Choice>
              <mc:Fallback>
                <p:oleObj name="think-cell Slide" r:id="rId9" imgW="360" imgH="360" progId="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Rectangle 1" hidden="1">
            <a:extLst/>
          </p:cNvPr>
          <p:cNvSpPr/>
          <p:nvPr userDrawn="1">
            <p:custDataLst>
              <p:tags r:id="rId5"/>
            </p:custDataLst>
          </p:nvPr>
        </p:nvSpPr>
        <p:spPr>
          <a:xfrm>
            <a:off x="0" y="0"/>
            <a:ext cx="195263" cy="158750"/>
          </a:xfrm>
          <a:prstGeom prst="rect">
            <a:avLst/>
          </a:prstGeom>
          <a:solidFill>
            <a:srgbClr val="0077BE"/>
          </a:solidFill>
          <a:ln w="9525" cap="rnd" cmpd="sng" algn="ctr">
            <a:solidFill>
              <a:srgbClr val="0077BE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anchor="ctr"/>
          <a:lstStyle/>
          <a:p>
            <a:pPr algn="ctr" defTabSz="1038964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700" dirty="0" err="1">
              <a:solidFill>
                <a:srgbClr val="FFFFFF"/>
              </a:solidFill>
              <a:sym typeface="Trebuchet MS" panose="020B0603020202020204" pitchFamily="34" charset="0"/>
            </a:endParaRP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775385" y="622801"/>
            <a:ext cx="10642708" cy="373949"/>
          </a:xfrm>
        </p:spPr>
        <p:txBody>
          <a:bodyPr/>
          <a:lstStyle>
            <a:lvl1pPr>
              <a:defRPr sz="2700">
                <a:solidFill>
                  <a:srgbClr val="374140"/>
                </a:solidFill>
                <a:latin typeface="+mj-lt"/>
                <a:sym typeface="Trebuchet MS" panose="020B0603020202020204" pitchFamily="34" charset="0"/>
              </a:defRPr>
            </a:lvl1pPr>
          </a:lstStyle>
          <a:p>
            <a:r>
              <a:rPr lang="ru-RU" dirty="0"/>
              <a:t>Образец заголовка</a:t>
            </a:r>
            <a:endParaRPr lang="en-US" dirty="0"/>
          </a:p>
        </p:txBody>
      </p:sp>
      <p:sp>
        <p:nvSpPr>
          <p:cNvPr id="9" name="Date Placeholder 2"/>
          <p:cNvSpPr>
            <a:spLocks noGrp="1"/>
          </p:cNvSpPr>
          <p:nvPr>
            <p:ph type="dt" sz="half" idx="10"/>
          </p:nvPr>
        </p:nvSpPr>
        <p:spPr>
          <a:xfrm>
            <a:off x="9739313" y="6405563"/>
            <a:ext cx="1271587" cy="153987"/>
          </a:xfrm>
          <a:prstGeom prst="rect">
            <a:avLst/>
          </a:prstGeom>
        </p:spPr>
        <p:txBody>
          <a:bodyPr vert="horz" wrap="square" lIns="67483" tIns="33741" rIns="67483" bIns="33741" numCol="1" anchor="t" anchorCtr="0" compatLnSpc="1">
            <a:prstTxWarp prst="textNoShape">
              <a:avLst/>
            </a:prstTxWarp>
          </a:bodyPr>
          <a:lstStyle>
            <a:lvl1pPr>
              <a:defRPr sz="2000">
                <a:solidFill>
                  <a:srgbClr val="575757"/>
                </a:solidFill>
                <a:latin typeface="Trebuchet MS" pitchFamily="34" charset="0"/>
                <a:sym typeface="Trebuchet MS" pitchFamily="34" charset="0"/>
              </a:defRPr>
            </a:lvl1pPr>
          </a:lstStyle>
          <a:p>
            <a:pPr>
              <a:defRPr/>
            </a:pPr>
            <a:r>
              <a:rPr lang="ru-RU"/>
              <a:t>20.07.2021</a:t>
            </a:r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2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and Text">
    <p:bg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Object 2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152499" name="think-cell Slide" r:id="rId7" imgW="360" imgH="360" progId="">
                  <p:embed/>
                </p:oleObj>
              </mc:Choice>
              <mc:Fallback>
                <p:oleObj name="think-cell Slide" r:id="rId7" imgW="360" imgH="360" progId="">
                  <p:embed/>
                  <p:pic>
                    <p:nvPicPr>
                      <p:cNvPr id="0" name="Picture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Rectangle 2" hidden="1"/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195263" cy="158750"/>
          </a:xfrm>
          <a:prstGeom prst="rect">
            <a:avLst/>
          </a:prstGeom>
          <a:solidFill>
            <a:srgbClr val="0077BE"/>
          </a:solidFill>
          <a:ln w="9525" cap="rnd" cmpd="sng" algn="ctr">
            <a:solidFill>
              <a:srgbClr val="0077BE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anchor="ctr"/>
          <a:lstStyle/>
          <a:p>
            <a:pPr algn="ctr" defTabSz="1038964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300" dirty="0" err="1">
              <a:solidFill>
                <a:srgbClr val="FFFFFF"/>
              </a:solidFill>
              <a:sym typeface="Trebuchet MS" panose="020B0603020202020204" pitchFamily="34" charset="0"/>
            </a:endParaRPr>
          </a:p>
        </p:txBody>
      </p:sp>
      <p:sp>
        <p:nvSpPr>
          <p:cNvPr id="8" name="Page"/>
          <p:cNvSpPr txBox="1"/>
          <p:nvPr userDrawn="1"/>
        </p:nvSpPr>
        <p:spPr>
          <a:xfrm>
            <a:off x="11337925" y="6389688"/>
            <a:ext cx="381000" cy="169862"/>
          </a:xfrm>
          <a:prstGeom prst="rect">
            <a:avLst/>
          </a:prstGeom>
          <a:noFill/>
        </p:spPr>
        <p:txBody>
          <a:bodyPr lIns="0" tIns="0" rIns="0" bIns="0" anchor="b">
            <a:spAutoFit/>
          </a:bodyPr>
          <a:lstStyle/>
          <a:p>
            <a:pPr algn="r" defTabSz="1029989" fontAlgn="auto">
              <a:spcBef>
                <a:spcPts val="0"/>
              </a:spcBef>
              <a:spcAft>
                <a:spcPts val="0"/>
              </a:spcAft>
              <a:defRPr/>
            </a:pPr>
            <a:fld id="{1E8CF58D-0C9A-49E1-9F35-FD3F3F71D411}" type="slidenum">
              <a:rPr lang="en-US" sz="1100">
                <a:solidFill>
                  <a:prstClr val="white">
                    <a:lumMod val="50000"/>
                  </a:prstClr>
                </a:solidFill>
                <a:latin typeface="+mn-lt"/>
                <a:sym typeface="Trebuchet MS" panose="020B0603020202020204" pitchFamily="34" charset="0"/>
              </a:rPr>
              <a:pPr algn="r" defTabSz="1029989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sz="1100" dirty="0">
              <a:solidFill>
                <a:prstClr val="white">
                  <a:lumMod val="50000"/>
                </a:prstClr>
              </a:solidFill>
              <a:latin typeface="+mn-lt"/>
              <a:sym typeface="Trebuchet MS" panose="020B0603020202020204" pitchFamily="34" charset="0"/>
            </a:endParaRPr>
          </a:p>
        </p:txBody>
      </p:sp>
      <p:graphicFrame>
        <p:nvGraphicFramePr>
          <p:cNvPr id="9" name="Object 3"/>
          <p:cNvGraphicFramePr>
            <a:graphicFrameLocks noChangeAspect="1"/>
          </p:cNvGraphicFramePr>
          <p:nvPr>
            <p:custDataLst>
              <p:tags r:id="rId4"/>
            </p:custData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152500" name="think-cell Slide" r:id="rId9" imgW="360" imgH="360" progId="">
                  <p:embed/>
                </p:oleObj>
              </mc:Choice>
              <mc:Fallback>
                <p:oleObj name="think-cell Slide" r:id="rId9" imgW="360" imgH="360" progId="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Rectangle 1" hidden="1">
            <a:extLst/>
          </p:cNvPr>
          <p:cNvSpPr/>
          <p:nvPr userDrawn="1">
            <p:custDataLst>
              <p:tags r:id="rId5"/>
            </p:custDataLst>
          </p:nvPr>
        </p:nvSpPr>
        <p:spPr>
          <a:xfrm>
            <a:off x="0" y="0"/>
            <a:ext cx="195263" cy="158750"/>
          </a:xfrm>
          <a:prstGeom prst="rect">
            <a:avLst/>
          </a:prstGeom>
          <a:solidFill>
            <a:srgbClr val="0077BE"/>
          </a:solidFill>
          <a:ln w="9525" cap="rnd" cmpd="sng" algn="ctr">
            <a:solidFill>
              <a:srgbClr val="0077BE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anchor="ctr"/>
          <a:lstStyle/>
          <a:p>
            <a:pPr algn="ctr" defTabSz="1038964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700" dirty="0" err="1">
              <a:solidFill>
                <a:srgbClr val="FFFFFF"/>
              </a:solidFill>
              <a:sym typeface="Trebuchet MS" panose="020B0603020202020204" pitchFamily="34" charset="0"/>
            </a:endParaRP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775385" y="622801"/>
            <a:ext cx="10642708" cy="373949"/>
          </a:xfrm>
        </p:spPr>
        <p:txBody>
          <a:bodyPr/>
          <a:lstStyle>
            <a:lvl1pPr>
              <a:defRPr sz="2700">
                <a:solidFill>
                  <a:srgbClr val="374140"/>
                </a:solidFill>
                <a:latin typeface="+mj-lt"/>
                <a:sym typeface="Trebuchet MS" panose="020B0603020202020204" pitchFamily="34" charset="0"/>
              </a:defRPr>
            </a:lvl1pPr>
          </a:lstStyle>
          <a:p>
            <a:r>
              <a:rPr lang="ru-RU" dirty="0"/>
              <a:t>Образец заголовка</a:t>
            </a:r>
            <a:endParaRPr lang="en-US" dirty="0"/>
          </a:p>
        </p:txBody>
      </p:sp>
      <p:sp>
        <p:nvSpPr>
          <p:cNvPr id="4" name="Text Placeholder 3">
            <a:extLst/>
          </p:cNvPr>
          <p:cNvSpPr>
            <a:spLocks noGrp="1"/>
          </p:cNvSpPr>
          <p:nvPr>
            <p:ph type="body" sz="quarter" idx="10"/>
          </p:nvPr>
        </p:nvSpPr>
        <p:spPr>
          <a:xfrm>
            <a:off x="774647" y="2085629"/>
            <a:ext cx="10643445" cy="4068409"/>
          </a:xfrm>
        </p:spPr>
        <p:txBody>
          <a:bodyPr/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800"/>
            </a:lvl1pPr>
            <a:lvl2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800"/>
            </a:lvl2pPr>
            <a:lvl3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800"/>
            </a:lvl3pPr>
            <a:lvl4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2300"/>
            </a:lvl4pPr>
            <a:lvl5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2300"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</p:cSld>
  <p:clrMapOvr>
    <a:masterClrMapping/>
  </p:clrMapOvr>
  <p:transition>
    <p:fade/>
  </p:transition>
</p:sldLayout>
</file>

<file path=ppt/slideLayouts/slideLayout2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Gray slice heading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153523" name="think-cell Slide" r:id="rId7" imgW="360" imgH="360" progId="">
                  <p:embed/>
                </p:oleObj>
              </mc:Choice>
              <mc:Fallback>
                <p:oleObj name="think-cell Slide" r:id="rId7" imgW="360" imgH="360" progId="">
                  <p:embed/>
                  <p:pic>
                    <p:nvPicPr>
                      <p:cNvPr id="0" name="Picture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ectangle 2" hidden="1"/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195263" cy="158750"/>
          </a:xfrm>
          <a:prstGeom prst="rect">
            <a:avLst/>
          </a:prstGeom>
          <a:solidFill>
            <a:srgbClr val="0077BE"/>
          </a:solidFill>
          <a:ln w="9525" cap="rnd" cmpd="sng" algn="ctr">
            <a:solidFill>
              <a:srgbClr val="0077BE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anchor="ctr"/>
          <a:lstStyle/>
          <a:p>
            <a:pPr algn="ctr" defTabSz="1038964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300" dirty="0" err="1">
              <a:solidFill>
                <a:srgbClr val="FFFFFF"/>
              </a:solidFill>
              <a:sym typeface="Trebuchet MS" panose="020B0603020202020204" pitchFamily="34" charset="0"/>
            </a:endParaRPr>
          </a:p>
        </p:txBody>
      </p:sp>
      <p:sp>
        <p:nvSpPr>
          <p:cNvPr id="5" name="Page"/>
          <p:cNvSpPr txBox="1"/>
          <p:nvPr userDrawn="1"/>
        </p:nvSpPr>
        <p:spPr>
          <a:xfrm>
            <a:off x="11337925" y="6389688"/>
            <a:ext cx="381000" cy="169862"/>
          </a:xfrm>
          <a:prstGeom prst="rect">
            <a:avLst/>
          </a:prstGeom>
          <a:noFill/>
        </p:spPr>
        <p:txBody>
          <a:bodyPr lIns="0" tIns="0" rIns="0" bIns="0" anchor="b">
            <a:spAutoFit/>
          </a:bodyPr>
          <a:lstStyle/>
          <a:p>
            <a:pPr algn="r" defTabSz="1029989" fontAlgn="auto">
              <a:spcBef>
                <a:spcPts val="0"/>
              </a:spcBef>
              <a:spcAft>
                <a:spcPts val="0"/>
              </a:spcAft>
              <a:defRPr/>
            </a:pPr>
            <a:fld id="{156C3828-80CF-45D0-9096-7B66DEB15014}" type="slidenum">
              <a:rPr lang="en-US" sz="1100">
                <a:solidFill>
                  <a:prstClr val="white">
                    <a:lumMod val="50000"/>
                  </a:prstClr>
                </a:solidFill>
                <a:latin typeface="+mn-lt"/>
                <a:sym typeface="Trebuchet MS" panose="020B0603020202020204" pitchFamily="34" charset="0"/>
              </a:rPr>
              <a:pPr algn="r" defTabSz="1029989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sz="1100" dirty="0">
              <a:solidFill>
                <a:prstClr val="white">
                  <a:lumMod val="50000"/>
                </a:prstClr>
              </a:solidFill>
              <a:latin typeface="+mn-lt"/>
              <a:sym typeface="Trebuchet MS" panose="020B0603020202020204" pitchFamily="34" charset="0"/>
            </a:endParaRPr>
          </a:p>
        </p:txBody>
      </p:sp>
      <p:graphicFrame>
        <p:nvGraphicFramePr>
          <p:cNvPr id="6" name="Object 3"/>
          <p:cNvGraphicFramePr>
            <a:graphicFrameLocks noChangeAspect="1"/>
          </p:cNvGraphicFramePr>
          <p:nvPr>
            <p:custDataLst>
              <p:tags r:id="rId4"/>
            </p:custData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153524" name="think-cell Slide" r:id="rId9" imgW="360" imgH="360" progId="">
                  <p:embed/>
                </p:oleObj>
              </mc:Choice>
              <mc:Fallback>
                <p:oleObj name="think-cell Slide" r:id="rId9" imgW="360" imgH="360" progId="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Rectangle 1" hidden="1">
            <a:extLst/>
          </p:cNvPr>
          <p:cNvSpPr/>
          <p:nvPr userDrawn="1">
            <p:custDataLst>
              <p:tags r:id="rId5"/>
            </p:custDataLst>
          </p:nvPr>
        </p:nvSpPr>
        <p:spPr>
          <a:xfrm>
            <a:off x="0" y="0"/>
            <a:ext cx="195263" cy="158750"/>
          </a:xfrm>
          <a:prstGeom prst="rect">
            <a:avLst/>
          </a:prstGeom>
          <a:solidFill>
            <a:srgbClr val="0077BE"/>
          </a:solidFill>
          <a:ln w="9525" cap="rnd" cmpd="sng" algn="ctr">
            <a:solidFill>
              <a:srgbClr val="0077BE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anchor="ctr"/>
          <a:lstStyle/>
          <a:p>
            <a:pPr algn="ctr" defTabSz="1038964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3200" dirty="0" err="1">
              <a:solidFill>
                <a:srgbClr val="FFFFFF"/>
              </a:solidFill>
              <a:sym typeface="Trebuchet MS" panose="020B0603020202020204" pitchFamily="34" charset="0"/>
            </a:endParaRPr>
          </a:p>
        </p:txBody>
      </p:sp>
      <p:sp>
        <p:nvSpPr>
          <p:cNvPr id="8" name="PanelGray"/>
          <p:cNvSpPr/>
          <p:nvPr userDrawn="1"/>
        </p:nvSpPr>
        <p:spPr bwMode="ltGray">
          <a:xfrm>
            <a:off x="0" y="0"/>
            <a:ext cx="4737100" cy="6859588"/>
          </a:xfrm>
          <a:prstGeom prst="rect">
            <a:avLst/>
          </a:prstGeom>
          <a:solidFill>
            <a:srgbClr val="F2F2F2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2997" tIns="51499" rIns="102997" bIns="51499"/>
          <a:lstStyle/>
          <a:p>
            <a:pPr defTabSz="1038964" fontAlgn="auto">
              <a:lnSpc>
                <a:spcPct val="90000"/>
              </a:lnSpc>
              <a:spcBef>
                <a:spcPts val="0"/>
              </a:spcBef>
              <a:spcAft>
                <a:spcPts val="1126"/>
              </a:spcAft>
              <a:defRPr/>
            </a:pPr>
            <a:endParaRPr lang="en-US" sz="1400" dirty="0">
              <a:solidFill>
                <a:prstClr val="white"/>
              </a:solidFill>
            </a:endParaRPr>
          </a:p>
        </p:txBody>
      </p:sp>
      <p:pic>
        <p:nvPicPr>
          <p:cNvPr id="10" name="Picture 5" descr="http://D4AD938DC65031E21AF9EE0463C292AD.dms.sberbank.ru/D4AD938DC65031E21AF9EE0463C292AD-45FDCC9C7560CF35DA88EEE9435DF9FE-059EB227FE4DBB45BC02484443552864/1.png"/>
          <p:cNvPicPr>
            <a:picLocks/>
          </p:cNvPicPr>
          <p:nvPr userDrawn="1"/>
        </p:nvPicPr>
        <p:blipFill>
          <a:blip r:link="rId11"/>
          <a:srcRect/>
          <a:stretch>
            <a:fillRect/>
          </a:stretch>
        </p:blipFill>
        <p:spPr bwMode="auto">
          <a:xfrm>
            <a:off x="0" y="0"/>
            <a:ext cx="1588" cy="1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itle 1"/>
          <p:cNvSpPr>
            <a:spLocks noGrp="1"/>
          </p:cNvSpPr>
          <p:nvPr>
            <p:ph type="title"/>
          </p:nvPr>
        </p:nvSpPr>
        <p:spPr bwMode="ltGray">
          <a:xfrm>
            <a:off x="775384" y="1544274"/>
            <a:ext cx="3359506" cy="1495794"/>
          </a:xfrm>
          <a:noFill/>
        </p:spPr>
        <p:txBody>
          <a:bodyPr rIns="236190" anchor="b">
            <a:noAutofit/>
          </a:bodyPr>
          <a:lstStyle>
            <a:lvl1pPr>
              <a:defRPr sz="3200">
                <a:solidFill>
                  <a:srgbClr val="374140"/>
                </a:solidFill>
                <a:latin typeface="+mj-lt"/>
              </a:defRPr>
            </a:lvl1pPr>
          </a:lstStyle>
          <a:p>
            <a:r>
              <a:rPr lang="ru-RU" dirty="0"/>
              <a:t>Образец заголовка</a:t>
            </a:r>
            <a:endParaRPr lang="en-US" dirty="0"/>
          </a:p>
        </p:txBody>
      </p:sp>
      <p:sp>
        <p:nvSpPr>
          <p:cNvPr id="11" name="Date Placeholder 2"/>
          <p:cNvSpPr>
            <a:spLocks noGrp="1"/>
          </p:cNvSpPr>
          <p:nvPr>
            <p:ph type="dt" sz="half" idx="10"/>
          </p:nvPr>
        </p:nvSpPr>
        <p:spPr>
          <a:xfrm>
            <a:off x="9739313" y="6405563"/>
            <a:ext cx="1271587" cy="153987"/>
          </a:xfrm>
          <a:prstGeom prst="rect">
            <a:avLst/>
          </a:prstGeom>
        </p:spPr>
        <p:txBody>
          <a:bodyPr vert="horz" wrap="square" lIns="67483" tIns="33741" rIns="67483" bIns="33741" numCol="1" anchor="t" anchorCtr="0" compatLnSpc="1">
            <a:prstTxWarp prst="textNoShape">
              <a:avLst/>
            </a:prstTxWarp>
          </a:bodyPr>
          <a:lstStyle>
            <a:lvl1pPr>
              <a:defRPr sz="2000">
                <a:solidFill>
                  <a:srgbClr val="575757"/>
                </a:solidFill>
                <a:latin typeface="Trebuchet MS" pitchFamily="34" charset="0"/>
                <a:sym typeface="Trebuchet MS" pitchFamily="34" charset="0"/>
              </a:defRPr>
            </a:lvl1pPr>
          </a:lstStyle>
          <a:p>
            <a:pPr>
              <a:defRPr/>
            </a:pPr>
            <a:r>
              <a:rPr lang="ru-RU"/>
              <a:t>20.07.2021</a:t>
            </a:r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2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Section header box">
    <p:bg bwMode="grayWhite">
      <p:bgPr>
        <a:gradFill rotWithShape="1">
          <a:gsLst>
            <a:gs pos="0">
              <a:srgbClr val="0077BE"/>
            </a:gs>
            <a:gs pos="100000">
              <a:srgbClr val="67BD4A"/>
            </a:gs>
          </a:gsLst>
          <a:lin ang="81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age"/>
          <p:cNvSpPr txBox="1"/>
          <p:nvPr userDrawn="1"/>
        </p:nvSpPr>
        <p:spPr>
          <a:xfrm>
            <a:off x="11337925" y="6389688"/>
            <a:ext cx="381000" cy="169862"/>
          </a:xfrm>
          <a:prstGeom prst="rect">
            <a:avLst/>
          </a:prstGeom>
          <a:noFill/>
        </p:spPr>
        <p:txBody>
          <a:bodyPr lIns="0" tIns="0" rIns="0" bIns="0" anchor="b">
            <a:spAutoFit/>
          </a:bodyPr>
          <a:lstStyle/>
          <a:p>
            <a:pPr algn="r" defTabSz="1029989" fontAlgn="auto">
              <a:spcBef>
                <a:spcPts val="0"/>
              </a:spcBef>
              <a:spcAft>
                <a:spcPts val="0"/>
              </a:spcAft>
              <a:defRPr/>
            </a:pPr>
            <a:fld id="{37E63B3B-3318-40C4-9578-9CDB4A248D5C}" type="slidenum">
              <a:rPr lang="en-US" sz="1100">
                <a:solidFill>
                  <a:prstClr val="white"/>
                </a:solidFill>
                <a:latin typeface="+mn-lt"/>
                <a:sym typeface="Trebuchet MS" panose="020B0603020202020204" pitchFamily="34" charset="0"/>
              </a:rPr>
              <a:pPr algn="r" defTabSz="1029989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sz="1100" dirty="0">
              <a:solidFill>
                <a:prstClr val="white"/>
              </a:solidFill>
              <a:latin typeface="+mn-lt"/>
              <a:sym typeface="Trebuchet MS" panose="020B0603020202020204" pitchFamily="34" charset="0"/>
            </a:endParaRPr>
          </a:p>
        </p:txBody>
      </p:sp>
      <p:sp>
        <p:nvSpPr>
          <p:cNvPr id="4" name="Square"/>
          <p:cNvSpPr>
            <a:spLocks noChangeAspect="1"/>
          </p:cNvSpPr>
          <p:nvPr userDrawn="1"/>
        </p:nvSpPr>
        <p:spPr bwMode="white">
          <a:xfrm>
            <a:off x="1090613" y="1457325"/>
            <a:ext cx="1128712" cy="919163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7483" tIns="33741" rIns="67483" bIns="33741"/>
          <a:lstStyle/>
          <a:p>
            <a:pPr defTabSz="1038964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400" dirty="0">
              <a:solidFill>
                <a:prstClr val="white"/>
              </a:solidFill>
              <a:sym typeface="Trebuchet MS" panose="020B060302020202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1089969" y="2668041"/>
            <a:ext cx="10012800" cy="3201026"/>
          </a:xfrm>
          <a:prstGeom prst="rect">
            <a:avLst/>
          </a:prstGeom>
          <a:ln w="9525">
            <a:solidFill>
              <a:schemeClr val="bg1"/>
            </a:solidFill>
          </a:ln>
        </p:spPr>
        <p:txBody>
          <a:bodyPr lIns="202448" tIns="202448" rIns="202448" bIns="101224" anchor="b">
            <a:noAutofit/>
          </a:bodyPr>
          <a:lstStyle>
            <a:lvl1pPr marL="0" algn="l" defTabSz="1029989" rtl="0" eaLnBrk="1" fontAlgn="auto" latinLnBrk="0" hangingPunct="1">
              <a:lnSpc>
                <a:spcPts val="6759"/>
              </a:lnSpc>
              <a:spcBef>
                <a:spcPts val="0"/>
              </a:spcBef>
              <a:spcAft>
                <a:spcPts val="0"/>
              </a:spcAft>
              <a:defRPr lang="en-US" sz="5000" kern="1200" baseline="0" dirty="0">
                <a:solidFill>
                  <a:schemeClr val="bg1"/>
                </a:solidFill>
                <a:latin typeface="+mj-lt"/>
                <a:ea typeface="+mn-ea"/>
                <a:cs typeface="Arial" panose="020B0604020202020204" pitchFamily="34" charset="0"/>
                <a:sym typeface="Trebuchet MS" panose="020B0603020202020204" pitchFamily="34" charset="0"/>
              </a:defRPr>
            </a:lvl1pPr>
          </a:lstStyle>
          <a:p>
            <a:r>
              <a:rPr lang="ru-RU" dirty="0"/>
              <a:t>Образец заголовка</a:t>
            </a:r>
            <a:endParaRPr lang="en-US" dirty="0"/>
          </a:p>
        </p:txBody>
      </p:sp>
      <p:sp>
        <p:nvSpPr>
          <p:cNvPr id="5" name="Date Placeholder 2"/>
          <p:cNvSpPr>
            <a:spLocks noGrp="1"/>
          </p:cNvSpPr>
          <p:nvPr userDrawn="1">
            <p:ph type="dt" sz="half" idx="10"/>
          </p:nvPr>
        </p:nvSpPr>
        <p:spPr>
          <a:xfrm>
            <a:off x="9739313" y="6405563"/>
            <a:ext cx="1271587" cy="153987"/>
          </a:xfrm>
          <a:prstGeom prst="rect">
            <a:avLst/>
          </a:prstGeom>
        </p:spPr>
        <p:txBody>
          <a:bodyPr vert="horz" wrap="square" lIns="67483" tIns="33741" rIns="67483" bIns="33741" numCol="1" anchor="t" anchorCtr="0" compatLnSpc="1">
            <a:prstTxWarp prst="textNoShape">
              <a:avLst/>
            </a:prstTxWarp>
          </a:bodyPr>
          <a:lstStyle>
            <a:lvl1pPr>
              <a:defRPr sz="2000">
                <a:solidFill>
                  <a:srgbClr val="FFFFFF"/>
                </a:solidFill>
                <a:latin typeface="Trebuchet MS" pitchFamily="34" charset="0"/>
                <a:sym typeface="Trebuchet MS" pitchFamily="34" charset="0"/>
              </a:defRPr>
            </a:lvl1pPr>
          </a:lstStyle>
          <a:p>
            <a:pPr>
              <a:defRPr/>
            </a:pPr>
            <a:r>
              <a:rPr lang="ru-RU"/>
              <a:t>20.07.2021</a:t>
            </a:r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2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header line">
    <p:bg bwMode="blackWhite">
      <p:bgPr>
        <a:gradFill rotWithShape="1">
          <a:gsLst>
            <a:gs pos="0">
              <a:srgbClr val="0077BE"/>
            </a:gs>
            <a:gs pos="100000">
              <a:srgbClr val="67BD4A"/>
            </a:gs>
          </a:gsLst>
          <a:lin ang="81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age"/>
          <p:cNvSpPr txBox="1"/>
          <p:nvPr userDrawn="1"/>
        </p:nvSpPr>
        <p:spPr>
          <a:xfrm>
            <a:off x="11337925" y="6389688"/>
            <a:ext cx="381000" cy="169862"/>
          </a:xfrm>
          <a:prstGeom prst="rect">
            <a:avLst/>
          </a:prstGeom>
          <a:noFill/>
        </p:spPr>
        <p:txBody>
          <a:bodyPr lIns="0" tIns="0" rIns="0" bIns="0" anchor="b">
            <a:spAutoFit/>
          </a:bodyPr>
          <a:lstStyle/>
          <a:p>
            <a:pPr algn="r" defTabSz="1029989" fontAlgn="auto">
              <a:spcBef>
                <a:spcPts val="0"/>
              </a:spcBef>
              <a:spcAft>
                <a:spcPts val="0"/>
              </a:spcAft>
              <a:defRPr/>
            </a:pPr>
            <a:fld id="{9F08B609-D734-4512-B271-AA88C1A4B709}" type="slidenum">
              <a:rPr lang="en-US" sz="1100">
                <a:solidFill>
                  <a:prstClr val="white"/>
                </a:solidFill>
                <a:latin typeface="+mn-lt"/>
                <a:sym typeface="Trebuchet MS" panose="020B0603020202020204" pitchFamily="34" charset="0"/>
              </a:rPr>
              <a:pPr algn="r" defTabSz="1029989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sz="1100" dirty="0">
              <a:solidFill>
                <a:prstClr val="white"/>
              </a:solidFill>
              <a:latin typeface="+mn-lt"/>
              <a:sym typeface="Trebuchet MS" panose="020B0603020202020204" pitchFamily="34" charset="0"/>
            </a:endParaRPr>
          </a:p>
        </p:txBody>
      </p:sp>
      <p:cxnSp>
        <p:nvCxnSpPr>
          <p:cNvPr id="4" name="Line"/>
          <p:cNvCxnSpPr/>
          <p:nvPr userDrawn="1"/>
        </p:nvCxnSpPr>
        <p:spPr bwMode="white">
          <a:xfrm>
            <a:off x="774700" y="3679825"/>
            <a:ext cx="11417300" cy="0"/>
          </a:xfrm>
          <a:prstGeom prst="line">
            <a:avLst/>
          </a:prstGeom>
          <a:ln w="19050" cmpd="sng">
            <a:solidFill>
              <a:schemeClr val="bg1"/>
            </a:solidFill>
            <a:miter lim="800000"/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Picture 5" descr="http://D4AD938DC65031E21AF9EE0463C292AD.dms.sberbank.ru/D4AD938DC65031E21AF9EE0463C292AD-45FDCC9C7560CF35DA88EEE9435DF9FE-059EB227FE4DBB45BC02484443552864/1.png"/>
          <p:cNvPicPr>
            <a:picLocks/>
          </p:cNvPicPr>
          <p:nvPr userDrawn="1"/>
        </p:nvPicPr>
        <p:blipFill>
          <a:blip r:link="rId2"/>
          <a:srcRect/>
          <a:stretch>
            <a:fillRect/>
          </a:stretch>
        </p:blipFill>
        <p:spPr bwMode="auto">
          <a:xfrm>
            <a:off x="0" y="0"/>
            <a:ext cx="1588" cy="1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6" descr="http://D4AD938DC65031E21AF9EE0463C292AD.dms.sberbank.ru/D4AD938DC65031E21AF9EE0463C292AD-45FDCC9C7560CF35DA88EEE9435DF9FE-059EB227FE4DBB45BC02484443552864/1.png"/>
          <p:cNvPicPr>
            <a:picLocks/>
          </p:cNvPicPr>
          <p:nvPr userDrawn="1"/>
        </p:nvPicPr>
        <p:blipFill>
          <a:blip r:link="rId2"/>
          <a:srcRect/>
          <a:stretch>
            <a:fillRect/>
          </a:stretch>
        </p:blipFill>
        <p:spPr bwMode="auto">
          <a:xfrm>
            <a:off x="0" y="0"/>
            <a:ext cx="1588" cy="1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7" name="Title 1"/>
          <p:cNvSpPr>
            <a:spLocks noGrp="1"/>
          </p:cNvSpPr>
          <p:nvPr>
            <p:ph type="title"/>
          </p:nvPr>
        </p:nvSpPr>
        <p:spPr bwMode="blackWhite">
          <a:xfrm>
            <a:off x="775385" y="3826800"/>
            <a:ext cx="10642708" cy="2041200"/>
          </a:xfrm>
        </p:spPr>
        <p:txBody>
          <a:bodyPr>
            <a:noAutofit/>
          </a:bodyPr>
          <a:lstStyle>
            <a:lvl1pPr>
              <a:defRPr sz="5000">
                <a:solidFill>
                  <a:schemeClr val="bg1"/>
                </a:solidFill>
                <a:latin typeface="+mj-lt"/>
                <a:sym typeface="Trebuchet MS" panose="020B0603020202020204" pitchFamily="34" charset="0"/>
              </a:defRPr>
            </a:lvl1pPr>
          </a:lstStyle>
          <a:p>
            <a:r>
              <a:rPr lang="ru-RU" dirty="0"/>
              <a:t>Образец заголовка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>
          <a:xfrm>
            <a:off x="9739313" y="6405563"/>
            <a:ext cx="1271587" cy="153987"/>
          </a:xfrm>
          <a:prstGeom prst="rect">
            <a:avLst/>
          </a:prstGeom>
        </p:spPr>
        <p:txBody>
          <a:bodyPr vert="horz" wrap="square" lIns="67483" tIns="33741" rIns="67483" bIns="33741" numCol="1" anchor="t" anchorCtr="0" compatLnSpc="1">
            <a:prstTxWarp prst="textNoShape">
              <a:avLst/>
            </a:prstTxWarp>
          </a:bodyPr>
          <a:lstStyle>
            <a:lvl1pPr>
              <a:defRPr sz="2000">
                <a:solidFill>
                  <a:srgbClr val="FFFFFF"/>
                </a:solidFill>
                <a:latin typeface="Trebuchet MS" pitchFamily="34" charset="0"/>
                <a:sym typeface="Trebuchet MS" pitchFamily="34" charset="0"/>
              </a:defRPr>
            </a:lvl1pPr>
          </a:lstStyle>
          <a:p>
            <a:pPr>
              <a:defRPr/>
            </a:pPr>
            <a:r>
              <a:rPr lang="ru-RU"/>
              <a:t>20.07.2021</a:t>
            </a:r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2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White one third">
    <p:bg>
      <p:bgPr>
        <a:gradFill rotWithShape="1">
          <a:gsLst>
            <a:gs pos="0">
              <a:srgbClr val="0077BE"/>
            </a:gs>
            <a:gs pos="100000">
              <a:srgbClr val="67BD4A"/>
            </a:gs>
          </a:gsLst>
          <a:lin ang="81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156090" name="think-cell Slide" r:id="rId5" imgW="360" imgH="360" progId="">
                  <p:embed/>
                </p:oleObj>
              </mc:Choice>
              <mc:Fallback>
                <p:oleObj name="think-cell Slide" r:id="rId5" imgW="360" imgH="360" progId="">
                  <p:embed/>
                  <p:pic>
                    <p:nvPicPr>
                      <p:cNvPr id="0" name="Picture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ectangle 1" hidden="1"/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195263" cy="158750"/>
          </a:xfrm>
          <a:prstGeom prst="rect">
            <a:avLst/>
          </a:prstGeom>
          <a:solidFill>
            <a:srgbClr val="0077BE"/>
          </a:solidFill>
          <a:ln w="9525" cap="rnd" cmpd="sng" algn="ctr">
            <a:solidFill>
              <a:srgbClr val="0077BE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anchor="ctr"/>
          <a:lstStyle/>
          <a:p>
            <a:pPr algn="ctr" defTabSz="1038964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3200" dirty="0" err="1">
              <a:solidFill>
                <a:srgbClr val="FFFFFF"/>
              </a:solidFill>
              <a:sym typeface="Trebuchet MS" panose="020B0603020202020204" pitchFamily="34" charset="0"/>
            </a:endParaRPr>
          </a:p>
        </p:txBody>
      </p:sp>
      <p:pic>
        <p:nvPicPr>
          <p:cNvPr id="5" name="Shadow"/>
          <p:cNvPicPr>
            <a:picLocks noChangeAspect="1"/>
          </p:cNvPicPr>
          <p:nvPr userDrawn="1"/>
        </p:nvPicPr>
        <p:blipFill>
          <a:blip r:embed="rId7"/>
          <a:srcRect l="29398" t="27" r="101" b="8742"/>
          <a:stretch>
            <a:fillRect/>
          </a:stretch>
        </p:blipFill>
        <p:spPr bwMode="ltGray">
          <a:xfrm>
            <a:off x="4117975" y="0"/>
            <a:ext cx="51435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PanelGray"/>
          <p:cNvSpPr/>
          <p:nvPr userDrawn="1"/>
        </p:nvSpPr>
        <p:spPr bwMode="white">
          <a:xfrm>
            <a:off x="0" y="0"/>
            <a:ext cx="4132263" cy="6858000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7483" tIns="33741" rIns="67483" bIns="33741"/>
          <a:lstStyle/>
          <a:p>
            <a:pPr defTabSz="1038964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400" dirty="0">
              <a:solidFill>
                <a:prstClr val="white"/>
              </a:solidFill>
              <a:sym typeface="Trebuchet MS" panose="020B0603020202020204" pitchFamily="34" charset="0"/>
            </a:endParaRPr>
          </a:p>
        </p:txBody>
      </p:sp>
      <p:sp>
        <p:nvSpPr>
          <p:cNvPr id="7" name="Page"/>
          <p:cNvSpPr txBox="1"/>
          <p:nvPr userDrawn="1"/>
        </p:nvSpPr>
        <p:spPr>
          <a:xfrm>
            <a:off x="11337925" y="6389688"/>
            <a:ext cx="381000" cy="169862"/>
          </a:xfrm>
          <a:prstGeom prst="rect">
            <a:avLst/>
          </a:prstGeom>
          <a:noFill/>
        </p:spPr>
        <p:txBody>
          <a:bodyPr lIns="0" tIns="0" rIns="0" bIns="0" anchor="b">
            <a:spAutoFit/>
          </a:bodyPr>
          <a:lstStyle/>
          <a:p>
            <a:pPr algn="r" defTabSz="1029989" fontAlgn="auto">
              <a:spcBef>
                <a:spcPts val="0"/>
              </a:spcBef>
              <a:spcAft>
                <a:spcPts val="0"/>
              </a:spcAft>
              <a:defRPr/>
            </a:pPr>
            <a:fld id="{55819B83-AE4F-4291-943A-6FC51BA28F8E}" type="slidenum">
              <a:rPr lang="en-US" sz="1100">
                <a:solidFill>
                  <a:prstClr val="white"/>
                </a:solidFill>
                <a:latin typeface="+mn-lt"/>
                <a:sym typeface="Trebuchet MS" panose="020B0603020202020204" pitchFamily="34" charset="0"/>
              </a:rPr>
              <a:pPr algn="r" defTabSz="1029989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sz="1100" dirty="0">
              <a:solidFill>
                <a:prstClr val="white"/>
              </a:solidFill>
              <a:latin typeface="+mn-lt"/>
              <a:sym typeface="Trebuchet MS" panose="020B0603020202020204" pitchFamily="34" charset="0"/>
            </a:endParaRPr>
          </a:p>
        </p:txBody>
      </p:sp>
      <p:sp>
        <p:nvSpPr>
          <p:cNvPr id="27" name="Title 4"/>
          <p:cNvSpPr>
            <a:spLocks noGrp="1"/>
          </p:cNvSpPr>
          <p:nvPr>
            <p:ph type="title"/>
          </p:nvPr>
        </p:nvSpPr>
        <p:spPr>
          <a:xfrm>
            <a:off x="775385" y="2681103"/>
            <a:ext cx="3045077" cy="1495794"/>
          </a:xfrm>
          <a:prstGeom prst="rect">
            <a:avLst/>
          </a:prstGeom>
        </p:spPr>
        <p:txBody>
          <a:bodyPr anchor="ctr">
            <a:noAutofit/>
          </a:bodyPr>
          <a:lstStyle>
            <a:lvl1pPr>
              <a:defRPr sz="3200">
                <a:solidFill>
                  <a:srgbClr val="374140"/>
                </a:solidFill>
                <a:latin typeface="+mj-lt"/>
                <a:sym typeface="Trebuchet MS" panose="020B0603020202020204" pitchFamily="34" charset="0"/>
              </a:defRPr>
            </a:lvl1pPr>
          </a:lstStyle>
          <a:p>
            <a:r>
              <a:rPr lang="ru-RU" dirty="0"/>
              <a:t>Образец заголовка</a:t>
            </a:r>
            <a:endParaRPr lang="en-US" dirty="0"/>
          </a:p>
        </p:txBody>
      </p:sp>
      <p:sp>
        <p:nvSpPr>
          <p:cNvPr id="8" name="Date Placeholder 1"/>
          <p:cNvSpPr>
            <a:spLocks noGrp="1"/>
          </p:cNvSpPr>
          <p:nvPr userDrawn="1">
            <p:ph type="dt" sz="half" idx="10"/>
          </p:nvPr>
        </p:nvSpPr>
        <p:spPr>
          <a:xfrm>
            <a:off x="9739313" y="6405563"/>
            <a:ext cx="1271587" cy="153987"/>
          </a:xfrm>
          <a:prstGeom prst="rect">
            <a:avLst/>
          </a:prstGeom>
        </p:spPr>
        <p:txBody>
          <a:bodyPr vert="horz" wrap="square" lIns="67483" tIns="33741" rIns="67483" bIns="33741" numCol="1" anchor="t" anchorCtr="0" compatLnSpc="1">
            <a:prstTxWarp prst="textNoShape">
              <a:avLst/>
            </a:prstTxWarp>
          </a:bodyPr>
          <a:lstStyle>
            <a:lvl1pPr>
              <a:defRPr sz="2000">
                <a:solidFill>
                  <a:srgbClr val="FFFFFF"/>
                </a:solidFill>
                <a:latin typeface="Trebuchet MS" pitchFamily="34" charset="0"/>
                <a:sym typeface="Trebuchet MS" pitchFamily="34" charset="0"/>
              </a:defRPr>
            </a:lvl1pPr>
          </a:lstStyle>
          <a:p>
            <a:pPr>
              <a:defRPr/>
            </a:pPr>
            <a:r>
              <a:rPr lang="ru-RU"/>
              <a:t>20.07.2021</a:t>
            </a:r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2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Green highlight">
    <p:bg>
      <p:bgPr>
        <a:gradFill rotWithShape="1">
          <a:gsLst>
            <a:gs pos="0">
              <a:srgbClr val="0077BE"/>
            </a:gs>
            <a:gs pos="100000">
              <a:srgbClr val="67BD4A"/>
            </a:gs>
          </a:gsLst>
          <a:lin ang="81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157114" name="think-cell Slide" r:id="rId5" imgW="360" imgH="360" progId="">
                  <p:embed/>
                </p:oleObj>
              </mc:Choice>
              <mc:Fallback>
                <p:oleObj name="think-cell Slide" r:id="rId5" imgW="360" imgH="360" progId="">
                  <p:embed/>
                  <p:pic>
                    <p:nvPicPr>
                      <p:cNvPr id="0" name="Picture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ectangle 1" hidden="1">
            <a:extLst/>
          </p:cNvPr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195263" cy="158750"/>
          </a:xfrm>
          <a:prstGeom prst="rect">
            <a:avLst/>
          </a:prstGeom>
          <a:solidFill>
            <a:srgbClr val="0077BE"/>
          </a:solidFill>
          <a:ln w="9525" cap="rnd" cmpd="sng" algn="ctr">
            <a:solidFill>
              <a:srgbClr val="0077BE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anchor="ctr"/>
          <a:lstStyle/>
          <a:p>
            <a:pPr algn="ctr" defTabSz="1038964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700" dirty="0" err="1">
              <a:solidFill>
                <a:srgbClr val="FFFFFF"/>
              </a:solidFill>
              <a:sym typeface="Trebuchet MS" panose="020B0603020202020204" pitchFamily="34" charset="0"/>
            </a:endParaRPr>
          </a:p>
        </p:txBody>
      </p:sp>
      <p:pic>
        <p:nvPicPr>
          <p:cNvPr id="5" name="Shadow"/>
          <p:cNvPicPr>
            <a:picLocks noChangeAspect="1"/>
          </p:cNvPicPr>
          <p:nvPr userDrawn="1"/>
        </p:nvPicPr>
        <p:blipFill>
          <a:blip r:embed="rId7"/>
          <a:srcRect l="29398" t="27" r="101" b="8742"/>
          <a:stretch>
            <a:fillRect/>
          </a:stretch>
        </p:blipFill>
        <p:spPr bwMode="ltGray">
          <a:xfrm>
            <a:off x="7145338" y="0"/>
            <a:ext cx="51435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PanelGray"/>
          <p:cNvSpPr/>
          <p:nvPr userDrawn="1"/>
        </p:nvSpPr>
        <p:spPr bwMode="white">
          <a:xfrm>
            <a:off x="0" y="0"/>
            <a:ext cx="7153275" cy="6858000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7483" tIns="33741" rIns="67483" bIns="33741"/>
          <a:lstStyle/>
          <a:p>
            <a:pPr defTabSz="1038964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400" dirty="0">
              <a:solidFill>
                <a:prstClr val="white"/>
              </a:solidFill>
              <a:sym typeface="Trebuchet MS" panose="020B0603020202020204" pitchFamily="34" charset="0"/>
            </a:endParaRPr>
          </a:p>
        </p:txBody>
      </p:sp>
      <p:sp>
        <p:nvSpPr>
          <p:cNvPr id="7" name="Page"/>
          <p:cNvSpPr txBox="1"/>
          <p:nvPr userDrawn="1"/>
        </p:nvSpPr>
        <p:spPr>
          <a:xfrm>
            <a:off x="11018838" y="6389688"/>
            <a:ext cx="381000" cy="169862"/>
          </a:xfrm>
          <a:prstGeom prst="rect">
            <a:avLst/>
          </a:prstGeom>
          <a:noFill/>
        </p:spPr>
        <p:txBody>
          <a:bodyPr lIns="0" tIns="0" rIns="0" bIns="0" anchor="b">
            <a:spAutoFit/>
          </a:bodyPr>
          <a:lstStyle/>
          <a:p>
            <a:pPr algn="r" defTabSz="1029989" fontAlgn="auto">
              <a:spcBef>
                <a:spcPts val="0"/>
              </a:spcBef>
              <a:spcAft>
                <a:spcPts val="0"/>
              </a:spcAft>
              <a:defRPr/>
            </a:pPr>
            <a:fld id="{B6F98605-6A75-4E43-A11F-41B3C8477C35}" type="slidenum">
              <a:rPr lang="en-US" sz="1100">
                <a:solidFill>
                  <a:prstClr val="white"/>
                </a:solidFill>
                <a:latin typeface="+mn-lt"/>
                <a:sym typeface="Trebuchet MS" panose="020B0603020202020204" pitchFamily="34" charset="0"/>
              </a:rPr>
              <a:pPr algn="r" defTabSz="1029989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sz="1100" dirty="0">
              <a:solidFill>
                <a:prstClr val="white"/>
              </a:solidFill>
              <a:latin typeface="+mn-lt"/>
              <a:sym typeface="Trebuchet MS" panose="020B0603020202020204" pitchFamily="34" charset="0"/>
            </a:endParaRPr>
          </a:p>
        </p:txBody>
      </p:sp>
      <p:sp>
        <p:nvSpPr>
          <p:cNvPr id="23" name="Title 3"/>
          <p:cNvSpPr>
            <a:spLocks noGrp="1"/>
          </p:cNvSpPr>
          <p:nvPr>
            <p:ph type="title"/>
          </p:nvPr>
        </p:nvSpPr>
        <p:spPr>
          <a:xfrm>
            <a:off x="775385" y="622801"/>
            <a:ext cx="6090153" cy="373949"/>
          </a:xfrm>
          <a:prstGeom prst="rect">
            <a:avLst/>
          </a:prstGeom>
        </p:spPr>
        <p:txBody>
          <a:bodyPr/>
          <a:lstStyle>
            <a:lvl1pPr>
              <a:defRPr sz="2700">
                <a:solidFill>
                  <a:srgbClr val="374140"/>
                </a:solidFill>
                <a:latin typeface="+mj-lt"/>
                <a:sym typeface="Trebuchet MS" panose="020B0603020202020204" pitchFamily="34" charset="0"/>
              </a:defRPr>
            </a:lvl1pPr>
          </a:lstStyle>
          <a:p>
            <a:r>
              <a:rPr lang="ru-RU" dirty="0"/>
              <a:t>Образец заголовка</a:t>
            </a:r>
            <a:endParaRPr lang="en-US" dirty="0"/>
          </a:p>
        </p:txBody>
      </p:sp>
      <p:sp>
        <p:nvSpPr>
          <p:cNvPr id="8" name="Date Placeholder 2"/>
          <p:cNvSpPr>
            <a:spLocks noGrp="1"/>
          </p:cNvSpPr>
          <p:nvPr>
            <p:ph type="dt" sz="half" idx="10"/>
          </p:nvPr>
        </p:nvSpPr>
        <p:spPr>
          <a:xfrm>
            <a:off x="9739313" y="6405563"/>
            <a:ext cx="1271587" cy="153987"/>
          </a:xfrm>
          <a:prstGeom prst="rect">
            <a:avLst/>
          </a:prstGeom>
        </p:spPr>
        <p:txBody>
          <a:bodyPr vert="horz" wrap="square" lIns="67483" tIns="33741" rIns="67483" bIns="33741" numCol="1" anchor="t" anchorCtr="0" compatLnSpc="1">
            <a:prstTxWarp prst="textNoShape">
              <a:avLst/>
            </a:prstTxWarp>
          </a:bodyPr>
          <a:lstStyle>
            <a:lvl1pPr>
              <a:defRPr sz="2000">
                <a:solidFill>
                  <a:srgbClr val="FFFFFF"/>
                </a:solidFill>
                <a:latin typeface="Trebuchet MS" pitchFamily="34" charset="0"/>
                <a:sym typeface="Trebuchet MS" pitchFamily="34" charset="0"/>
              </a:defRPr>
            </a:lvl1pPr>
          </a:lstStyle>
          <a:p>
            <a:pPr>
              <a:defRPr/>
            </a:pPr>
            <a:r>
              <a:rPr lang="ru-RU"/>
              <a:t>20.07.2021</a:t>
            </a:r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2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Green one third">
    <p:bg>
      <p:bgPr>
        <a:gradFill rotWithShape="1">
          <a:gsLst>
            <a:gs pos="0">
              <a:srgbClr val="0077BE"/>
            </a:gs>
            <a:gs pos="100000">
              <a:srgbClr val="67BD4A"/>
            </a:gs>
          </a:gsLst>
          <a:lin ang="81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Shadow"/>
          <p:cNvPicPr>
            <a:picLocks noChangeAspect="1"/>
          </p:cNvPicPr>
          <p:nvPr userDrawn="1"/>
        </p:nvPicPr>
        <p:blipFill>
          <a:blip r:embed="rId2"/>
          <a:srcRect l="101" t="8742" r="29398" b="27"/>
          <a:stretch>
            <a:fillRect/>
          </a:stretch>
        </p:blipFill>
        <p:spPr bwMode="ltGray">
          <a:xfrm>
            <a:off x="3621088" y="0"/>
            <a:ext cx="51435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PanelGray"/>
          <p:cNvSpPr/>
          <p:nvPr userDrawn="1"/>
        </p:nvSpPr>
        <p:spPr bwMode="white">
          <a:xfrm>
            <a:off x="4137025" y="-1588"/>
            <a:ext cx="8054975" cy="6859588"/>
          </a:xfrm>
          <a:custGeom>
            <a:avLst/>
            <a:gdLst>
              <a:gd name="connsiteX0" fmla="*/ 0 w 6553548"/>
              <a:gd name="connsiteY0" fmla="*/ 0 h 6859309"/>
              <a:gd name="connsiteX1" fmla="*/ 6553548 w 6553548"/>
              <a:gd name="connsiteY1" fmla="*/ 0 h 6859309"/>
              <a:gd name="connsiteX2" fmla="*/ 6553548 w 6553548"/>
              <a:gd name="connsiteY2" fmla="*/ 6859309 h 6859309"/>
              <a:gd name="connsiteX3" fmla="*/ 0 w 6553548"/>
              <a:gd name="connsiteY3" fmla="*/ 6859309 h 68593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553548" h="6859309">
                <a:moveTo>
                  <a:pt x="0" y="0"/>
                </a:moveTo>
                <a:lnTo>
                  <a:pt x="6553548" y="0"/>
                </a:lnTo>
                <a:lnTo>
                  <a:pt x="6553548" y="6859309"/>
                </a:lnTo>
                <a:lnTo>
                  <a:pt x="0" y="6859309"/>
                </a:lnTo>
                <a:close/>
              </a:path>
            </a:pathLst>
          </a:custGeom>
          <a:solidFill>
            <a:srgbClr val="F2F2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7483" tIns="33741" rIns="67483" bIns="33741"/>
          <a:lstStyle/>
          <a:p>
            <a:pPr defTabSz="1038964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400" dirty="0">
              <a:solidFill>
                <a:prstClr val="white"/>
              </a:solidFill>
              <a:sym typeface="Trebuchet MS" panose="020B0603020202020204" pitchFamily="34" charset="0"/>
            </a:endParaRPr>
          </a:p>
        </p:txBody>
      </p:sp>
      <p:sp>
        <p:nvSpPr>
          <p:cNvPr id="5" name="Page"/>
          <p:cNvSpPr txBox="1"/>
          <p:nvPr userDrawn="1"/>
        </p:nvSpPr>
        <p:spPr>
          <a:xfrm>
            <a:off x="11018838" y="6389688"/>
            <a:ext cx="381000" cy="169862"/>
          </a:xfrm>
          <a:prstGeom prst="rect">
            <a:avLst/>
          </a:prstGeom>
          <a:noFill/>
        </p:spPr>
        <p:txBody>
          <a:bodyPr lIns="0" tIns="0" rIns="0" bIns="0" anchor="b">
            <a:spAutoFit/>
          </a:bodyPr>
          <a:lstStyle/>
          <a:p>
            <a:pPr algn="r" defTabSz="1029989" fontAlgn="auto">
              <a:spcBef>
                <a:spcPts val="0"/>
              </a:spcBef>
              <a:spcAft>
                <a:spcPts val="0"/>
              </a:spcAft>
              <a:defRPr/>
            </a:pPr>
            <a:fld id="{BDCB724D-0CA0-418F-BA81-65D68EBF7422}" type="slidenum">
              <a:rPr lang="en-US" sz="1100">
                <a:solidFill>
                  <a:prstClr val="white">
                    <a:lumMod val="50000"/>
                  </a:prstClr>
                </a:solidFill>
                <a:latin typeface="+mn-lt"/>
                <a:sym typeface="Trebuchet MS" panose="020B0603020202020204" pitchFamily="34" charset="0"/>
              </a:rPr>
              <a:pPr algn="r" defTabSz="1029989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sz="1100" dirty="0">
              <a:solidFill>
                <a:prstClr val="white">
                  <a:lumMod val="50000"/>
                </a:prstClr>
              </a:solidFill>
              <a:latin typeface="+mn-lt"/>
              <a:sym typeface="Trebuchet MS" panose="020B0603020202020204" pitchFamily="34" charset="0"/>
            </a:endParaRPr>
          </a:p>
        </p:txBody>
      </p:sp>
      <p:sp>
        <p:nvSpPr>
          <p:cNvPr id="11" name="Title 4"/>
          <p:cNvSpPr>
            <a:spLocks noGrp="1"/>
          </p:cNvSpPr>
          <p:nvPr>
            <p:ph type="title"/>
          </p:nvPr>
        </p:nvSpPr>
        <p:spPr>
          <a:xfrm>
            <a:off x="775385" y="2681103"/>
            <a:ext cx="3043939" cy="1495794"/>
          </a:xfrm>
          <a:prstGeom prst="rect">
            <a:avLst/>
          </a:prstGeom>
        </p:spPr>
        <p:txBody>
          <a:bodyPr anchor="ctr">
            <a:noAutofit/>
          </a:bodyPr>
          <a:lstStyle>
            <a:lvl1pPr>
              <a:defRPr sz="3200">
                <a:solidFill>
                  <a:schemeClr val="bg1"/>
                </a:solidFill>
                <a:latin typeface="+mj-lt"/>
                <a:sym typeface="Trebuchet MS" panose="020B0603020202020204" pitchFamily="34" charset="0"/>
              </a:defRPr>
            </a:lvl1pPr>
          </a:lstStyle>
          <a:p>
            <a:r>
              <a:rPr lang="ru-RU" dirty="0"/>
              <a:t>Образец заголовка</a:t>
            </a:r>
            <a:endParaRPr lang="en-US" dirty="0"/>
          </a:p>
        </p:txBody>
      </p:sp>
      <p:sp>
        <p:nvSpPr>
          <p:cNvPr id="6" name="Date Placeholder 1"/>
          <p:cNvSpPr>
            <a:spLocks noGrp="1"/>
          </p:cNvSpPr>
          <p:nvPr>
            <p:ph type="dt" sz="half" idx="10"/>
          </p:nvPr>
        </p:nvSpPr>
        <p:spPr>
          <a:xfrm>
            <a:off x="9739313" y="6405563"/>
            <a:ext cx="1271587" cy="153987"/>
          </a:xfrm>
          <a:prstGeom prst="rect">
            <a:avLst/>
          </a:prstGeom>
        </p:spPr>
        <p:txBody>
          <a:bodyPr vert="horz" wrap="square" lIns="67483" tIns="33741" rIns="67483" bIns="33741" numCol="1" anchor="t" anchorCtr="0" compatLnSpc="1">
            <a:prstTxWarp prst="textNoShape">
              <a:avLst/>
            </a:prstTxWarp>
          </a:bodyPr>
          <a:lstStyle>
            <a:lvl1pPr>
              <a:defRPr sz="2000">
                <a:solidFill>
                  <a:srgbClr val="7F7F7F"/>
                </a:solidFill>
                <a:latin typeface="Trebuchet MS" pitchFamily="34" charset="0"/>
                <a:sym typeface="Trebuchet MS" pitchFamily="34" charset="0"/>
              </a:defRPr>
            </a:lvl1pPr>
          </a:lstStyle>
          <a:p>
            <a:pPr>
              <a:defRPr/>
            </a:pPr>
            <a:r>
              <a:rPr lang="ru-RU"/>
              <a:t>20.07.2021</a:t>
            </a:r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pecial gray">
    <p:bg>
      <p:bgPr>
        <a:solidFill>
          <a:schemeClr val="tx1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956410" name="think-cell Slide" r:id="rId5" imgW="360" imgH="360" progId="">
                  <p:embed/>
                </p:oleObj>
              </mc:Choice>
              <mc:Fallback>
                <p:oleObj name="think-cell Slide" r:id="rId5" imgW="360" imgH="360" progId="">
                  <p:embed/>
                  <p:pic>
                    <p:nvPicPr>
                      <p:cNvPr id="0" name="Picture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Rectangle 2" hidden="1">
            <a:extLst/>
          </p:cNvPr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195263" cy="158750"/>
          </a:xfrm>
          <a:prstGeom prst="rect">
            <a:avLst/>
          </a:prstGeom>
          <a:solidFill>
            <a:srgbClr val="0077BE"/>
          </a:solidFill>
          <a:ln w="9525" cap="rnd" cmpd="sng" algn="ctr">
            <a:solidFill>
              <a:srgbClr val="0077BE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400" dirty="0">
              <a:solidFill>
                <a:srgbClr val="FFFFFF"/>
              </a:solidFill>
              <a:ea typeface="+mj-ea"/>
              <a:cs typeface="+mj-cs"/>
              <a:sym typeface="Trebuchet MS" panose="020B0603020202020204" pitchFamily="34" charset="0"/>
            </a:endParaRPr>
          </a:p>
        </p:txBody>
      </p:sp>
      <p:sp>
        <p:nvSpPr>
          <p:cNvPr id="6" name="Page"/>
          <p:cNvSpPr txBox="1"/>
          <p:nvPr userDrawn="1"/>
        </p:nvSpPr>
        <p:spPr bwMode="white">
          <a:xfrm>
            <a:off x="11018838" y="6403975"/>
            <a:ext cx="381000" cy="153988"/>
          </a:xfrm>
          <a:prstGeom prst="rect">
            <a:avLst/>
          </a:prstGeom>
          <a:noFill/>
        </p:spPr>
        <p:txBody>
          <a:bodyPr lIns="0" tIns="0" rIns="0" bIns="0" anchor="b">
            <a:spAutoFit/>
          </a:bodyPr>
          <a:lstStyle/>
          <a:p>
            <a:pPr algn="r" defTabSz="914400" fontAlgn="auto">
              <a:spcBef>
                <a:spcPts val="0"/>
              </a:spcBef>
              <a:spcAft>
                <a:spcPts val="0"/>
              </a:spcAft>
              <a:defRPr/>
            </a:pPr>
            <a:fld id="{0BEB7487-94DC-4C6F-93BC-A1238E5D33AB}" type="slidenum">
              <a:rPr lang="en-US" sz="1000">
                <a:solidFill>
                  <a:schemeClr val="bg1"/>
                </a:solidFill>
                <a:latin typeface="+mn-lt"/>
                <a:sym typeface="Trebuchet MS" panose="020B0603020202020204" pitchFamily="34" charset="0"/>
              </a:rPr>
              <a:pPr algn="r" defTabSz="914400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sz="1000" dirty="0">
              <a:solidFill>
                <a:schemeClr val="bg1"/>
              </a:solidFill>
              <a:latin typeface="+mn-lt"/>
              <a:sym typeface="Trebuchet MS" panose="020B0603020202020204" pitchFamily="34" charset="0"/>
            </a:endParaRPr>
          </a:p>
        </p:txBody>
      </p:sp>
      <p:sp>
        <p:nvSpPr>
          <p:cNvPr id="7" name="Rectangle 9">
            <a:extLst/>
          </p:cNvPr>
          <p:cNvSpPr/>
          <p:nvPr userDrawn="1"/>
        </p:nvSpPr>
        <p:spPr>
          <a:xfrm>
            <a:off x="5473700" y="88900"/>
            <a:ext cx="1246188" cy="153988"/>
          </a:xfrm>
          <a:prstGeom prst="rect">
            <a:avLst/>
          </a:prstGeom>
          <a:noFill/>
          <a:ln w="9525" cap="rnd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anchor="ctr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000" dirty="0">
                <a:solidFill>
                  <a:srgbClr val="C41300"/>
                </a:solidFill>
              </a:rPr>
              <a:t>КОНФИДЕНЦИАЛЬНО</a:t>
            </a:r>
            <a:endParaRPr lang="en-US" sz="1000" dirty="0">
              <a:solidFill>
                <a:srgbClr val="C41300"/>
              </a:solidFill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775384" y="622801"/>
            <a:ext cx="10642708" cy="332399"/>
          </a:xfrm>
        </p:spPr>
        <p:txBody>
          <a:bodyPr/>
          <a:lstStyle>
            <a:lvl1pPr>
              <a:defRPr sz="2400">
                <a:solidFill>
                  <a:schemeClr val="bg1"/>
                </a:solidFill>
                <a:latin typeface="+mj-lt"/>
                <a:sym typeface="Trebuchet MS" panose="020B0603020202020204" pitchFamily="34" charset="0"/>
              </a:defRPr>
            </a:lvl1pPr>
          </a:lstStyle>
          <a:p>
            <a:r>
              <a:rPr lang="ru-RU" dirty="0"/>
              <a:t>Образец заголовка</a:t>
            </a:r>
            <a:endParaRPr lang="en-US" dirty="0"/>
          </a:p>
        </p:txBody>
      </p:sp>
      <p:sp>
        <p:nvSpPr>
          <p:cNvPr id="8" name="Date Placeholder 1"/>
          <p:cNvSpPr>
            <a:spLocks noGrp="1"/>
          </p:cNvSpPr>
          <p:nvPr>
            <p:ph type="dt" sz="half" idx="10"/>
          </p:nvPr>
        </p:nvSpPr>
        <p:spPr bwMode="white"/>
        <p:txBody>
          <a:bodyPr/>
          <a:lstStyle>
            <a:lvl1pPr>
              <a:defRPr>
                <a:solidFill>
                  <a:schemeClr val="bg1"/>
                </a:solidFill>
                <a:latin typeface="+mn-lt"/>
                <a:sym typeface="Trebuchet MS" panose="020B0603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2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Green half">
    <p:bg bwMode="grayWhite">
      <p:bgPr>
        <a:gradFill rotWithShape="1">
          <a:gsLst>
            <a:gs pos="0">
              <a:srgbClr val="0077BE"/>
            </a:gs>
            <a:gs pos="100000">
              <a:srgbClr val="67BD4A"/>
            </a:gs>
          </a:gsLst>
          <a:lin ang="81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hadow"/>
          <p:cNvPicPr>
            <a:picLocks noChangeAspect="1"/>
          </p:cNvPicPr>
          <p:nvPr userDrawn="1"/>
        </p:nvPicPr>
        <p:blipFill>
          <a:blip r:embed="rId2"/>
          <a:srcRect l="101" t="8742" r="29398" b="27"/>
          <a:stretch>
            <a:fillRect/>
          </a:stretch>
        </p:blipFill>
        <p:spPr bwMode="ltGray">
          <a:xfrm>
            <a:off x="5592763" y="0"/>
            <a:ext cx="51435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PanelGray"/>
          <p:cNvSpPr/>
          <p:nvPr userDrawn="1"/>
        </p:nvSpPr>
        <p:spPr>
          <a:xfrm>
            <a:off x="6096000" y="0"/>
            <a:ext cx="6096000" cy="6858000"/>
          </a:xfrm>
          <a:prstGeom prst="rect">
            <a:avLst/>
          </a:prstGeom>
          <a:solidFill>
            <a:srgbClr val="F2F2F2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7483" tIns="33741" rIns="67483" bIns="33741"/>
          <a:lstStyle/>
          <a:p>
            <a:pPr defTabSz="1038964" fontAlgn="auto">
              <a:lnSpc>
                <a:spcPct val="90000"/>
              </a:lnSpc>
              <a:spcBef>
                <a:spcPts val="0"/>
              </a:spcBef>
              <a:spcAft>
                <a:spcPts val="1126"/>
              </a:spcAft>
              <a:defRPr/>
            </a:pPr>
            <a:endParaRPr lang="en-US" sz="1400" dirty="0">
              <a:solidFill>
                <a:prstClr val="white"/>
              </a:solidFill>
              <a:sym typeface="Trebuchet MS" panose="020B0603020202020204" pitchFamily="34" charset="0"/>
            </a:endParaRPr>
          </a:p>
        </p:txBody>
      </p:sp>
      <p:sp>
        <p:nvSpPr>
          <p:cNvPr id="6" name="TextBox 14"/>
          <p:cNvSpPr txBox="1"/>
          <p:nvPr userDrawn="1"/>
        </p:nvSpPr>
        <p:spPr>
          <a:xfrm>
            <a:off x="11018838" y="6389688"/>
            <a:ext cx="381000" cy="169862"/>
          </a:xfrm>
          <a:prstGeom prst="rect">
            <a:avLst/>
          </a:prstGeom>
          <a:noFill/>
        </p:spPr>
        <p:txBody>
          <a:bodyPr lIns="0" tIns="0" rIns="0" bIns="0" anchor="b">
            <a:spAutoFit/>
          </a:bodyPr>
          <a:lstStyle/>
          <a:p>
            <a:pPr algn="r" defTabSz="1029989" fontAlgn="auto">
              <a:spcBef>
                <a:spcPts val="0"/>
              </a:spcBef>
              <a:spcAft>
                <a:spcPts val="0"/>
              </a:spcAft>
              <a:defRPr/>
            </a:pPr>
            <a:fld id="{3660E7C6-1ABB-46C7-B5B9-EF6E515CD20E}" type="slidenum">
              <a:rPr lang="en-US" sz="1100">
                <a:solidFill>
                  <a:prstClr val="white">
                    <a:lumMod val="50000"/>
                  </a:prstClr>
                </a:solidFill>
                <a:latin typeface="+mn-lt"/>
                <a:sym typeface="Trebuchet MS" panose="020B0603020202020204" pitchFamily="34" charset="0"/>
              </a:rPr>
              <a:pPr algn="r" defTabSz="1029989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sz="900" dirty="0">
              <a:solidFill>
                <a:prstClr val="white">
                  <a:lumMod val="50000"/>
                </a:prstClr>
              </a:solidFill>
              <a:latin typeface="+mn-lt"/>
              <a:sym typeface="Trebuchet MS" panose="020B0603020202020204" pitchFamily="34" charset="0"/>
            </a:endParaRPr>
          </a:p>
        </p:txBody>
      </p:sp>
      <p:sp>
        <p:nvSpPr>
          <p:cNvPr id="13" name="Picture Placeholder 18"/>
          <p:cNvSpPr>
            <a:spLocks noGrp="1"/>
          </p:cNvSpPr>
          <p:nvPr>
            <p:ph type="pic" sz="quarter" idx="14"/>
          </p:nvPr>
        </p:nvSpPr>
        <p:spPr>
          <a:xfrm>
            <a:off x="6095262" y="0"/>
            <a:ext cx="6096739" cy="6858000"/>
          </a:xfrm>
          <a:prstGeom prst="rect">
            <a:avLst/>
          </a:prstGeom>
          <a:noFill/>
        </p:spPr>
        <p:txBody>
          <a:bodyPr lIns="674827" tIns="674827" rIns="674827" bIns="674827"/>
          <a:lstStyle>
            <a:lvl1pPr algn="ctr">
              <a:defRPr sz="2000" baseline="0">
                <a:latin typeface="Trebuchet MS" panose="020B0603020202020204" pitchFamily="34" charset="0"/>
                <a:sym typeface="Trebuchet MS" panose="020B0603020202020204" pitchFamily="34" charset="0"/>
              </a:defRPr>
            </a:lvl1pPr>
          </a:lstStyle>
          <a:p>
            <a:pPr lvl="0"/>
            <a:r>
              <a:rPr lang="ru-RU" noProof="0" dirty="0">
                <a:sym typeface="Trebuchet MS" panose="020B0603020202020204" pitchFamily="34" charset="0"/>
              </a:rPr>
              <a:t>Вставка рисунка</a:t>
            </a:r>
            <a:endParaRPr lang="en-US" noProof="0" dirty="0">
              <a:sym typeface="Trebuchet MS" panose="020B0603020202020204" pitchFamily="34" charset="0"/>
            </a:endParaRPr>
          </a:p>
        </p:txBody>
      </p:sp>
      <p:sp>
        <p:nvSpPr>
          <p:cNvPr id="14" name="Title 1"/>
          <p:cNvSpPr>
            <a:spLocks noGrp="1"/>
          </p:cNvSpPr>
          <p:nvPr>
            <p:ph type="title"/>
          </p:nvPr>
        </p:nvSpPr>
        <p:spPr bwMode="black">
          <a:xfrm>
            <a:off x="775385" y="1785600"/>
            <a:ext cx="4269724" cy="3286800"/>
          </a:xfrm>
          <a:prstGeom prst="rect">
            <a:avLst/>
          </a:prstGeom>
          <a:noFill/>
        </p:spPr>
        <p:txBody>
          <a:bodyPr rIns="236190" anchor="ctr">
            <a:noAutofit/>
          </a:bodyPr>
          <a:lstStyle>
            <a:lvl1pPr>
              <a:defRPr sz="3600">
                <a:solidFill>
                  <a:schemeClr val="bg1"/>
                </a:solidFill>
                <a:latin typeface="+mj-lt"/>
                <a:sym typeface="Trebuchet MS" panose="020B0603020202020204" pitchFamily="34" charset="0"/>
              </a:defRPr>
            </a:lvl1pPr>
          </a:lstStyle>
          <a:p>
            <a:r>
              <a:rPr lang="ru-RU" dirty="0"/>
              <a:t>Образец заголовка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5"/>
          </p:nvPr>
        </p:nvSpPr>
        <p:spPr>
          <a:xfrm>
            <a:off x="9739313" y="6405563"/>
            <a:ext cx="1271587" cy="153987"/>
          </a:xfrm>
          <a:prstGeom prst="rect">
            <a:avLst/>
          </a:prstGeom>
        </p:spPr>
        <p:txBody>
          <a:bodyPr vert="horz" wrap="square" lIns="67483" tIns="33741" rIns="67483" bIns="33741" numCol="1" anchor="t" anchorCtr="0" compatLnSpc="1">
            <a:prstTxWarp prst="textNoShape">
              <a:avLst/>
            </a:prstTxWarp>
          </a:bodyPr>
          <a:lstStyle>
            <a:lvl1pPr>
              <a:defRPr sz="2000">
                <a:solidFill>
                  <a:srgbClr val="7F7F7F"/>
                </a:solidFill>
                <a:latin typeface="Trebuchet MS" pitchFamily="34" charset="0"/>
                <a:sym typeface="Trebuchet MS" pitchFamily="34" charset="0"/>
              </a:defRPr>
            </a:lvl1pPr>
          </a:lstStyle>
          <a:p>
            <a:pPr>
              <a:defRPr/>
            </a:pPr>
            <a:r>
              <a:rPr lang="ru-RU"/>
              <a:t>20.07.2021</a:t>
            </a:r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2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Left arrow">
    <p:bg>
      <p:bgPr>
        <a:gradFill rotWithShape="1">
          <a:gsLst>
            <a:gs pos="0">
              <a:srgbClr val="0077BE"/>
            </a:gs>
            <a:gs pos="100000">
              <a:srgbClr val="67BD4A"/>
            </a:gs>
          </a:gsLst>
          <a:lin ang="81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160186" name="think-cell Slide" r:id="rId5" imgW="360" imgH="360" progId="">
                  <p:embed/>
                </p:oleObj>
              </mc:Choice>
              <mc:Fallback>
                <p:oleObj name="think-cell Slide" r:id="rId5" imgW="360" imgH="360" progId="">
                  <p:embed/>
                  <p:pic>
                    <p:nvPicPr>
                      <p:cNvPr id="0" name="Picture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ectangle 1" hidden="1">
            <a:extLst/>
          </p:cNvPr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195263" cy="158750"/>
          </a:xfrm>
          <a:prstGeom prst="rect">
            <a:avLst/>
          </a:prstGeom>
          <a:solidFill>
            <a:srgbClr val="0077BE"/>
          </a:solidFill>
          <a:ln w="9525" cap="rnd" cmpd="sng" algn="ctr">
            <a:solidFill>
              <a:srgbClr val="0077BE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anchor="ctr"/>
          <a:lstStyle/>
          <a:p>
            <a:pPr algn="ctr" defTabSz="1038964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3200" dirty="0" err="1">
              <a:solidFill>
                <a:srgbClr val="FFFFFF"/>
              </a:solidFill>
              <a:sym typeface="Trebuchet MS" panose="020B0603020202020204" pitchFamily="34" charset="0"/>
            </a:endParaRPr>
          </a:p>
        </p:txBody>
      </p:sp>
      <p:sp>
        <p:nvSpPr>
          <p:cNvPr id="5" name="ArrowPanelGray"/>
          <p:cNvSpPr/>
          <p:nvPr userDrawn="1"/>
        </p:nvSpPr>
        <p:spPr bwMode="ltGray">
          <a:xfrm>
            <a:off x="0" y="0"/>
            <a:ext cx="4132263" cy="6859588"/>
          </a:xfrm>
          <a:custGeom>
            <a:avLst/>
            <a:gdLst>
              <a:gd name="connsiteX0" fmla="*/ 0 w 3357450"/>
              <a:gd name="connsiteY0" fmla="*/ 0 h 6859310"/>
              <a:gd name="connsiteX1" fmla="*/ 255600 w 3357450"/>
              <a:gd name="connsiteY1" fmla="*/ 0 h 6859310"/>
              <a:gd name="connsiteX2" fmla="*/ 255600 w 3357450"/>
              <a:gd name="connsiteY2" fmla="*/ 1310 h 6859310"/>
              <a:gd name="connsiteX3" fmla="*/ 2534071 w 3357450"/>
              <a:gd name="connsiteY3" fmla="*/ 1310 h 6859310"/>
              <a:gd name="connsiteX4" fmla="*/ 3357450 w 3357450"/>
              <a:gd name="connsiteY4" fmla="*/ 3430310 h 6859310"/>
              <a:gd name="connsiteX5" fmla="*/ 2534071 w 3357450"/>
              <a:gd name="connsiteY5" fmla="*/ 6859310 h 6859310"/>
              <a:gd name="connsiteX6" fmla="*/ 3600 w 3357450"/>
              <a:gd name="connsiteY6" fmla="*/ 6859310 h 6859310"/>
              <a:gd name="connsiteX7" fmla="*/ 3600 w 3357450"/>
              <a:gd name="connsiteY7" fmla="*/ 6858000 h 6859310"/>
              <a:gd name="connsiteX8" fmla="*/ 0 w 3357450"/>
              <a:gd name="connsiteY8" fmla="*/ 6858000 h 68593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357450" h="6859310">
                <a:moveTo>
                  <a:pt x="0" y="0"/>
                </a:moveTo>
                <a:lnTo>
                  <a:pt x="255600" y="0"/>
                </a:lnTo>
                <a:lnTo>
                  <a:pt x="255600" y="1310"/>
                </a:lnTo>
                <a:lnTo>
                  <a:pt x="2534071" y="1310"/>
                </a:lnTo>
                <a:lnTo>
                  <a:pt x="3357450" y="3430310"/>
                </a:lnTo>
                <a:lnTo>
                  <a:pt x="2534071" y="6859310"/>
                </a:lnTo>
                <a:lnTo>
                  <a:pt x="3600" y="6859310"/>
                </a:lnTo>
                <a:lnTo>
                  <a:pt x="3600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F2F2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7483" tIns="33741" rIns="67483" bIns="33741"/>
          <a:lstStyle/>
          <a:p>
            <a:pPr defTabSz="1038964" fontAlgn="auto">
              <a:lnSpc>
                <a:spcPct val="90000"/>
              </a:lnSpc>
              <a:spcBef>
                <a:spcPts val="0"/>
              </a:spcBef>
              <a:spcAft>
                <a:spcPts val="1126"/>
              </a:spcAft>
              <a:defRPr/>
            </a:pPr>
            <a:endParaRPr lang="en-US" sz="1400" dirty="0">
              <a:solidFill>
                <a:prstClr val="white"/>
              </a:solidFill>
              <a:sym typeface="Trebuchet MS" panose="020B0603020202020204" pitchFamily="34" charset="0"/>
            </a:endParaRPr>
          </a:p>
        </p:txBody>
      </p:sp>
      <p:sp>
        <p:nvSpPr>
          <p:cNvPr id="6" name="Page"/>
          <p:cNvSpPr txBox="1"/>
          <p:nvPr userDrawn="1"/>
        </p:nvSpPr>
        <p:spPr>
          <a:xfrm>
            <a:off x="11018838" y="6389688"/>
            <a:ext cx="381000" cy="169862"/>
          </a:xfrm>
          <a:prstGeom prst="rect">
            <a:avLst/>
          </a:prstGeom>
          <a:noFill/>
        </p:spPr>
        <p:txBody>
          <a:bodyPr lIns="0" tIns="0" rIns="0" bIns="0" anchor="b">
            <a:spAutoFit/>
          </a:bodyPr>
          <a:lstStyle/>
          <a:p>
            <a:pPr algn="r" defTabSz="1029989" fontAlgn="auto">
              <a:spcBef>
                <a:spcPts val="0"/>
              </a:spcBef>
              <a:spcAft>
                <a:spcPts val="0"/>
              </a:spcAft>
              <a:defRPr/>
            </a:pPr>
            <a:fld id="{F85E8EA4-E6EC-4AAA-BCBB-7C678EA7346A}" type="slidenum">
              <a:rPr lang="en-US" sz="1100">
                <a:solidFill>
                  <a:prstClr val="white"/>
                </a:solidFill>
                <a:latin typeface="+mn-lt"/>
                <a:sym typeface="Trebuchet MS" panose="020B0603020202020204" pitchFamily="34" charset="0"/>
              </a:rPr>
              <a:pPr algn="r" defTabSz="1029989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sz="1100" dirty="0">
              <a:solidFill>
                <a:prstClr val="white"/>
              </a:solidFill>
              <a:latin typeface="+mn-lt"/>
              <a:sym typeface="Trebuchet MS" panose="020B0603020202020204" pitchFamily="34" charset="0"/>
            </a:endParaRPr>
          </a:p>
        </p:txBody>
      </p:sp>
      <p:pic>
        <p:nvPicPr>
          <p:cNvPr id="7" name="Picture 8"/>
          <p:cNvPicPr>
            <a:picLocks noChangeAspect="1" noChangeArrowheads="1"/>
          </p:cNvPicPr>
          <p:nvPr userDrawn="1"/>
        </p:nvPicPr>
        <p:blipFill>
          <a:blip r:embed="rId7"/>
          <a:srcRect/>
          <a:stretch>
            <a:fillRect/>
          </a:stretch>
        </p:blipFill>
        <p:spPr bwMode="auto">
          <a:xfrm>
            <a:off x="2957513" y="3590925"/>
            <a:ext cx="1681162" cy="3382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" name="Title 2"/>
          <p:cNvSpPr>
            <a:spLocks noGrp="1"/>
          </p:cNvSpPr>
          <p:nvPr>
            <p:ph type="title"/>
          </p:nvPr>
        </p:nvSpPr>
        <p:spPr>
          <a:xfrm>
            <a:off x="775386" y="2680200"/>
            <a:ext cx="2442215" cy="1497600"/>
          </a:xfrm>
          <a:prstGeom prst="rect">
            <a:avLst/>
          </a:prstGeom>
        </p:spPr>
        <p:txBody>
          <a:bodyPr anchor="ctr">
            <a:noAutofit/>
          </a:bodyPr>
          <a:lstStyle>
            <a:lvl1pPr>
              <a:defRPr sz="3200">
                <a:solidFill>
                  <a:srgbClr val="374140"/>
                </a:solidFill>
                <a:latin typeface="+mj-lt"/>
                <a:sym typeface="Trebuchet MS" panose="020B0603020202020204" pitchFamily="34" charset="0"/>
              </a:defRPr>
            </a:lvl1pPr>
          </a:lstStyle>
          <a:p>
            <a:r>
              <a:rPr lang="ru-RU" dirty="0"/>
              <a:t>Образец заголовка</a:t>
            </a:r>
            <a:endParaRPr lang="en-US" dirty="0"/>
          </a:p>
        </p:txBody>
      </p:sp>
      <p:sp>
        <p:nvSpPr>
          <p:cNvPr id="8" name="Date Placeholder 4"/>
          <p:cNvSpPr>
            <a:spLocks noGrp="1"/>
          </p:cNvSpPr>
          <p:nvPr userDrawn="1">
            <p:ph type="dt" sz="half" idx="10"/>
          </p:nvPr>
        </p:nvSpPr>
        <p:spPr>
          <a:xfrm>
            <a:off x="9739313" y="6405563"/>
            <a:ext cx="1271587" cy="153987"/>
          </a:xfrm>
          <a:prstGeom prst="rect">
            <a:avLst/>
          </a:prstGeom>
        </p:spPr>
        <p:txBody>
          <a:bodyPr vert="horz" wrap="square" lIns="67483" tIns="33741" rIns="67483" bIns="33741" numCol="1" anchor="t" anchorCtr="0" compatLnSpc="1">
            <a:prstTxWarp prst="textNoShape">
              <a:avLst/>
            </a:prstTxWarp>
          </a:bodyPr>
          <a:lstStyle>
            <a:lvl1pPr>
              <a:defRPr sz="2000">
                <a:solidFill>
                  <a:srgbClr val="FFFFFF"/>
                </a:solidFill>
                <a:latin typeface="Trebuchet MS" pitchFamily="34" charset="0"/>
                <a:sym typeface="Trebuchet MS" pitchFamily="34" charset="0"/>
              </a:defRPr>
            </a:lvl1pPr>
          </a:lstStyle>
          <a:p>
            <a:pPr>
              <a:defRPr/>
            </a:pPr>
            <a:r>
              <a:rPr lang="ru-RU"/>
              <a:t>20.07.2021</a:t>
            </a:r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2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Green left arrow">
    <p:bg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rrowPanelGray"/>
          <p:cNvSpPr/>
          <p:nvPr userDrawn="1"/>
        </p:nvSpPr>
        <p:spPr bwMode="ltGray">
          <a:xfrm>
            <a:off x="0" y="0"/>
            <a:ext cx="4132263" cy="6859588"/>
          </a:xfrm>
          <a:custGeom>
            <a:avLst/>
            <a:gdLst>
              <a:gd name="connsiteX0" fmla="*/ 0 w 3357450"/>
              <a:gd name="connsiteY0" fmla="*/ 0 h 6859310"/>
              <a:gd name="connsiteX1" fmla="*/ 255600 w 3357450"/>
              <a:gd name="connsiteY1" fmla="*/ 0 h 6859310"/>
              <a:gd name="connsiteX2" fmla="*/ 255600 w 3357450"/>
              <a:gd name="connsiteY2" fmla="*/ 1310 h 6859310"/>
              <a:gd name="connsiteX3" fmla="*/ 2534071 w 3357450"/>
              <a:gd name="connsiteY3" fmla="*/ 1310 h 6859310"/>
              <a:gd name="connsiteX4" fmla="*/ 3357450 w 3357450"/>
              <a:gd name="connsiteY4" fmla="*/ 3430310 h 6859310"/>
              <a:gd name="connsiteX5" fmla="*/ 2534071 w 3357450"/>
              <a:gd name="connsiteY5" fmla="*/ 6859310 h 6859310"/>
              <a:gd name="connsiteX6" fmla="*/ 3600 w 3357450"/>
              <a:gd name="connsiteY6" fmla="*/ 6859310 h 6859310"/>
              <a:gd name="connsiteX7" fmla="*/ 3600 w 3357450"/>
              <a:gd name="connsiteY7" fmla="*/ 6858000 h 6859310"/>
              <a:gd name="connsiteX8" fmla="*/ 0 w 3357450"/>
              <a:gd name="connsiteY8" fmla="*/ 6858000 h 68593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357450" h="6859310">
                <a:moveTo>
                  <a:pt x="0" y="0"/>
                </a:moveTo>
                <a:lnTo>
                  <a:pt x="255600" y="0"/>
                </a:lnTo>
                <a:lnTo>
                  <a:pt x="255600" y="1310"/>
                </a:lnTo>
                <a:lnTo>
                  <a:pt x="2534071" y="1310"/>
                </a:lnTo>
                <a:lnTo>
                  <a:pt x="3357450" y="3430310"/>
                </a:lnTo>
                <a:lnTo>
                  <a:pt x="2534071" y="6859310"/>
                </a:lnTo>
                <a:lnTo>
                  <a:pt x="3600" y="6859310"/>
                </a:lnTo>
                <a:lnTo>
                  <a:pt x="3600" y="6858000"/>
                </a:lnTo>
                <a:lnTo>
                  <a:pt x="0" y="6858000"/>
                </a:lnTo>
                <a:close/>
              </a:path>
            </a:pathLst>
          </a:custGeom>
          <a:gradFill>
            <a:gsLst>
              <a:gs pos="0">
                <a:schemeClr val="tx2"/>
              </a:gs>
              <a:gs pos="100000">
                <a:schemeClr val="accent2"/>
              </a:gs>
            </a:gsLst>
            <a:lin ang="81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7483" tIns="33741" rIns="67483" bIns="33741"/>
          <a:lstStyle/>
          <a:p>
            <a:pPr defTabSz="1038964" fontAlgn="auto">
              <a:lnSpc>
                <a:spcPct val="90000"/>
              </a:lnSpc>
              <a:spcBef>
                <a:spcPts val="0"/>
              </a:spcBef>
              <a:spcAft>
                <a:spcPts val="1126"/>
              </a:spcAft>
              <a:defRPr/>
            </a:pPr>
            <a:endParaRPr lang="en-US" sz="1400" dirty="0">
              <a:solidFill>
                <a:prstClr val="white"/>
              </a:solidFill>
              <a:sym typeface="Trebuchet MS" panose="020B0603020202020204" pitchFamily="34" charset="0"/>
            </a:endParaRPr>
          </a:p>
        </p:txBody>
      </p:sp>
      <p:sp>
        <p:nvSpPr>
          <p:cNvPr id="4" name="Page"/>
          <p:cNvSpPr txBox="1"/>
          <p:nvPr userDrawn="1"/>
        </p:nvSpPr>
        <p:spPr>
          <a:xfrm>
            <a:off x="11018838" y="6389688"/>
            <a:ext cx="381000" cy="169862"/>
          </a:xfrm>
          <a:prstGeom prst="rect">
            <a:avLst/>
          </a:prstGeom>
          <a:noFill/>
        </p:spPr>
        <p:txBody>
          <a:bodyPr lIns="0" tIns="0" rIns="0" bIns="0" anchor="b">
            <a:spAutoFit/>
          </a:bodyPr>
          <a:lstStyle/>
          <a:p>
            <a:pPr algn="r" defTabSz="1029989" fontAlgn="auto">
              <a:spcBef>
                <a:spcPts val="0"/>
              </a:spcBef>
              <a:spcAft>
                <a:spcPts val="0"/>
              </a:spcAft>
              <a:defRPr/>
            </a:pPr>
            <a:fld id="{55ACF227-EDAC-490B-BD28-FE7A0A777797}" type="slidenum">
              <a:rPr lang="en-US" sz="1100">
                <a:solidFill>
                  <a:prstClr val="white">
                    <a:lumMod val="50000"/>
                  </a:prstClr>
                </a:solidFill>
                <a:latin typeface="+mn-lt"/>
                <a:sym typeface="Trebuchet MS" panose="020B0603020202020204" pitchFamily="34" charset="0"/>
              </a:rPr>
              <a:pPr algn="r" defTabSz="1029989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sz="1100" dirty="0">
              <a:solidFill>
                <a:prstClr val="white">
                  <a:lumMod val="50000"/>
                </a:prstClr>
              </a:solidFill>
              <a:latin typeface="+mn-lt"/>
              <a:sym typeface="Trebuchet MS" panose="020B0603020202020204" pitchFamily="34" charset="0"/>
            </a:endParaRPr>
          </a:p>
        </p:txBody>
      </p:sp>
      <p:pic>
        <p:nvPicPr>
          <p:cNvPr id="5" name="Picture 8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 rot="120000">
            <a:off x="1779588" y="3403600"/>
            <a:ext cx="3316287" cy="3460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775386" y="2680199"/>
            <a:ext cx="2442215" cy="1497600"/>
          </a:xfrm>
        </p:spPr>
        <p:txBody>
          <a:bodyPr anchor="ctr">
            <a:noAutofit/>
          </a:bodyPr>
          <a:lstStyle>
            <a:lvl1pPr>
              <a:defRPr sz="3200">
                <a:solidFill>
                  <a:srgbClr val="FFFFFF"/>
                </a:solidFill>
                <a:latin typeface="+mj-lt"/>
              </a:defRPr>
            </a:lvl1pPr>
          </a:lstStyle>
          <a:p>
            <a:r>
              <a:rPr lang="ru-RU" dirty="0"/>
              <a:t>Образец заголовка</a:t>
            </a:r>
            <a:endParaRPr lang="en-US" dirty="0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>
          <a:xfrm>
            <a:off x="9739313" y="6389688"/>
            <a:ext cx="1271587" cy="169862"/>
          </a:xfrm>
          <a:prstGeom prst="rect">
            <a:avLst/>
          </a:prstGeom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  <a:spAutoFit/>
          </a:bodyPr>
          <a:lstStyle>
            <a:lvl1pPr algn="r">
              <a:defRPr sz="1100">
                <a:solidFill>
                  <a:srgbClr val="7F7F7F"/>
                </a:solidFill>
                <a:latin typeface="Trebuchet MS" pitchFamily="34" charset="0"/>
                <a:sym typeface="Trebuchet MS" pitchFamily="34" charset="0"/>
              </a:defRPr>
            </a:lvl1pPr>
          </a:lstStyle>
          <a:p>
            <a:pPr>
              <a:defRPr/>
            </a:pPr>
            <a:r>
              <a:rPr lang="ru-RU"/>
              <a:t>20.07.2021</a:t>
            </a:r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2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rrow one third">
    <p:bg>
      <p:bgPr>
        <a:gradFill rotWithShape="1">
          <a:gsLst>
            <a:gs pos="0">
              <a:srgbClr val="0077BE"/>
            </a:gs>
            <a:gs pos="100000">
              <a:srgbClr val="67BD4A"/>
            </a:gs>
          </a:gsLst>
          <a:lin ang="81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162234" name="think-cell Slide" r:id="rId5" imgW="360" imgH="360" progId="">
                  <p:embed/>
                </p:oleObj>
              </mc:Choice>
              <mc:Fallback>
                <p:oleObj name="think-cell Slide" r:id="rId5" imgW="360" imgH="360" progId="">
                  <p:embed/>
                  <p:pic>
                    <p:nvPicPr>
                      <p:cNvPr id="0" name="Picture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ectangle 1" hidden="1">
            <a:extLst/>
          </p:cNvPr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195263" cy="158750"/>
          </a:xfrm>
          <a:prstGeom prst="rect">
            <a:avLst/>
          </a:prstGeom>
          <a:solidFill>
            <a:srgbClr val="0077BE"/>
          </a:solidFill>
          <a:ln w="9525" cap="rnd" cmpd="sng" algn="ctr">
            <a:solidFill>
              <a:srgbClr val="0077BE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anchor="ctr"/>
          <a:lstStyle/>
          <a:p>
            <a:pPr algn="ctr" defTabSz="1038964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3600" dirty="0" err="1">
              <a:solidFill>
                <a:srgbClr val="FFFFFF"/>
              </a:solidFill>
              <a:sym typeface="Trebuchet MS" panose="020B0603020202020204" pitchFamily="34" charset="0"/>
            </a:endParaRPr>
          </a:p>
        </p:txBody>
      </p:sp>
      <p:sp>
        <p:nvSpPr>
          <p:cNvPr id="5" name="ArrowPanelGray"/>
          <p:cNvSpPr>
            <a:spLocks noChangeArrowheads="1"/>
          </p:cNvSpPr>
          <p:nvPr userDrawn="1"/>
        </p:nvSpPr>
        <p:spPr bwMode="auto">
          <a:xfrm>
            <a:off x="0" y="0"/>
            <a:ext cx="5491163" cy="6858000"/>
          </a:xfrm>
          <a:custGeom>
            <a:avLst/>
            <a:gdLst>
              <a:gd name="connsiteX0" fmla="*/ 0 w 4461458"/>
              <a:gd name="connsiteY0" fmla="*/ 0 h 6858000"/>
              <a:gd name="connsiteX1" fmla="*/ 7374 w 4461458"/>
              <a:gd name="connsiteY1" fmla="*/ 0 h 6858000"/>
              <a:gd name="connsiteX2" fmla="*/ 267399 w 4461458"/>
              <a:gd name="connsiteY2" fmla="*/ 0 h 6858000"/>
              <a:gd name="connsiteX3" fmla="*/ 3759269 w 4461458"/>
              <a:gd name="connsiteY3" fmla="*/ 0 h 6858000"/>
              <a:gd name="connsiteX4" fmla="*/ 4461458 w 4461458"/>
              <a:gd name="connsiteY4" fmla="*/ 3429000 h 6858000"/>
              <a:gd name="connsiteX5" fmla="*/ 3759269 w 4461458"/>
              <a:gd name="connsiteY5" fmla="*/ 6858000 h 6858000"/>
              <a:gd name="connsiteX6" fmla="*/ 267399 w 4461458"/>
              <a:gd name="connsiteY6" fmla="*/ 6858000 h 6858000"/>
              <a:gd name="connsiteX7" fmla="*/ 7374 w 4461458"/>
              <a:gd name="connsiteY7" fmla="*/ 6858000 h 6858000"/>
              <a:gd name="connsiteX8" fmla="*/ 0 w 4461458"/>
              <a:gd name="connsiteY8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461458" h="6858000">
                <a:moveTo>
                  <a:pt x="0" y="0"/>
                </a:moveTo>
                <a:lnTo>
                  <a:pt x="7374" y="0"/>
                </a:lnTo>
                <a:lnTo>
                  <a:pt x="267399" y="0"/>
                </a:lnTo>
                <a:lnTo>
                  <a:pt x="3759269" y="0"/>
                </a:lnTo>
                <a:lnTo>
                  <a:pt x="4461458" y="3429000"/>
                </a:lnTo>
                <a:lnTo>
                  <a:pt x="3759269" y="6858000"/>
                </a:lnTo>
                <a:lnTo>
                  <a:pt x="267399" y="6858000"/>
                </a:lnTo>
                <a:lnTo>
                  <a:pt x="7374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F2F2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7483" tIns="33741" rIns="67483" bIns="33741"/>
          <a:lstStyle/>
          <a:p>
            <a:pPr defTabSz="1038964" fontAlgn="auto">
              <a:lnSpc>
                <a:spcPct val="90000"/>
              </a:lnSpc>
              <a:spcBef>
                <a:spcPts val="0"/>
              </a:spcBef>
              <a:spcAft>
                <a:spcPts val="1126"/>
              </a:spcAft>
              <a:defRPr/>
            </a:pPr>
            <a:endParaRPr lang="en-US" sz="1400" dirty="0">
              <a:solidFill>
                <a:prstClr val="white"/>
              </a:solidFill>
            </a:endParaRPr>
          </a:p>
        </p:txBody>
      </p:sp>
      <p:sp>
        <p:nvSpPr>
          <p:cNvPr id="6" name="Page"/>
          <p:cNvSpPr txBox="1"/>
          <p:nvPr userDrawn="1"/>
        </p:nvSpPr>
        <p:spPr>
          <a:xfrm>
            <a:off x="11018838" y="6389688"/>
            <a:ext cx="381000" cy="169862"/>
          </a:xfrm>
          <a:prstGeom prst="rect">
            <a:avLst/>
          </a:prstGeom>
          <a:noFill/>
        </p:spPr>
        <p:txBody>
          <a:bodyPr lIns="0" tIns="0" rIns="0" bIns="0" anchor="b">
            <a:spAutoFit/>
          </a:bodyPr>
          <a:lstStyle/>
          <a:p>
            <a:pPr algn="r" defTabSz="1029989" fontAlgn="auto">
              <a:spcBef>
                <a:spcPts val="0"/>
              </a:spcBef>
              <a:spcAft>
                <a:spcPts val="0"/>
              </a:spcAft>
              <a:defRPr/>
            </a:pPr>
            <a:fld id="{1DAC523B-3038-4080-9D0A-89A5C4F44456}" type="slidenum">
              <a:rPr lang="en-US" sz="1100">
                <a:solidFill>
                  <a:prstClr val="white"/>
                </a:solidFill>
                <a:latin typeface="+mn-lt"/>
                <a:sym typeface="Trebuchet MS" panose="020B0603020202020204" pitchFamily="34" charset="0"/>
              </a:rPr>
              <a:pPr algn="r" defTabSz="1029989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sz="900" dirty="0">
              <a:solidFill>
                <a:prstClr val="white"/>
              </a:solidFill>
              <a:latin typeface="+mn-lt"/>
              <a:sym typeface="Trebuchet MS" panose="020B0603020202020204" pitchFamily="34" charset="0"/>
            </a:endParaRPr>
          </a:p>
        </p:txBody>
      </p:sp>
      <p:pic>
        <p:nvPicPr>
          <p:cNvPr id="7" name="Picture 8"/>
          <p:cNvPicPr>
            <a:picLocks noChangeAspect="1" noChangeArrowheads="1"/>
          </p:cNvPicPr>
          <p:nvPr userDrawn="1"/>
        </p:nvPicPr>
        <p:blipFill>
          <a:blip r:embed="rId7"/>
          <a:srcRect/>
          <a:stretch>
            <a:fillRect/>
          </a:stretch>
        </p:blipFill>
        <p:spPr bwMode="auto">
          <a:xfrm>
            <a:off x="4454525" y="3394075"/>
            <a:ext cx="1598613" cy="3571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775385" y="1785600"/>
            <a:ext cx="3954461" cy="3286800"/>
          </a:xfrm>
          <a:prstGeom prst="rect">
            <a:avLst/>
          </a:prstGeom>
        </p:spPr>
        <p:txBody>
          <a:bodyPr anchor="ctr">
            <a:noAutofit/>
          </a:bodyPr>
          <a:lstStyle>
            <a:lvl1pPr>
              <a:defRPr sz="3600" b="0">
                <a:solidFill>
                  <a:srgbClr val="374140"/>
                </a:solidFill>
                <a:latin typeface="+mj-lt"/>
                <a:sym typeface="Trebuchet MS" panose="020B0603020202020204" pitchFamily="34" charset="0"/>
              </a:defRPr>
            </a:lvl1pPr>
          </a:lstStyle>
          <a:p>
            <a:r>
              <a:rPr lang="ru-RU" dirty="0"/>
              <a:t>Образец заголовка</a:t>
            </a:r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 userDrawn="1">
            <p:ph type="dt" sz="half" idx="10"/>
          </p:nvPr>
        </p:nvSpPr>
        <p:spPr>
          <a:xfrm>
            <a:off x="9739313" y="6405563"/>
            <a:ext cx="1271587" cy="153987"/>
          </a:xfrm>
          <a:prstGeom prst="rect">
            <a:avLst/>
          </a:prstGeom>
        </p:spPr>
        <p:txBody>
          <a:bodyPr vert="horz" wrap="square" lIns="67483" tIns="33741" rIns="67483" bIns="33741" numCol="1" anchor="t" anchorCtr="0" compatLnSpc="1">
            <a:prstTxWarp prst="textNoShape">
              <a:avLst/>
            </a:prstTxWarp>
          </a:bodyPr>
          <a:lstStyle>
            <a:lvl1pPr>
              <a:defRPr sz="2000">
                <a:solidFill>
                  <a:srgbClr val="FFFFFF"/>
                </a:solidFill>
                <a:latin typeface="Trebuchet MS" pitchFamily="34" charset="0"/>
                <a:sym typeface="Trebuchet MS" pitchFamily="34" charset="0"/>
              </a:defRPr>
            </a:lvl1pPr>
          </a:lstStyle>
          <a:p>
            <a:pPr>
              <a:defRPr/>
            </a:pPr>
            <a:r>
              <a:rPr lang="ru-RU"/>
              <a:t>20.07.2021</a:t>
            </a:r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2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Green arrow one third">
    <p:bg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rrowPanelGray"/>
          <p:cNvSpPr>
            <a:spLocks noChangeArrowheads="1"/>
          </p:cNvSpPr>
          <p:nvPr userDrawn="1"/>
        </p:nvSpPr>
        <p:spPr bwMode="auto">
          <a:xfrm>
            <a:off x="0" y="0"/>
            <a:ext cx="5491163" cy="6858000"/>
          </a:xfrm>
          <a:custGeom>
            <a:avLst/>
            <a:gdLst>
              <a:gd name="connsiteX0" fmla="*/ 0 w 4461458"/>
              <a:gd name="connsiteY0" fmla="*/ 0 h 6858000"/>
              <a:gd name="connsiteX1" fmla="*/ 7374 w 4461458"/>
              <a:gd name="connsiteY1" fmla="*/ 0 h 6858000"/>
              <a:gd name="connsiteX2" fmla="*/ 267399 w 4461458"/>
              <a:gd name="connsiteY2" fmla="*/ 0 h 6858000"/>
              <a:gd name="connsiteX3" fmla="*/ 3759269 w 4461458"/>
              <a:gd name="connsiteY3" fmla="*/ 0 h 6858000"/>
              <a:gd name="connsiteX4" fmla="*/ 4461458 w 4461458"/>
              <a:gd name="connsiteY4" fmla="*/ 3429000 h 6858000"/>
              <a:gd name="connsiteX5" fmla="*/ 3759269 w 4461458"/>
              <a:gd name="connsiteY5" fmla="*/ 6858000 h 6858000"/>
              <a:gd name="connsiteX6" fmla="*/ 267399 w 4461458"/>
              <a:gd name="connsiteY6" fmla="*/ 6858000 h 6858000"/>
              <a:gd name="connsiteX7" fmla="*/ 7374 w 4461458"/>
              <a:gd name="connsiteY7" fmla="*/ 6858000 h 6858000"/>
              <a:gd name="connsiteX8" fmla="*/ 0 w 4461458"/>
              <a:gd name="connsiteY8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461458" h="6858000">
                <a:moveTo>
                  <a:pt x="0" y="0"/>
                </a:moveTo>
                <a:lnTo>
                  <a:pt x="7374" y="0"/>
                </a:lnTo>
                <a:lnTo>
                  <a:pt x="267399" y="0"/>
                </a:lnTo>
                <a:lnTo>
                  <a:pt x="3759269" y="0"/>
                </a:lnTo>
                <a:lnTo>
                  <a:pt x="4461458" y="3429000"/>
                </a:lnTo>
                <a:lnTo>
                  <a:pt x="3759269" y="6858000"/>
                </a:lnTo>
                <a:lnTo>
                  <a:pt x="267399" y="6858000"/>
                </a:lnTo>
                <a:lnTo>
                  <a:pt x="7374" y="6858000"/>
                </a:lnTo>
                <a:lnTo>
                  <a:pt x="0" y="6858000"/>
                </a:lnTo>
                <a:close/>
              </a:path>
            </a:pathLst>
          </a:custGeom>
          <a:gradFill>
            <a:gsLst>
              <a:gs pos="0">
                <a:schemeClr val="tx2"/>
              </a:gs>
              <a:gs pos="100000">
                <a:schemeClr val="accent2"/>
              </a:gs>
            </a:gsLst>
            <a:lin ang="81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7483" tIns="33741" rIns="67483" bIns="33741"/>
          <a:lstStyle/>
          <a:p>
            <a:pPr defTabSz="1038964" fontAlgn="auto">
              <a:lnSpc>
                <a:spcPct val="90000"/>
              </a:lnSpc>
              <a:spcBef>
                <a:spcPts val="0"/>
              </a:spcBef>
              <a:spcAft>
                <a:spcPts val="1126"/>
              </a:spcAft>
              <a:defRPr/>
            </a:pPr>
            <a:endParaRPr lang="en-US" sz="1400" dirty="0">
              <a:solidFill>
                <a:prstClr val="white"/>
              </a:solidFill>
            </a:endParaRPr>
          </a:p>
        </p:txBody>
      </p:sp>
      <p:sp>
        <p:nvSpPr>
          <p:cNvPr id="4" name="Page"/>
          <p:cNvSpPr txBox="1"/>
          <p:nvPr userDrawn="1"/>
        </p:nvSpPr>
        <p:spPr>
          <a:xfrm>
            <a:off x="11018838" y="6389688"/>
            <a:ext cx="381000" cy="169862"/>
          </a:xfrm>
          <a:prstGeom prst="rect">
            <a:avLst/>
          </a:prstGeom>
          <a:noFill/>
        </p:spPr>
        <p:txBody>
          <a:bodyPr lIns="0" tIns="0" rIns="0" bIns="0" anchor="b">
            <a:spAutoFit/>
          </a:bodyPr>
          <a:lstStyle/>
          <a:p>
            <a:pPr algn="r" defTabSz="1029989" fontAlgn="auto">
              <a:spcBef>
                <a:spcPts val="0"/>
              </a:spcBef>
              <a:spcAft>
                <a:spcPts val="0"/>
              </a:spcAft>
              <a:defRPr/>
            </a:pPr>
            <a:fld id="{053C456C-8757-4703-8B90-0F641418372C}" type="slidenum">
              <a:rPr lang="en-US" sz="1100">
                <a:solidFill>
                  <a:prstClr val="white">
                    <a:lumMod val="50000"/>
                  </a:prstClr>
                </a:solidFill>
                <a:latin typeface="+mn-lt"/>
                <a:sym typeface="Trebuchet MS" panose="020B0603020202020204" pitchFamily="34" charset="0"/>
              </a:rPr>
              <a:pPr algn="r" defTabSz="1029989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sz="1100" dirty="0">
              <a:solidFill>
                <a:prstClr val="white">
                  <a:lumMod val="50000"/>
                </a:prstClr>
              </a:solidFill>
              <a:latin typeface="+mn-lt"/>
              <a:sym typeface="Trebuchet MS" panose="020B0603020202020204" pitchFamily="34" charset="0"/>
            </a:endParaRPr>
          </a:p>
        </p:txBody>
      </p:sp>
      <p:pic>
        <p:nvPicPr>
          <p:cNvPr id="5" name="Picture 8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3213100" y="3416300"/>
            <a:ext cx="3317875" cy="3441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775385" y="1785600"/>
            <a:ext cx="3954461" cy="3286800"/>
          </a:xfrm>
          <a:prstGeom prst="rect">
            <a:avLst/>
          </a:prstGeom>
        </p:spPr>
        <p:txBody>
          <a:bodyPr anchor="ctr">
            <a:noAutofit/>
          </a:bodyPr>
          <a:lstStyle>
            <a:lvl1pPr>
              <a:defRPr sz="3600" b="0">
                <a:solidFill>
                  <a:srgbClr val="FFFFFF"/>
                </a:solidFill>
                <a:latin typeface="+mj-lt"/>
                <a:sym typeface="Trebuchet MS" panose="020B0603020202020204" pitchFamily="34" charset="0"/>
              </a:defRPr>
            </a:lvl1pPr>
          </a:lstStyle>
          <a:p>
            <a:r>
              <a:rPr lang="ru-RU" dirty="0"/>
              <a:t>Образец заголовка</a:t>
            </a:r>
            <a:endParaRPr lang="en-US" dirty="0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>
          <a:xfrm>
            <a:off x="9739313" y="6389688"/>
            <a:ext cx="1271587" cy="169862"/>
          </a:xfrm>
          <a:prstGeom prst="rect">
            <a:avLst/>
          </a:prstGeom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  <a:spAutoFit/>
          </a:bodyPr>
          <a:lstStyle>
            <a:lvl1pPr algn="r">
              <a:defRPr sz="1100">
                <a:solidFill>
                  <a:srgbClr val="7F7F7F"/>
                </a:solidFill>
                <a:latin typeface="Trebuchet MS" pitchFamily="34" charset="0"/>
                <a:sym typeface="Trebuchet MS" pitchFamily="34" charset="0"/>
              </a:defRPr>
            </a:lvl1pPr>
          </a:lstStyle>
          <a:p>
            <a:pPr>
              <a:defRPr/>
            </a:pPr>
            <a:r>
              <a:rPr lang="ru-RU"/>
              <a:t>20.07.2021</a:t>
            </a:r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2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rrow half">
    <p:bg>
      <p:bgPr>
        <a:gradFill rotWithShape="1">
          <a:gsLst>
            <a:gs pos="0">
              <a:srgbClr val="0077BE"/>
            </a:gs>
            <a:gs pos="100000">
              <a:srgbClr val="67BD4A"/>
            </a:gs>
          </a:gsLst>
          <a:lin ang="81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164282" name="think-cell Slide" r:id="rId5" imgW="360" imgH="360" progId="">
                  <p:embed/>
                </p:oleObj>
              </mc:Choice>
              <mc:Fallback>
                <p:oleObj name="think-cell Slide" r:id="rId5" imgW="360" imgH="360" progId="">
                  <p:embed/>
                  <p:pic>
                    <p:nvPicPr>
                      <p:cNvPr id="0" name="Picture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ectangle 1" hidden="1">
            <a:extLst/>
          </p:cNvPr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195263" cy="158750"/>
          </a:xfrm>
          <a:prstGeom prst="rect">
            <a:avLst/>
          </a:prstGeom>
          <a:solidFill>
            <a:srgbClr val="0077BE"/>
          </a:solidFill>
          <a:ln w="9525" cap="rnd" cmpd="sng" algn="ctr">
            <a:solidFill>
              <a:srgbClr val="0077BE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anchor="ctr"/>
          <a:lstStyle/>
          <a:p>
            <a:pPr algn="ctr" defTabSz="1038964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700" dirty="0" err="1">
              <a:solidFill>
                <a:srgbClr val="FFFFFF"/>
              </a:solidFill>
              <a:sym typeface="Trebuchet MS" panose="020B0603020202020204" pitchFamily="34" charset="0"/>
            </a:endParaRPr>
          </a:p>
        </p:txBody>
      </p:sp>
      <p:sp>
        <p:nvSpPr>
          <p:cNvPr id="5" name="ArrowPanelGray"/>
          <p:cNvSpPr/>
          <p:nvPr userDrawn="1"/>
        </p:nvSpPr>
        <p:spPr bwMode="white">
          <a:xfrm>
            <a:off x="0" y="0"/>
            <a:ext cx="6426200" cy="6858000"/>
          </a:xfrm>
          <a:custGeom>
            <a:avLst/>
            <a:gdLst>
              <a:gd name="connsiteX0" fmla="*/ 0 w 5221051"/>
              <a:gd name="connsiteY0" fmla="*/ 0 h 6858000"/>
              <a:gd name="connsiteX1" fmla="*/ 4397672 w 5221051"/>
              <a:gd name="connsiteY1" fmla="*/ 0 h 6858000"/>
              <a:gd name="connsiteX2" fmla="*/ 5221051 w 5221051"/>
              <a:gd name="connsiteY2" fmla="*/ 3429000 h 6858000"/>
              <a:gd name="connsiteX3" fmla="*/ 4397672 w 5221051"/>
              <a:gd name="connsiteY3" fmla="*/ 6858000 h 6858000"/>
              <a:gd name="connsiteX4" fmla="*/ 0 w 5221051"/>
              <a:gd name="connsiteY4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221051" h="6858000">
                <a:moveTo>
                  <a:pt x="0" y="0"/>
                </a:moveTo>
                <a:lnTo>
                  <a:pt x="4397672" y="0"/>
                </a:lnTo>
                <a:lnTo>
                  <a:pt x="5221051" y="3429000"/>
                </a:lnTo>
                <a:lnTo>
                  <a:pt x="4397672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F2F2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7483" tIns="33741" rIns="67483" bIns="33741"/>
          <a:lstStyle/>
          <a:p>
            <a:pPr defTabSz="1038964" fontAlgn="auto">
              <a:lnSpc>
                <a:spcPct val="90000"/>
              </a:lnSpc>
              <a:spcBef>
                <a:spcPts val="0"/>
              </a:spcBef>
              <a:spcAft>
                <a:spcPts val="1126"/>
              </a:spcAft>
              <a:defRPr/>
            </a:pPr>
            <a:endParaRPr lang="en-US" sz="1400" dirty="0">
              <a:solidFill>
                <a:prstClr val="white"/>
              </a:solidFill>
              <a:sym typeface="Trebuchet MS" panose="020B0603020202020204" pitchFamily="34" charset="0"/>
            </a:endParaRPr>
          </a:p>
        </p:txBody>
      </p:sp>
      <p:sp>
        <p:nvSpPr>
          <p:cNvPr id="6" name="Page"/>
          <p:cNvSpPr txBox="1"/>
          <p:nvPr userDrawn="1"/>
        </p:nvSpPr>
        <p:spPr>
          <a:xfrm>
            <a:off x="11018838" y="6389688"/>
            <a:ext cx="381000" cy="169862"/>
          </a:xfrm>
          <a:prstGeom prst="rect">
            <a:avLst/>
          </a:prstGeom>
          <a:noFill/>
        </p:spPr>
        <p:txBody>
          <a:bodyPr lIns="0" tIns="0" rIns="0" bIns="0" anchor="b">
            <a:spAutoFit/>
          </a:bodyPr>
          <a:lstStyle/>
          <a:p>
            <a:pPr algn="r" defTabSz="1029989" fontAlgn="auto">
              <a:spcBef>
                <a:spcPts val="0"/>
              </a:spcBef>
              <a:spcAft>
                <a:spcPts val="0"/>
              </a:spcAft>
              <a:defRPr/>
            </a:pPr>
            <a:fld id="{6E7BAC33-AB7F-47E6-9608-8693DF7D31BD}" type="slidenum">
              <a:rPr lang="en-US" sz="1100">
                <a:solidFill>
                  <a:prstClr val="white"/>
                </a:solidFill>
                <a:latin typeface="+mn-lt"/>
                <a:sym typeface="Trebuchet MS" panose="020B0603020202020204" pitchFamily="34" charset="0"/>
              </a:rPr>
              <a:pPr algn="r" defTabSz="1029989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sz="1100" dirty="0">
              <a:solidFill>
                <a:prstClr val="white"/>
              </a:solidFill>
              <a:latin typeface="+mn-lt"/>
              <a:sym typeface="Trebuchet MS" panose="020B0603020202020204" pitchFamily="34" charset="0"/>
            </a:endParaRPr>
          </a:p>
        </p:txBody>
      </p:sp>
      <p:pic>
        <p:nvPicPr>
          <p:cNvPr id="7" name="Picture 8"/>
          <p:cNvPicPr>
            <a:picLocks noChangeAspect="1" noChangeArrowheads="1"/>
          </p:cNvPicPr>
          <p:nvPr userDrawn="1"/>
        </p:nvPicPr>
        <p:blipFill>
          <a:blip r:embed="rId7"/>
          <a:srcRect/>
          <a:stretch>
            <a:fillRect/>
          </a:stretch>
        </p:blipFill>
        <p:spPr bwMode="auto">
          <a:xfrm>
            <a:off x="5237163" y="3589338"/>
            <a:ext cx="1679575" cy="3382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Title 2"/>
          <p:cNvSpPr>
            <a:spLocks noGrp="1"/>
          </p:cNvSpPr>
          <p:nvPr>
            <p:ph type="title"/>
          </p:nvPr>
        </p:nvSpPr>
        <p:spPr>
          <a:xfrm>
            <a:off x="775385" y="622801"/>
            <a:ext cx="4550339" cy="373949"/>
          </a:xfrm>
          <a:prstGeom prst="rect">
            <a:avLst/>
          </a:prstGeom>
        </p:spPr>
        <p:txBody>
          <a:bodyPr/>
          <a:lstStyle>
            <a:lvl1pPr>
              <a:defRPr sz="2700">
                <a:solidFill>
                  <a:srgbClr val="374140"/>
                </a:solidFill>
                <a:latin typeface="+mj-lt"/>
                <a:sym typeface="Trebuchet MS" panose="020B0603020202020204" pitchFamily="34" charset="0"/>
              </a:defRPr>
            </a:lvl1pPr>
          </a:lstStyle>
          <a:p>
            <a:r>
              <a:rPr lang="ru-RU" dirty="0"/>
              <a:t>Образец заголовка</a:t>
            </a:r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>
          <a:xfrm>
            <a:off x="9739313" y="6405563"/>
            <a:ext cx="1271587" cy="153987"/>
          </a:xfrm>
          <a:prstGeom prst="rect">
            <a:avLst/>
          </a:prstGeom>
        </p:spPr>
        <p:txBody>
          <a:bodyPr vert="horz" wrap="square" lIns="67483" tIns="33741" rIns="67483" bIns="33741" numCol="1" anchor="t" anchorCtr="0" compatLnSpc="1">
            <a:prstTxWarp prst="textNoShape">
              <a:avLst/>
            </a:prstTxWarp>
          </a:bodyPr>
          <a:lstStyle>
            <a:lvl1pPr>
              <a:defRPr sz="2000">
                <a:solidFill>
                  <a:srgbClr val="FFFFFF"/>
                </a:solidFill>
                <a:latin typeface="Trebuchet MS" pitchFamily="34" charset="0"/>
                <a:sym typeface="Trebuchet MS" pitchFamily="34" charset="0"/>
              </a:defRPr>
            </a:lvl1pPr>
          </a:lstStyle>
          <a:p>
            <a:pPr>
              <a:defRPr/>
            </a:pPr>
            <a:r>
              <a:rPr lang="ru-RU"/>
              <a:t>20.07.2021</a:t>
            </a:r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2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Green arrow half">
    <p:bg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165306" name="think-cell Slide" r:id="rId5" imgW="360" imgH="360" progId="">
                  <p:embed/>
                </p:oleObj>
              </mc:Choice>
              <mc:Fallback>
                <p:oleObj name="think-cell Slide" r:id="rId5" imgW="360" imgH="360" progId="">
                  <p:embed/>
                  <p:pic>
                    <p:nvPicPr>
                      <p:cNvPr id="0" name="Picture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ectangle 1" hidden="1">
            <a:extLst/>
          </p:cNvPr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195263" cy="158750"/>
          </a:xfrm>
          <a:prstGeom prst="rect">
            <a:avLst/>
          </a:prstGeom>
          <a:solidFill>
            <a:srgbClr val="0077BE"/>
          </a:solidFill>
          <a:ln w="9525" cap="rnd" cmpd="sng" algn="ctr">
            <a:solidFill>
              <a:srgbClr val="0077BE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anchor="ctr"/>
          <a:lstStyle/>
          <a:p>
            <a:pPr algn="ctr" defTabSz="1038964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700" dirty="0" err="1">
              <a:solidFill>
                <a:srgbClr val="FFFFFF"/>
              </a:solidFill>
              <a:sym typeface="Trebuchet MS" panose="020B0603020202020204" pitchFamily="34" charset="0"/>
            </a:endParaRPr>
          </a:p>
        </p:txBody>
      </p:sp>
      <p:sp>
        <p:nvSpPr>
          <p:cNvPr id="5" name="ArrowPanelGray"/>
          <p:cNvSpPr/>
          <p:nvPr userDrawn="1"/>
        </p:nvSpPr>
        <p:spPr bwMode="white">
          <a:xfrm>
            <a:off x="0" y="0"/>
            <a:ext cx="6426200" cy="6858000"/>
          </a:xfrm>
          <a:custGeom>
            <a:avLst/>
            <a:gdLst>
              <a:gd name="connsiteX0" fmla="*/ 0 w 5221051"/>
              <a:gd name="connsiteY0" fmla="*/ 0 h 6858000"/>
              <a:gd name="connsiteX1" fmla="*/ 4397672 w 5221051"/>
              <a:gd name="connsiteY1" fmla="*/ 0 h 6858000"/>
              <a:gd name="connsiteX2" fmla="*/ 5221051 w 5221051"/>
              <a:gd name="connsiteY2" fmla="*/ 3429000 h 6858000"/>
              <a:gd name="connsiteX3" fmla="*/ 4397672 w 5221051"/>
              <a:gd name="connsiteY3" fmla="*/ 6858000 h 6858000"/>
              <a:gd name="connsiteX4" fmla="*/ 0 w 5221051"/>
              <a:gd name="connsiteY4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221051" h="6858000">
                <a:moveTo>
                  <a:pt x="0" y="0"/>
                </a:moveTo>
                <a:lnTo>
                  <a:pt x="4397672" y="0"/>
                </a:lnTo>
                <a:lnTo>
                  <a:pt x="5221051" y="3429000"/>
                </a:lnTo>
                <a:lnTo>
                  <a:pt x="4397672" y="6858000"/>
                </a:lnTo>
                <a:lnTo>
                  <a:pt x="0" y="6858000"/>
                </a:lnTo>
                <a:close/>
              </a:path>
            </a:pathLst>
          </a:custGeom>
          <a:gradFill>
            <a:gsLst>
              <a:gs pos="0">
                <a:schemeClr val="tx2"/>
              </a:gs>
              <a:gs pos="100000">
                <a:schemeClr val="accent2"/>
              </a:gs>
            </a:gsLst>
            <a:lin ang="81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7483" tIns="33741" rIns="67483" bIns="33741"/>
          <a:lstStyle/>
          <a:p>
            <a:pPr defTabSz="1038964" fontAlgn="auto">
              <a:lnSpc>
                <a:spcPct val="90000"/>
              </a:lnSpc>
              <a:spcBef>
                <a:spcPts val="0"/>
              </a:spcBef>
              <a:spcAft>
                <a:spcPts val="1126"/>
              </a:spcAft>
              <a:defRPr/>
            </a:pPr>
            <a:endParaRPr lang="en-US" sz="1400" dirty="0">
              <a:solidFill>
                <a:prstClr val="white"/>
              </a:solidFill>
              <a:sym typeface="Trebuchet MS" panose="020B0603020202020204" pitchFamily="34" charset="0"/>
            </a:endParaRPr>
          </a:p>
        </p:txBody>
      </p:sp>
      <p:sp>
        <p:nvSpPr>
          <p:cNvPr id="6" name="Page"/>
          <p:cNvSpPr txBox="1"/>
          <p:nvPr userDrawn="1"/>
        </p:nvSpPr>
        <p:spPr>
          <a:xfrm>
            <a:off x="11018838" y="6389688"/>
            <a:ext cx="381000" cy="169862"/>
          </a:xfrm>
          <a:prstGeom prst="rect">
            <a:avLst/>
          </a:prstGeom>
          <a:noFill/>
        </p:spPr>
        <p:txBody>
          <a:bodyPr lIns="0" tIns="0" rIns="0" bIns="0" anchor="b">
            <a:spAutoFit/>
          </a:bodyPr>
          <a:lstStyle/>
          <a:p>
            <a:pPr algn="r" defTabSz="1029989" fontAlgn="auto">
              <a:spcBef>
                <a:spcPts val="0"/>
              </a:spcBef>
              <a:spcAft>
                <a:spcPts val="0"/>
              </a:spcAft>
              <a:defRPr/>
            </a:pPr>
            <a:fld id="{8529194A-CC2C-40BF-A1C4-78A5A5723E16}" type="slidenum">
              <a:rPr lang="en-US" sz="1100">
                <a:solidFill>
                  <a:prstClr val="white">
                    <a:lumMod val="50000"/>
                  </a:prstClr>
                </a:solidFill>
                <a:latin typeface="+mn-lt"/>
                <a:sym typeface="Trebuchet MS" panose="020B0603020202020204" pitchFamily="34" charset="0"/>
              </a:rPr>
              <a:pPr algn="r" defTabSz="1029989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sz="1100" dirty="0">
              <a:solidFill>
                <a:prstClr val="white">
                  <a:lumMod val="50000"/>
                </a:prstClr>
              </a:solidFill>
              <a:latin typeface="+mn-lt"/>
              <a:sym typeface="Trebuchet MS" panose="020B0603020202020204" pitchFamily="34" charset="0"/>
            </a:endParaRPr>
          </a:p>
        </p:txBody>
      </p:sp>
      <p:pic>
        <p:nvPicPr>
          <p:cNvPr id="7" name="Picture 8"/>
          <p:cNvPicPr>
            <a:picLocks noChangeAspect="1"/>
          </p:cNvPicPr>
          <p:nvPr userDrawn="1"/>
        </p:nvPicPr>
        <p:blipFill>
          <a:blip r:embed="rId7"/>
          <a:srcRect/>
          <a:stretch>
            <a:fillRect/>
          </a:stretch>
        </p:blipFill>
        <p:spPr bwMode="auto">
          <a:xfrm rot="120000">
            <a:off x="4083050" y="3408363"/>
            <a:ext cx="3316288" cy="3455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Title 2"/>
          <p:cNvSpPr>
            <a:spLocks noGrp="1"/>
          </p:cNvSpPr>
          <p:nvPr>
            <p:ph type="title"/>
          </p:nvPr>
        </p:nvSpPr>
        <p:spPr>
          <a:xfrm>
            <a:off x="775385" y="622801"/>
            <a:ext cx="4550339" cy="373949"/>
          </a:xfrm>
          <a:prstGeom prst="rect">
            <a:avLst/>
          </a:prstGeom>
        </p:spPr>
        <p:txBody>
          <a:bodyPr/>
          <a:lstStyle>
            <a:lvl1pPr>
              <a:defRPr sz="2700">
                <a:solidFill>
                  <a:srgbClr val="FFFFFF"/>
                </a:solidFill>
                <a:latin typeface="+mj-lt"/>
                <a:sym typeface="Trebuchet MS" panose="020B0603020202020204" pitchFamily="34" charset="0"/>
              </a:defRPr>
            </a:lvl1pPr>
          </a:lstStyle>
          <a:p>
            <a:r>
              <a:rPr lang="ru-RU" dirty="0"/>
              <a:t>Образец заголовка</a:t>
            </a:r>
            <a:endParaRPr lang="en-US" dirty="0"/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>
          <a:xfrm>
            <a:off x="9739313" y="6389688"/>
            <a:ext cx="1271587" cy="169862"/>
          </a:xfrm>
          <a:prstGeom prst="rect">
            <a:avLst/>
          </a:prstGeom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  <a:spAutoFit/>
          </a:bodyPr>
          <a:lstStyle>
            <a:lvl1pPr algn="r">
              <a:defRPr sz="1100">
                <a:solidFill>
                  <a:srgbClr val="7F7F7F"/>
                </a:solidFill>
                <a:latin typeface="Trebuchet MS" pitchFamily="34" charset="0"/>
                <a:sym typeface="Trebuchet MS" pitchFamily="34" charset="0"/>
              </a:defRPr>
            </a:lvl1pPr>
          </a:lstStyle>
          <a:p>
            <a:pPr>
              <a:defRPr/>
            </a:pPr>
            <a:r>
              <a:rPr lang="ru-RU"/>
              <a:t>20.07.2021</a:t>
            </a:r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2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rrow two third">
    <p:bg>
      <p:bgPr>
        <a:gradFill rotWithShape="1">
          <a:gsLst>
            <a:gs pos="0">
              <a:srgbClr val="0077BE"/>
            </a:gs>
            <a:gs pos="100000">
              <a:srgbClr val="67BD4A"/>
            </a:gs>
          </a:gsLst>
          <a:lin ang="81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166330" name="think-cell Slide" r:id="rId5" imgW="360" imgH="360" progId="">
                  <p:embed/>
                </p:oleObj>
              </mc:Choice>
              <mc:Fallback>
                <p:oleObj name="think-cell Slide" r:id="rId5" imgW="360" imgH="360" progId="">
                  <p:embed/>
                  <p:pic>
                    <p:nvPicPr>
                      <p:cNvPr id="0" name="Picture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ectangle 1" hidden="1">
            <a:extLst/>
          </p:cNvPr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195263" cy="158750"/>
          </a:xfrm>
          <a:prstGeom prst="rect">
            <a:avLst/>
          </a:prstGeom>
          <a:solidFill>
            <a:srgbClr val="0077BE"/>
          </a:solidFill>
          <a:ln w="9525" cap="rnd" cmpd="sng" algn="ctr">
            <a:solidFill>
              <a:srgbClr val="0077BE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anchor="ctr"/>
          <a:lstStyle/>
          <a:p>
            <a:pPr algn="ctr" defTabSz="1038964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700" dirty="0" err="1">
              <a:solidFill>
                <a:srgbClr val="FFFFFF"/>
              </a:solidFill>
              <a:sym typeface="Trebuchet MS" panose="020B0603020202020204" pitchFamily="34" charset="0"/>
            </a:endParaRPr>
          </a:p>
        </p:txBody>
      </p:sp>
      <p:sp>
        <p:nvSpPr>
          <p:cNvPr id="5" name="ArrowPanelGray"/>
          <p:cNvSpPr/>
          <p:nvPr userDrawn="1"/>
        </p:nvSpPr>
        <p:spPr bwMode="white">
          <a:xfrm>
            <a:off x="0" y="0"/>
            <a:ext cx="8372475" cy="6858000"/>
          </a:xfrm>
          <a:custGeom>
            <a:avLst/>
            <a:gdLst>
              <a:gd name="connsiteX0" fmla="*/ 0 w 6802350"/>
              <a:gd name="connsiteY0" fmla="*/ 0 h 6858000"/>
              <a:gd name="connsiteX1" fmla="*/ 6002090 w 6802350"/>
              <a:gd name="connsiteY1" fmla="*/ 0 h 6858000"/>
              <a:gd name="connsiteX2" fmla="*/ 6802350 w 6802350"/>
              <a:gd name="connsiteY2" fmla="*/ 3429000 h 6858000"/>
              <a:gd name="connsiteX3" fmla="*/ 6002090 w 6802350"/>
              <a:gd name="connsiteY3" fmla="*/ 6858000 h 6858000"/>
              <a:gd name="connsiteX4" fmla="*/ 0 w 6802350"/>
              <a:gd name="connsiteY4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802350" h="6858000">
                <a:moveTo>
                  <a:pt x="0" y="0"/>
                </a:moveTo>
                <a:lnTo>
                  <a:pt x="6002090" y="0"/>
                </a:lnTo>
                <a:lnTo>
                  <a:pt x="6802350" y="3429000"/>
                </a:lnTo>
                <a:lnTo>
                  <a:pt x="6002090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F2F2F2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7483" tIns="33741" rIns="67483" bIns="33741"/>
          <a:lstStyle/>
          <a:p>
            <a:pPr defTabSz="1038964" fontAlgn="auto">
              <a:lnSpc>
                <a:spcPct val="90000"/>
              </a:lnSpc>
              <a:spcBef>
                <a:spcPts val="0"/>
              </a:spcBef>
              <a:spcAft>
                <a:spcPts val="1126"/>
              </a:spcAft>
              <a:defRPr/>
            </a:pPr>
            <a:endParaRPr lang="en-US" sz="1400" dirty="0">
              <a:solidFill>
                <a:prstClr val="white"/>
              </a:solidFill>
              <a:sym typeface="Trebuchet MS" panose="020B0603020202020204" pitchFamily="34" charset="0"/>
            </a:endParaRPr>
          </a:p>
        </p:txBody>
      </p:sp>
      <p:sp>
        <p:nvSpPr>
          <p:cNvPr id="6" name="Page"/>
          <p:cNvSpPr txBox="1"/>
          <p:nvPr userDrawn="1"/>
        </p:nvSpPr>
        <p:spPr>
          <a:xfrm>
            <a:off x="11018838" y="6389688"/>
            <a:ext cx="381000" cy="169862"/>
          </a:xfrm>
          <a:prstGeom prst="rect">
            <a:avLst/>
          </a:prstGeom>
          <a:noFill/>
        </p:spPr>
        <p:txBody>
          <a:bodyPr lIns="0" tIns="0" rIns="0" bIns="0" anchor="b">
            <a:spAutoFit/>
          </a:bodyPr>
          <a:lstStyle/>
          <a:p>
            <a:pPr algn="r" defTabSz="1029989" fontAlgn="auto">
              <a:spcBef>
                <a:spcPts val="0"/>
              </a:spcBef>
              <a:spcAft>
                <a:spcPts val="0"/>
              </a:spcAft>
              <a:defRPr/>
            </a:pPr>
            <a:fld id="{0AE41F61-DC91-494D-BA3B-DCBEB0DD7798}" type="slidenum">
              <a:rPr lang="en-US" sz="1100">
                <a:solidFill>
                  <a:prstClr val="white"/>
                </a:solidFill>
                <a:latin typeface="+mn-lt"/>
                <a:sym typeface="Trebuchet MS" panose="020B0603020202020204" pitchFamily="34" charset="0"/>
              </a:rPr>
              <a:pPr algn="r" defTabSz="1029989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sz="1100" dirty="0">
              <a:solidFill>
                <a:prstClr val="white"/>
              </a:solidFill>
              <a:latin typeface="+mn-lt"/>
              <a:sym typeface="Trebuchet MS" panose="020B0603020202020204" pitchFamily="34" charset="0"/>
            </a:endParaRPr>
          </a:p>
        </p:txBody>
      </p:sp>
      <p:pic>
        <p:nvPicPr>
          <p:cNvPr id="7" name="Picture 11"/>
          <p:cNvPicPr>
            <a:picLocks noChangeAspect="1" noChangeArrowheads="1"/>
          </p:cNvPicPr>
          <p:nvPr userDrawn="1"/>
        </p:nvPicPr>
        <p:blipFill>
          <a:blip r:embed="rId7"/>
          <a:srcRect/>
          <a:stretch>
            <a:fillRect/>
          </a:stretch>
        </p:blipFill>
        <p:spPr bwMode="auto">
          <a:xfrm>
            <a:off x="7196138" y="3589338"/>
            <a:ext cx="1681162" cy="3382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Title 3"/>
          <p:cNvSpPr>
            <a:spLocks noGrp="1"/>
          </p:cNvSpPr>
          <p:nvPr>
            <p:ph type="title"/>
          </p:nvPr>
        </p:nvSpPr>
        <p:spPr>
          <a:xfrm>
            <a:off x="775385" y="622801"/>
            <a:ext cx="6090153" cy="373949"/>
          </a:xfrm>
        </p:spPr>
        <p:txBody>
          <a:bodyPr/>
          <a:lstStyle>
            <a:lvl1pPr>
              <a:defRPr sz="2700">
                <a:solidFill>
                  <a:srgbClr val="374140"/>
                </a:solidFill>
                <a:latin typeface="+mj-lt"/>
                <a:sym typeface="Trebuchet MS" panose="020B0603020202020204" pitchFamily="34" charset="0"/>
              </a:defRPr>
            </a:lvl1pPr>
          </a:lstStyle>
          <a:p>
            <a:r>
              <a:rPr lang="ru-RU" dirty="0"/>
              <a:t>Образец заголовка</a:t>
            </a:r>
            <a:endParaRPr lang="en-US" dirty="0"/>
          </a:p>
        </p:txBody>
      </p:sp>
      <p:sp>
        <p:nvSpPr>
          <p:cNvPr id="8" name="Date Placeholder 4"/>
          <p:cNvSpPr>
            <a:spLocks noGrp="1"/>
          </p:cNvSpPr>
          <p:nvPr>
            <p:ph type="dt" sz="half" idx="10"/>
          </p:nvPr>
        </p:nvSpPr>
        <p:spPr>
          <a:xfrm>
            <a:off x="9739313" y="6405563"/>
            <a:ext cx="1271587" cy="153987"/>
          </a:xfrm>
          <a:prstGeom prst="rect">
            <a:avLst/>
          </a:prstGeom>
        </p:spPr>
        <p:txBody>
          <a:bodyPr vert="horz" wrap="square" lIns="67483" tIns="33741" rIns="67483" bIns="33741" numCol="1" anchor="t" anchorCtr="0" compatLnSpc="1">
            <a:prstTxWarp prst="textNoShape">
              <a:avLst/>
            </a:prstTxWarp>
          </a:bodyPr>
          <a:lstStyle>
            <a:lvl1pPr>
              <a:defRPr sz="2000">
                <a:solidFill>
                  <a:srgbClr val="FFFFFF"/>
                </a:solidFill>
                <a:latin typeface="Trebuchet MS" pitchFamily="34" charset="0"/>
                <a:sym typeface="Trebuchet MS" pitchFamily="34" charset="0"/>
              </a:defRPr>
            </a:lvl1pPr>
          </a:lstStyle>
          <a:p>
            <a:pPr>
              <a:defRPr/>
            </a:pPr>
            <a:r>
              <a:rPr lang="ru-RU"/>
              <a:t>20.07.2021</a:t>
            </a:r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23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Green arrow two third">
    <p:bg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167354" name="think-cell Slide" r:id="rId5" imgW="360" imgH="360" progId="">
                  <p:embed/>
                </p:oleObj>
              </mc:Choice>
              <mc:Fallback>
                <p:oleObj name="think-cell Slide" r:id="rId5" imgW="360" imgH="360" progId="">
                  <p:embed/>
                  <p:pic>
                    <p:nvPicPr>
                      <p:cNvPr id="0" name="Picture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ectangle 1" hidden="1">
            <a:extLst/>
          </p:cNvPr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195263" cy="158750"/>
          </a:xfrm>
          <a:prstGeom prst="rect">
            <a:avLst/>
          </a:prstGeom>
          <a:solidFill>
            <a:srgbClr val="0077BE"/>
          </a:solidFill>
          <a:ln w="9525" cap="rnd" cmpd="sng" algn="ctr">
            <a:solidFill>
              <a:srgbClr val="0077BE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anchor="ctr"/>
          <a:lstStyle/>
          <a:p>
            <a:pPr algn="ctr" defTabSz="1038964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700" dirty="0" err="1">
              <a:solidFill>
                <a:srgbClr val="FFFFFF"/>
              </a:solidFill>
              <a:sym typeface="Trebuchet MS" panose="020B0603020202020204" pitchFamily="34" charset="0"/>
            </a:endParaRPr>
          </a:p>
        </p:txBody>
      </p:sp>
      <p:sp>
        <p:nvSpPr>
          <p:cNvPr id="5" name="ArrowPanelGray"/>
          <p:cNvSpPr/>
          <p:nvPr userDrawn="1"/>
        </p:nvSpPr>
        <p:spPr bwMode="white">
          <a:xfrm>
            <a:off x="0" y="0"/>
            <a:ext cx="8372475" cy="6858000"/>
          </a:xfrm>
          <a:custGeom>
            <a:avLst/>
            <a:gdLst>
              <a:gd name="connsiteX0" fmla="*/ 0 w 6802350"/>
              <a:gd name="connsiteY0" fmla="*/ 0 h 6858000"/>
              <a:gd name="connsiteX1" fmla="*/ 6002090 w 6802350"/>
              <a:gd name="connsiteY1" fmla="*/ 0 h 6858000"/>
              <a:gd name="connsiteX2" fmla="*/ 6802350 w 6802350"/>
              <a:gd name="connsiteY2" fmla="*/ 3429000 h 6858000"/>
              <a:gd name="connsiteX3" fmla="*/ 6002090 w 6802350"/>
              <a:gd name="connsiteY3" fmla="*/ 6858000 h 6858000"/>
              <a:gd name="connsiteX4" fmla="*/ 0 w 6802350"/>
              <a:gd name="connsiteY4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802350" h="6858000">
                <a:moveTo>
                  <a:pt x="0" y="0"/>
                </a:moveTo>
                <a:lnTo>
                  <a:pt x="6002090" y="0"/>
                </a:lnTo>
                <a:lnTo>
                  <a:pt x="6802350" y="3429000"/>
                </a:lnTo>
                <a:lnTo>
                  <a:pt x="6002090" y="6858000"/>
                </a:lnTo>
                <a:lnTo>
                  <a:pt x="0" y="6858000"/>
                </a:lnTo>
                <a:close/>
              </a:path>
            </a:pathLst>
          </a:custGeom>
          <a:gradFill>
            <a:gsLst>
              <a:gs pos="0">
                <a:schemeClr val="tx2"/>
              </a:gs>
              <a:gs pos="100000">
                <a:schemeClr val="accent2"/>
              </a:gs>
            </a:gsLst>
            <a:lin ang="8100000" scaled="1"/>
          </a:gra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7483" tIns="33741" rIns="67483" bIns="33741"/>
          <a:lstStyle/>
          <a:p>
            <a:pPr defTabSz="1038964" fontAlgn="auto">
              <a:lnSpc>
                <a:spcPct val="90000"/>
              </a:lnSpc>
              <a:spcBef>
                <a:spcPts val="0"/>
              </a:spcBef>
              <a:spcAft>
                <a:spcPts val="1126"/>
              </a:spcAft>
              <a:defRPr/>
            </a:pPr>
            <a:endParaRPr lang="en-US" sz="1400" dirty="0">
              <a:solidFill>
                <a:prstClr val="white"/>
              </a:solidFill>
              <a:sym typeface="Trebuchet MS" panose="020B0603020202020204" pitchFamily="34" charset="0"/>
            </a:endParaRPr>
          </a:p>
        </p:txBody>
      </p:sp>
      <p:sp>
        <p:nvSpPr>
          <p:cNvPr id="6" name="Page"/>
          <p:cNvSpPr txBox="1"/>
          <p:nvPr userDrawn="1"/>
        </p:nvSpPr>
        <p:spPr>
          <a:xfrm>
            <a:off x="11018838" y="6389688"/>
            <a:ext cx="381000" cy="169862"/>
          </a:xfrm>
          <a:prstGeom prst="rect">
            <a:avLst/>
          </a:prstGeom>
          <a:noFill/>
        </p:spPr>
        <p:txBody>
          <a:bodyPr lIns="0" tIns="0" rIns="0" bIns="0" anchor="b">
            <a:spAutoFit/>
          </a:bodyPr>
          <a:lstStyle/>
          <a:p>
            <a:pPr algn="r" defTabSz="1029989" fontAlgn="auto">
              <a:spcBef>
                <a:spcPts val="0"/>
              </a:spcBef>
              <a:spcAft>
                <a:spcPts val="0"/>
              </a:spcAft>
              <a:defRPr/>
            </a:pPr>
            <a:fld id="{0108643A-95B4-464F-8D27-8371CD0B3B8B}" type="slidenum">
              <a:rPr lang="en-US" sz="1100">
                <a:solidFill>
                  <a:prstClr val="white">
                    <a:lumMod val="50000"/>
                  </a:prstClr>
                </a:solidFill>
                <a:latin typeface="+mn-lt"/>
                <a:sym typeface="Trebuchet MS" panose="020B0603020202020204" pitchFamily="34" charset="0"/>
              </a:rPr>
              <a:pPr algn="r" defTabSz="1029989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sz="1100" dirty="0">
              <a:solidFill>
                <a:prstClr val="white">
                  <a:lumMod val="50000"/>
                </a:prstClr>
              </a:solidFill>
              <a:latin typeface="+mn-lt"/>
              <a:sym typeface="Trebuchet MS" panose="020B0603020202020204" pitchFamily="34" charset="0"/>
            </a:endParaRPr>
          </a:p>
        </p:txBody>
      </p:sp>
      <p:pic>
        <p:nvPicPr>
          <p:cNvPr id="7" name="Picture 8"/>
          <p:cNvPicPr>
            <a:picLocks noChangeAspect="1"/>
          </p:cNvPicPr>
          <p:nvPr userDrawn="1"/>
        </p:nvPicPr>
        <p:blipFill>
          <a:blip r:embed="rId7"/>
          <a:srcRect/>
          <a:stretch>
            <a:fillRect/>
          </a:stretch>
        </p:blipFill>
        <p:spPr bwMode="auto">
          <a:xfrm rot="120000">
            <a:off x="6054725" y="3408363"/>
            <a:ext cx="3316288" cy="3455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Title 3"/>
          <p:cNvSpPr>
            <a:spLocks noGrp="1"/>
          </p:cNvSpPr>
          <p:nvPr>
            <p:ph type="title"/>
          </p:nvPr>
        </p:nvSpPr>
        <p:spPr>
          <a:xfrm>
            <a:off x="775385" y="622801"/>
            <a:ext cx="6090153" cy="373949"/>
          </a:xfrm>
        </p:spPr>
        <p:txBody>
          <a:bodyPr/>
          <a:lstStyle>
            <a:lvl1pPr>
              <a:defRPr sz="2700">
                <a:solidFill>
                  <a:srgbClr val="FFFFFF"/>
                </a:solidFill>
                <a:latin typeface="+mj-lt"/>
                <a:sym typeface="Trebuchet MS" panose="020B0603020202020204" pitchFamily="34" charset="0"/>
              </a:defRPr>
            </a:lvl1pPr>
          </a:lstStyle>
          <a:p>
            <a:r>
              <a:rPr lang="ru-RU" dirty="0"/>
              <a:t>Образец заголовка</a:t>
            </a:r>
            <a:endParaRPr lang="en-US" dirty="0"/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>
          <a:xfrm>
            <a:off x="9739313" y="6389688"/>
            <a:ext cx="1271587" cy="169862"/>
          </a:xfrm>
          <a:prstGeom prst="rect">
            <a:avLst/>
          </a:prstGeom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  <a:spAutoFit/>
          </a:bodyPr>
          <a:lstStyle>
            <a:lvl1pPr algn="r">
              <a:defRPr sz="1100">
                <a:solidFill>
                  <a:srgbClr val="7F7F7F"/>
                </a:solidFill>
                <a:latin typeface="Trebuchet MS" pitchFamily="34" charset="0"/>
                <a:sym typeface="Trebuchet MS" pitchFamily="34" charset="0"/>
              </a:defRPr>
            </a:lvl1pPr>
          </a:lstStyle>
          <a:p>
            <a:pPr>
              <a:defRPr/>
            </a:pPr>
            <a:r>
              <a:rPr lang="ru-RU"/>
              <a:t>20.07.2021</a:t>
            </a:r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23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ig statement green">
    <p:bg>
      <p:bgPr>
        <a:gradFill rotWithShape="1">
          <a:gsLst>
            <a:gs pos="0">
              <a:srgbClr val="0077BE"/>
            </a:gs>
            <a:gs pos="100000">
              <a:srgbClr val="67BD4A"/>
            </a:gs>
          </a:gsLst>
          <a:lin ang="81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age"/>
          <p:cNvSpPr txBox="1"/>
          <p:nvPr/>
        </p:nvSpPr>
        <p:spPr>
          <a:xfrm>
            <a:off x="11337925" y="6389688"/>
            <a:ext cx="381000" cy="169862"/>
          </a:xfrm>
          <a:prstGeom prst="rect">
            <a:avLst/>
          </a:prstGeom>
          <a:noFill/>
        </p:spPr>
        <p:txBody>
          <a:bodyPr lIns="0" tIns="0" rIns="0" bIns="0" anchor="b">
            <a:spAutoFit/>
          </a:bodyPr>
          <a:lstStyle/>
          <a:p>
            <a:pPr algn="r" defTabSz="1029989" fontAlgn="auto">
              <a:spcBef>
                <a:spcPts val="0"/>
              </a:spcBef>
              <a:spcAft>
                <a:spcPts val="0"/>
              </a:spcAft>
              <a:defRPr/>
            </a:pPr>
            <a:fld id="{EED892E3-DEF1-46BE-BF58-F247373A73FC}" type="slidenum">
              <a:rPr lang="en-US" sz="1100">
                <a:solidFill>
                  <a:prstClr val="white"/>
                </a:solidFill>
                <a:latin typeface="+mn-lt"/>
                <a:sym typeface="Trebuchet MS" panose="020B0603020202020204" pitchFamily="34" charset="0"/>
              </a:rPr>
              <a:pPr algn="r" defTabSz="1029989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sz="1100" dirty="0">
              <a:solidFill>
                <a:prstClr val="white"/>
              </a:solidFill>
              <a:latin typeface="+mn-lt"/>
              <a:sym typeface="Trebuchet MS" panose="020B0603020202020204" pitchFamily="34" charset="0"/>
            </a:endParaRPr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775385" y="3826333"/>
            <a:ext cx="10642708" cy="1606550"/>
          </a:xfrm>
        </p:spPr>
        <p:txBody>
          <a:bodyPr anchor="b">
            <a:noAutofit/>
          </a:bodyPr>
          <a:lstStyle>
            <a:lvl1pPr marL="0" algn="l" defTabSz="1029989" rtl="0" eaLnBrk="1" fontAlgn="auto" latinLnBrk="0" hangingPunct="1">
              <a:lnSpc>
                <a:spcPts val="6759"/>
              </a:lnSpc>
              <a:spcBef>
                <a:spcPts val="0"/>
              </a:spcBef>
              <a:spcAft>
                <a:spcPts val="0"/>
              </a:spcAft>
              <a:defRPr lang="en-US" sz="5000" kern="1200" baseline="0" dirty="0">
                <a:solidFill>
                  <a:schemeClr val="bg1"/>
                </a:solidFill>
                <a:latin typeface="+mj-lt"/>
                <a:ea typeface="+mn-ea"/>
                <a:cs typeface="Arial" panose="020B0604020202020204" pitchFamily="34" charset="0"/>
                <a:sym typeface="Trebuchet MS" panose="020B0603020202020204" pitchFamily="34" charset="0"/>
              </a:defRPr>
            </a:lvl1pPr>
          </a:lstStyle>
          <a:p>
            <a:r>
              <a:rPr lang="ru-RU" dirty="0"/>
              <a:t>Образец 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9739313" y="6405563"/>
            <a:ext cx="1271587" cy="153987"/>
          </a:xfrm>
          <a:prstGeom prst="rect">
            <a:avLst/>
          </a:prstGeom>
        </p:spPr>
        <p:txBody>
          <a:bodyPr vert="horz" wrap="square" lIns="67483" tIns="33741" rIns="67483" bIns="33741" numCol="1" anchor="t" anchorCtr="0" compatLnSpc="1">
            <a:prstTxWarp prst="textNoShape">
              <a:avLst/>
            </a:prstTxWarp>
          </a:bodyPr>
          <a:lstStyle>
            <a:lvl1pPr>
              <a:defRPr sz="2000">
                <a:solidFill>
                  <a:srgbClr val="FFFFFF"/>
                </a:solidFill>
                <a:latin typeface="Trebuchet MS" pitchFamily="34" charset="0"/>
                <a:sym typeface="Trebuchet MS" pitchFamily="34" charset="0"/>
              </a:defRPr>
            </a:lvl1pPr>
          </a:lstStyle>
          <a:p>
            <a:pPr>
              <a:defRPr/>
            </a:pPr>
            <a:r>
              <a:rPr lang="ru-RU"/>
              <a:t>20.07.2021</a:t>
            </a:r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bg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2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957434" name="think-cell Slide" r:id="rId5" imgW="360" imgH="360" progId="">
                  <p:embed/>
                </p:oleObj>
              </mc:Choice>
              <mc:Fallback>
                <p:oleObj name="think-cell Slide" r:id="rId5" imgW="360" imgH="360" progId="">
                  <p:embed/>
                  <p:pic>
                    <p:nvPicPr>
                      <p:cNvPr id="0" name="Picture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Rectangle 2" hidden="1"/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195263" cy="158750"/>
          </a:xfrm>
          <a:prstGeom prst="rect">
            <a:avLst/>
          </a:prstGeom>
          <a:solidFill>
            <a:srgbClr val="0077BE"/>
          </a:solidFill>
          <a:ln w="9525" cap="rnd" cmpd="sng" algn="ctr">
            <a:solidFill>
              <a:srgbClr val="0077BE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000" dirty="0">
              <a:solidFill>
                <a:srgbClr val="FFFFFF"/>
              </a:solidFill>
              <a:ea typeface="+mj-ea"/>
              <a:cs typeface="+mj-cs"/>
              <a:sym typeface="Trebuchet MS" panose="020B0603020202020204" pitchFamily="34" charset="0"/>
            </a:endParaRPr>
          </a:p>
        </p:txBody>
      </p:sp>
      <p:sp>
        <p:nvSpPr>
          <p:cNvPr id="4" name="Page"/>
          <p:cNvSpPr txBox="1"/>
          <p:nvPr userDrawn="1"/>
        </p:nvSpPr>
        <p:spPr>
          <a:xfrm>
            <a:off x="11018838" y="6405563"/>
            <a:ext cx="381000" cy="153987"/>
          </a:xfrm>
          <a:prstGeom prst="rect">
            <a:avLst/>
          </a:prstGeom>
          <a:noFill/>
        </p:spPr>
        <p:txBody>
          <a:bodyPr lIns="0" tIns="0" rIns="0" bIns="0" anchor="b">
            <a:spAutoFit/>
          </a:bodyPr>
          <a:lstStyle/>
          <a:p>
            <a:pPr algn="r" defTabSz="914400" fontAlgn="auto">
              <a:spcBef>
                <a:spcPts val="0"/>
              </a:spcBef>
              <a:spcAft>
                <a:spcPts val="0"/>
              </a:spcAft>
              <a:defRPr/>
            </a:pPr>
            <a:fld id="{A89B1230-460C-4814-8F5A-BE8F2D57F473}" type="slidenum">
              <a:rPr lang="en-US" sz="1000">
                <a:solidFill>
                  <a:schemeClr val="bg1">
                    <a:lumMod val="50000"/>
                  </a:schemeClr>
                </a:solidFill>
                <a:latin typeface="+mn-lt"/>
                <a:sym typeface="Trebuchet MS" panose="020B0603020202020204" pitchFamily="34" charset="0"/>
              </a:rPr>
              <a:pPr algn="r" defTabSz="914400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sz="1000" dirty="0">
              <a:solidFill>
                <a:schemeClr val="bg1">
                  <a:lumMod val="50000"/>
                </a:schemeClr>
              </a:solidFill>
              <a:latin typeface="+mn-lt"/>
              <a:sym typeface="Trebuchet MS" panose="020B0603020202020204" pitchFamily="34" charset="0"/>
            </a:endParaRPr>
          </a:p>
        </p:txBody>
      </p:sp>
      <p:sp>
        <p:nvSpPr>
          <p:cNvPr id="5" name="Rectangle 9">
            <a:extLst/>
          </p:cNvPr>
          <p:cNvSpPr/>
          <p:nvPr userDrawn="1"/>
        </p:nvSpPr>
        <p:spPr>
          <a:xfrm>
            <a:off x="10796588" y="171450"/>
            <a:ext cx="998537" cy="122238"/>
          </a:xfrm>
          <a:prstGeom prst="rect">
            <a:avLst/>
          </a:prstGeom>
          <a:noFill/>
          <a:ln w="9525" cap="rnd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anchor="ctr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800" dirty="0">
                <a:solidFill>
                  <a:srgbClr val="C8C8C8"/>
                </a:solidFill>
              </a:rPr>
              <a:t>КОНФИДЕНЦИАЛЬНО</a:t>
            </a:r>
            <a:endParaRPr lang="en-US" sz="800" dirty="0">
              <a:solidFill>
                <a:srgbClr val="C8C8C8"/>
              </a:solidFill>
            </a:endParaRPr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50000"/>
                  </a:schemeClr>
                </a:solidFill>
                <a:latin typeface="+mn-lt"/>
                <a:sym typeface="Trebuchet MS" panose="020B0603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24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ig statement icon">
    <p:bg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169907" name="think-cell Slide" r:id="rId7" imgW="360" imgH="360" progId="">
                  <p:embed/>
                </p:oleObj>
              </mc:Choice>
              <mc:Fallback>
                <p:oleObj name="think-cell Slide" r:id="rId7" imgW="360" imgH="360" progId="">
                  <p:embed/>
                  <p:pic>
                    <p:nvPicPr>
                      <p:cNvPr id="0" name="Picture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ectangle 2" hidden="1"/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195263" cy="158750"/>
          </a:xfrm>
          <a:prstGeom prst="rect">
            <a:avLst/>
          </a:prstGeom>
          <a:solidFill>
            <a:srgbClr val="0077BE"/>
          </a:solidFill>
          <a:ln w="9525" cap="rnd" cmpd="sng" algn="ctr">
            <a:solidFill>
              <a:srgbClr val="0077BE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anchor="ctr"/>
          <a:lstStyle/>
          <a:p>
            <a:pPr algn="ctr" defTabSz="1038964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300" dirty="0" err="1">
              <a:solidFill>
                <a:srgbClr val="FFFFFF"/>
              </a:solidFill>
              <a:sym typeface="Trebuchet MS" panose="020B0603020202020204" pitchFamily="34" charset="0"/>
            </a:endParaRPr>
          </a:p>
        </p:txBody>
      </p:sp>
      <p:sp>
        <p:nvSpPr>
          <p:cNvPr id="5" name="Page"/>
          <p:cNvSpPr txBox="1"/>
          <p:nvPr userDrawn="1"/>
        </p:nvSpPr>
        <p:spPr>
          <a:xfrm>
            <a:off x="11337925" y="6389688"/>
            <a:ext cx="381000" cy="169862"/>
          </a:xfrm>
          <a:prstGeom prst="rect">
            <a:avLst/>
          </a:prstGeom>
          <a:noFill/>
        </p:spPr>
        <p:txBody>
          <a:bodyPr lIns="0" tIns="0" rIns="0" bIns="0" anchor="b">
            <a:spAutoFit/>
          </a:bodyPr>
          <a:lstStyle/>
          <a:p>
            <a:pPr algn="r" defTabSz="1029989" fontAlgn="auto">
              <a:spcBef>
                <a:spcPts val="0"/>
              </a:spcBef>
              <a:spcAft>
                <a:spcPts val="0"/>
              </a:spcAft>
              <a:defRPr/>
            </a:pPr>
            <a:fld id="{25C1CDED-8442-4C66-8CF7-AE28346C3A19}" type="slidenum">
              <a:rPr lang="en-US" sz="1100">
                <a:solidFill>
                  <a:prstClr val="white">
                    <a:lumMod val="50000"/>
                  </a:prstClr>
                </a:solidFill>
                <a:latin typeface="+mn-lt"/>
                <a:sym typeface="Trebuchet MS" panose="020B0603020202020204" pitchFamily="34" charset="0"/>
              </a:rPr>
              <a:pPr algn="r" defTabSz="1029989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sz="1100" dirty="0">
              <a:solidFill>
                <a:prstClr val="white">
                  <a:lumMod val="50000"/>
                </a:prstClr>
              </a:solidFill>
              <a:latin typeface="+mn-lt"/>
              <a:sym typeface="Trebuchet MS" panose="020B0603020202020204" pitchFamily="34" charset="0"/>
            </a:endParaRPr>
          </a:p>
        </p:txBody>
      </p:sp>
      <p:graphicFrame>
        <p:nvGraphicFramePr>
          <p:cNvPr id="6" name="Object 3"/>
          <p:cNvGraphicFramePr>
            <a:graphicFrameLocks noChangeAspect="1"/>
          </p:cNvGraphicFramePr>
          <p:nvPr>
            <p:custDataLst>
              <p:tags r:id="rId4"/>
            </p:custData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169908" name="think-cell Slide" r:id="rId9" imgW="360" imgH="360" progId="">
                  <p:embed/>
                </p:oleObj>
              </mc:Choice>
              <mc:Fallback>
                <p:oleObj name="think-cell Slide" r:id="rId9" imgW="360" imgH="360" progId="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Rectangle 1" hidden="1">
            <a:extLst/>
          </p:cNvPr>
          <p:cNvSpPr/>
          <p:nvPr userDrawn="1">
            <p:custDataLst>
              <p:tags r:id="rId5"/>
            </p:custDataLst>
          </p:nvPr>
        </p:nvSpPr>
        <p:spPr>
          <a:xfrm>
            <a:off x="0" y="0"/>
            <a:ext cx="195263" cy="158750"/>
          </a:xfrm>
          <a:prstGeom prst="rect">
            <a:avLst/>
          </a:prstGeom>
          <a:solidFill>
            <a:srgbClr val="0077BE"/>
          </a:solidFill>
          <a:ln w="9525" cap="rnd" cmpd="sng" algn="ctr">
            <a:solidFill>
              <a:srgbClr val="0077BE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anchor="ctr"/>
          <a:lstStyle/>
          <a:p>
            <a:pPr algn="ctr" defTabSz="1038964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5000" dirty="0" err="1">
              <a:solidFill>
                <a:srgbClr val="FFFFFF"/>
              </a:solidFill>
              <a:cs typeface="Arial" panose="020B0604020202020204" pitchFamily="34" charset="0"/>
              <a:sym typeface="Trebuchet MS" panose="020B0603020202020204" pitchFamily="34" charset="0"/>
            </a:endParaRPr>
          </a:p>
        </p:txBody>
      </p:sp>
      <p:sp>
        <p:nvSpPr>
          <p:cNvPr id="9" name="Square"/>
          <p:cNvSpPr>
            <a:spLocks noChangeAspect="1"/>
          </p:cNvSpPr>
          <p:nvPr userDrawn="1"/>
        </p:nvSpPr>
        <p:spPr bwMode="white">
          <a:xfrm>
            <a:off x="774700" y="625475"/>
            <a:ext cx="1130300" cy="917575"/>
          </a:xfrm>
          <a:prstGeom prst="rect">
            <a:avLst/>
          </a:prstGeom>
          <a:noFill/>
          <a:ln w="9525" cap="flat" cmpd="sng" algn="ctr">
            <a:solidFill>
              <a:srgbClr val="0077BE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7483" tIns="33741" rIns="67483" bIns="33741"/>
          <a:lstStyle/>
          <a:p>
            <a:pPr defTabSz="1038964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400" dirty="0">
              <a:solidFill>
                <a:prstClr val="white"/>
              </a:solidFill>
              <a:sym typeface="Trebuchet MS" panose="020B0603020202020204" pitchFamily="34" charset="0"/>
            </a:endParaRP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775385" y="3826333"/>
            <a:ext cx="10642708" cy="1606550"/>
          </a:xfrm>
          <a:prstGeom prst="rect">
            <a:avLst/>
          </a:prstGeom>
        </p:spPr>
        <p:txBody>
          <a:bodyPr anchor="b">
            <a:noAutofit/>
          </a:bodyPr>
          <a:lstStyle>
            <a:lvl1pPr marL="0" algn="l" defTabSz="1029989" rtl="0" eaLnBrk="1" fontAlgn="auto" latinLnBrk="0" hangingPunct="1">
              <a:lnSpc>
                <a:spcPts val="6759"/>
              </a:lnSpc>
              <a:spcBef>
                <a:spcPts val="0"/>
              </a:spcBef>
              <a:spcAft>
                <a:spcPts val="0"/>
              </a:spcAft>
              <a:defRPr lang="en-US" sz="5000" kern="1200" baseline="0" dirty="0">
                <a:solidFill>
                  <a:srgbClr val="0077BE"/>
                </a:solidFill>
                <a:latin typeface="+mj-lt"/>
                <a:ea typeface="+mn-ea"/>
                <a:cs typeface="Arial" panose="020B0604020202020204" pitchFamily="34" charset="0"/>
                <a:sym typeface="Trebuchet MS" panose="020B0603020202020204" pitchFamily="34" charset="0"/>
              </a:defRPr>
            </a:lvl1pPr>
          </a:lstStyle>
          <a:p>
            <a:r>
              <a:rPr lang="ru-RU" dirty="0"/>
              <a:t>Образец заголовка</a:t>
            </a:r>
            <a:endParaRPr lang="en-US" dirty="0"/>
          </a:p>
        </p:txBody>
      </p:sp>
      <p:sp>
        <p:nvSpPr>
          <p:cNvPr id="10" name="Date Placeholder 2"/>
          <p:cNvSpPr>
            <a:spLocks noGrp="1"/>
          </p:cNvSpPr>
          <p:nvPr>
            <p:ph type="dt" sz="half" idx="10"/>
          </p:nvPr>
        </p:nvSpPr>
        <p:spPr>
          <a:xfrm>
            <a:off x="9739313" y="6405563"/>
            <a:ext cx="1271587" cy="153987"/>
          </a:xfrm>
          <a:prstGeom prst="rect">
            <a:avLst/>
          </a:prstGeom>
        </p:spPr>
        <p:txBody>
          <a:bodyPr vert="horz" wrap="square" lIns="67483" tIns="33741" rIns="67483" bIns="33741" numCol="1" anchor="t" anchorCtr="0" compatLnSpc="1">
            <a:prstTxWarp prst="textNoShape">
              <a:avLst/>
            </a:prstTxWarp>
          </a:bodyPr>
          <a:lstStyle>
            <a:lvl1pPr>
              <a:defRPr sz="2000">
                <a:solidFill>
                  <a:srgbClr val="7F7F7F"/>
                </a:solidFill>
                <a:latin typeface="Trebuchet MS" pitchFamily="34" charset="0"/>
                <a:sym typeface="Trebuchet MS" pitchFamily="34" charset="0"/>
              </a:defRPr>
            </a:lvl1pPr>
          </a:lstStyle>
          <a:p>
            <a:pPr>
              <a:defRPr/>
            </a:pPr>
            <a:r>
              <a:rPr lang="ru-RU"/>
              <a:t>20.07.2021</a:t>
            </a:r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2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Quote">
    <p:bg>
      <p:bgPr>
        <a:solidFill>
          <a:srgbClr val="37414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Bubble"/>
          <p:cNvGrpSpPr>
            <a:grpSpLocks/>
          </p:cNvGrpSpPr>
          <p:nvPr userDrawn="1"/>
        </p:nvGrpSpPr>
        <p:grpSpPr bwMode="auto">
          <a:xfrm>
            <a:off x="0" y="0"/>
            <a:ext cx="12192000" cy="5859463"/>
            <a:chOff x="1" y="0"/>
            <a:chExt cx="9905998" cy="5859885"/>
          </a:xfrm>
        </p:grpSpPr>
        <p:sp>
          <p:nvSpPr>
            <p:cNvPr id="3" name="Rectangle 3"/>
            <p:cNvSpPr/>
            <p:nvPr userDrawn="1"/>
          </p:nvSpPr>
          <p:spPr>
            <a:xfrm>
              <a:off x="1" y="0"/>
              <a:ext cx="9905998" cy="4989872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  <a:effectLst/>
          </p:spPr>
          <p:txBody>
            <a:bodyPr/>
            <a:lstStyle/>
            <a:p>
              <a:pPr defTabSz="1038964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3100" dirty="0">
                <a:solidFill>
                  <a:srgbClr val="575757"/>
                </a:solidFill>
                <a:latin typeface="+mn-lt"/>
              </a:endParaRPr>
            </a:p>
          </p:txBody>
        </p:sp>
        <p:sp>
          <p:nvSpPr>
            <p:cNvPr id="4" name="Right Triangle 55"/>
            <p:cNvSpPr/>
            <p:nvPr userDrawn="1"/>
          </p:nvSpPr>
          <p:spPr>
            <a:xfrm rot="5400000">
              <a:off x="2109403" y="4820779"/>
              <a:ext cx="1039888" cy="1038324"/>
            </a:xfrm>
            <a:prstGeom prst="rtTriangle">
              <a:avLst/>
            </a:prstGeom>
            <a:solidFill>
              <a:schemeClr val="tx2"/>
            </a:solidFill>
            <a:ln>
              <a:noFill/>
            </a:ln>
            <a:effectLst/>
          </p:spPr>
          <p:txBody>
            <a:bodyPr/>
            <a:lstStyle/>
            <a:p>
              <a:pPr defTabSz="1038964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3100" dirty="0">
                <a:solidFill>
                  <a:srgbClr val="575757"/>
                </a:solidFill>
                <a:latin typeface="+mn-lt"/>
              </a:endParaRPr>
            </a:p>
          </p:txBody>
        </p:sp>
      </p:grpSp>
      <p:sp>
        <p:nvSpPr>
          <p:cNvPr id="5" name="Page"/>
          <p:cNvSpPr txBox="1"/>
          <p:nvPr userDrawn="1"/>
        </p:nvSpPr>
        <p:spPr>
          <a:xfrm>
            <a:off x="11018838" y="6389688"/>
            <a:ext cx="381000" cy="169862"/>
          </a:xfrm>
          <a:prstGeom prst="rect">
            <a:avLst/>
          </a:prstGeom>
          <a:noFill/>
        </p:spPr>
        <p:txBody>
          <a:bodyPr lIns="0" tIns="0" rIns="0" bIns="0" anchor="b">
            <a:spAutoFit/>
          </a:bodyPr>
          <a:lstStyle/>
          <a:p>
            <a:pPr algn="r" defTabSz="1029989" fontAlgn="auto">
              <a:spcBef>
                <a:spcPts val="0"/>
              </a:spcBef>
              <a:spcAft>
                <a:spcPts val="0"/>
              </a:spcAft>
              <a:defRPr/>
            </a:pPr>
            <a:fld id="{7F97008F-B598-432D-AA59-89A27490DAA3}" type="slidenum">
              <a:rPr lang="en-US" sz="1100">
                <a:solidFill>
                  <a:prstClr val="white"/>
                </a:solidFill>
                <a:latin typeface="+mn-lt"/>
                <a:sym typeface="Trebuchet MS" panose="020B0603020202020204" pitchFamily="34" charset="0"/>
              </a:rPr>
              <a:pPr algn="r" defTabSz="1029989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sz="1100" dirty="0">
              <a:solidFill>
                <a:prstClr val="white"/>
              </a:solidFill>
              <a:latin typeface="+mn-lt"/>
              <a:sym typeface="Trebuchet MS" panose="020B0603020202020204" pitchFamily="34" charset="0"/>
            </a:endParaRPr>
          </a:p>
        </p:txBody>
      </p:sp>
      <p:pic>
        <p:nvPicPr>
          <p:cNvPr id="6" name="Picture 6"/>
          <p:cNvPicPr>
            <a:picLocks noChangeAspect="1"/>
          </p:cNvPicPr>
          <p:nvPr userDrawn="1"/>
        </p:nvPicPr>
        <p:blipFill>
          <a:blip r:embed="rId2"/>
          <a:srcRect l="23083" t="3633" b="2"/>
          <a:stretch>
            <a:fillRect/>
          </a:stretch>
        </p:blipFill>
        <p:spPr bwMode="auto">
          <a:xfrm>
            <a:off x="2586038" y="4784725"/>
            <a:ext cx="9605962" cy="768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</p:sldLayout>
</file>

<file path=ppt/slideLayouts/slideLayout2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pecial gray">
    <p:bg>
      <p:bgPr>
        <a:solidFill>
          <a:schemeClr val="tx1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171450" name="think-cell Slide" r:id="rId5" imgW="360" imgH="360" progId="">
                  <p:embed/>
                </p:oleObj>
              </mc:Choice>
              <mc:Fallback>
                <p:oleObj name="think-cell Slide" r:id="rId5" imgW="360" imgH="360" progId="">
                  <p:embed/>
                  <p:pic>
                    <p:nvPicPr>
                      <p:cNvPr id="0" name="Picture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Rectangle 2" hidden="1">
            <a:extLst/>
          </p:cNvPr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195263" cy="158750"/>
          </a:xfrm>
          <a:prstGeom prst="rect">
            <a:avLst/>
          </a:prstGeom>
          <a:solidFill>
            <a:srgbClr val="0077BE"/>
          </a:solidFill>
          <a:ln w="9525" cap="rnd" cmpd="sng" algn="ctr">
            <a:solidFill>
              <a:srgbClr val="0077BE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anchor="ctr"/>
          <a:lstStyle/>
          <a:p>
            <a:pPr algn="ctr" defTabSz="1038964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700" dirty="0" err="1">
              <a:solidFill>
                <a:srgbClr val="FFFFFF"/>
              </a:solidFill>
              <a:sym typeface="Trebuchet MS" panose="020B0603020202020204" pitchFamily="34" charset="0"/>
            </a:endParaRPr>
          </a:p>
        </p:txBody>
      </p:sp>
      <p:sp>
        <p:nvSpPr>
          <p:cNvPr id="6" name="Page"/>
          <p:cNvSpPr txBox="1"/>
          <p:nvPr userDrawn="1"/>
        </p:nvSpPr>
        <p:spPr bwMode="white">
          <a:xfrm>
            <a:off x="11018838" y="6389688"/>
            <a:ext cx="381000" cy="168275"/>
          </a:xfrm>
          <a:prstGeom prst="rect">
            <a:avLst/>
          </a:prstGeom>
          <a:noFill/>
        </p:spPr>
        <p:txBody>
          <a:bodyPr lIns="0" tIns="0" rIns="0" bIns="0" anchor="b">
            <a:spAutoFit/>
          </a:bodyPr>
          <a:lstStyle/>
          <a:p>
            <a:pPr algn="r" defTabSz="1029989" fontAlgn="auto">
              <a:spcBef>
                <a:spcPts val="0"/>
              </a:spcBef>
              <a:spcAft>
                <a:spcPts val="0"/>
              </a:spcAft>
              <a:defRPr/>
            </a:pPr>
            <a:fld id="{598109F3-82B5-4FD1-BA2F-5D60184E5EB6}" type="slidenum">
              <a:rPr lang="en-US" sz="1100">
                <a:solidFill>
                  <a:prstClr val="white"/>
                </a:solidFill>
                <a:latin typeface="+mn-lt"/>
                <a:sym typeface="Trebuchet MS" panose="020B0603020202020204" pitchFamily="34" charset="0"/>
              </a:rPr>
              <a:pPr algn="r" defTabSz="1029989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sz="1100" dirty="0">
              <a:solidFill>
                <a:prstClr val="white"/>
              </a:solidFill>
              <a:latin typeface="+mn-lt"/>
              <a:sym typeface="Trebuchet MS" panose="020B0603020202020204" pitchFamily="34" charset="0"/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775385" y="622801"/>
            <a:ext cx="10642708" cy="373949"/>
          </a:xfrm>
        </p:spPr>
        <p:txBody>
          <a:bodyPr/>
          <a:lstStyle>
            <a:lvl1pPr>
              <a:defRPr sz="2700">
                <a:solidFill>
                  <a:schemeClr val="bg1"/>
                </a:solidFill>
                <a:latin typeface="+mj-lt"/>
                <a:sym typeface="Trebuchet MS" panose="020B0603020202020204" pitchFamily="34" charset="0"/>
              </a:defRPr>
            </a:lvl1pPr>
          </a:lstStyle>
          <a:p>
            <a:r>
              <a:rPr lang="ru-RU" dirty="0"/>
              <a:t>Образец заголовка</a:t>
            </a:r>
            <a:endParaRPr lang="en-US" dirty="0"/>
          </a:p>
        </p:txBody>
      </p:sp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 bwMode="white">
          <a:xfrm>
            <a:off x="9739313" y="6405563"/>
            <a:ext cx="1271587" cy="153987"/>
          </a:xfrm>
          <a:prstGeom prst="rect">
            <a:avLst/>
          </a:prstGeom>
        </p:spPr>
        <p:txBody>
          <a:bodyPr vert="horz" wrap="square" lIns="67483" tIns="33741" rIns="67483" bIns="33741" numCol="1" anchor="t" anchorCtr="0" compatLnSpc="1">
            <a:prstTxWarp prst="textNoShape">
              <a:avLst/>
            </a:prstTxWarp>
          </a:bodyPr>
          <a:lstStyle>
            <a:lvl1pPr>
              <a:defRPr sz="2000">
                <a:solidFill>
                  <a:srgbClr val="FFFFFF"/>
                </a:solidFill>
                <a:latin typeface="Trebuchet MS" pitchFamily="34" charset="0"/>
                <a:sym typeface="Trebuchet MS" pitchFamily="34" charset="0"/>
              </a:defRPr>
            </a:lvl1pPr>
          </a:lstStyle>
          <a:p>
            <a:pPr>
              <a:defRPr/>
            </a:pPr>
            <a:r>
              <a:rPr lang="ru-RU"/>
              <a:t>20.07.2021</a:t>
            </a:r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24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bg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2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172474" name="think-cell Slide" r:id="rId5" imgW="360" imgH="360" progId="">
                  <p:embed/>
                </p:oleObj>
              </mc:Choice>
              <mc:Fallback>
                <p:oleObj name="think-cell Slide" r:id="rId5" imgW="360" imgH="360" progId="">
                  <p:embed/>
                  <p:pic>
                    <p:nvPicPr>
                      <p:cNvPr id="0" name="Picture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Rectangle 2" hidden="1"/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195263" cy="158750"/>
          </a:xfrm>
          <a:prstGeom prst="rect">
            <a:avLst/>
          </a:prstGeom>
          <a:solidFill>
            <a:srgbClr val="0077BE"/>
          </a:solidFill>
          <a:ln w="9525" cap="rnd" cmpd="sng" algn="ctr">
            <a:solidFill>
              <a:srgbClr val="0077BE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anchor="ctr"/>
          <a:lstStyle/>
          <a:p>
            <a:pPr algn="ctr" defTabSz="1038964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300" dirty="0" err="1">
              <a:solidFill>
                <a:srgbClr val="FFFFFF"/>
              </a:solidFill>
              <a:sym typeface="Trebuchet MS" panose="020B0603020202020204" pitchFamily="34" charset="0"/>
            </a:endParaRPr>
          </a:p>
        </p:txBody>
      </p:sp>
      <p:sp>
        <p:nvSpPr>
          <p:cNvPr id="4" name="Page"/>
          <p:cNvSpPr txBox="1"/>
          <p:nvPr userDrawn="1"/>
        </p:nvSpPr>
        <p:spPr>
          <a:xfrm>
            <a:off x="11337925" y="6389688"/>
            <a:ext cx="381000" cy="169862"/>
          </a:xfrm>
          <a:prstGeom prst="rect">
            <a:avLst/>
          </a:prstGeom>
          <a:noFill/>
        </p:spPr>
        <p:txBody>
          <a:bodyPr lIns="0" tIns="0" rIns="0" bIns="0" anchor="b">
            <a:spAutoFit/>
          </a:bodyPr>
          <a:lstStyle/>
          <a:p>
            <a:pPr algn="r" defTabSz="1029989" fontAlgn="auto">
              <a:spcBef>
                <a:spcPts val="0"/>
              </a:spcBef>
              <a:spcAft>
                <a:spcPts val="0"/>
              </a:spcAft>
              <a:defRPr/>
            </a:pPr>
            <a:fld id="{7FEFA299-4A52-442B-A5C2-5CA1467018E4}" type="slidenum">
              <a:rPr lang="en-US" sz="1100">
                <a:solidFill>
                  <a:prstClr val="white">
                    <a:lumMod val="50000"/>
                  </a:prstClr>
                </a:solidFill>
                <a:latin typeface="+mn-lt"/>
                <a:sym typeface="Trebuchet MS" panose="020B0603020202020204" pitchFamily="34" charset="0"/>
              </a:rPr>
              <a:pPr algn="r" defTabSz="1029989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sz="1100" dirty="0">
              <a:solidFill>
                <a:prstClr val="white">
                  <a:lumMod val="50000"/>
                </a:prstClr>
              </a:solidFill>
              <a:latin typeface="+mn-lt"/>
              <a:sym typeface="Trebuchet MS" panose="020B0603020202020204" pitchFamily="34" charset="0"/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9739313" y="6405563"/>
            <a:ext cx="1271587" cy="153987"/>
          </a:xfrm>
          <a:prstGeom prst="rect">
            <a:avLst/>
          </a:prstGeom>
        </p:spPr>
        <p:txBody>
          <a:bodyPr vert="horz" wrap="square" lIns="67483" tIns="33741" rIns="67483" bIns="33741" numCol="1" anchor="t" anchorCtr="0" compatLnSpc="1">
            <a:prstTxWarp prst="textNoShape">
              <a:avLst/>
            </a:prstTxWarp>
          </a:bodyPr>
          <a:lstStyle>
            <a:lvl1pPr>
              <a:defRPr sz="2000">
                <a:solidFill>
                  <a:srgbClr val="7F7F7F"/>
                </a:solidFill>
                <a:latin typeface="Trebuchet MS" pitchFamily="34" charset="0"/>
                <a:sym typeface="Trebuchet MS" pitchFamily="34" charset="0"/>
              </a:defRPr>
            </a:lvl1pPr>
          </a:lstStyle>
          <a:p>
            <a:pPr>
              <a:defRPr/>
            </a:pPr>
            <a:r>
              <a:rPr lang="ru-RU"/>
              <a:t>20.07.2021</a:t>
            </a:r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24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lank green">
    <p:bg>
      <p:bgPr>
        <a:gradFill rotWithShape="1">
          <a:gsLst>
            <a:gs pos="0">
              <a:srgbClr val="0077BE"/>
            </a:gs>
            <a:gs pos="100000">
              <a:srgbClr val="67BD4A"/>
            </a:gs>
          </a:gsLst>
          <a:lin ang="81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ge"/>
          <p:cNvSpPr txBox="1"/>
          <p:nvPr userDrawn="1"/>
        </p:nvSpPr>
        <p:spPr bwMode="white">
          <a:xfrm>
            <a:off x="11337925" y="6389688"/>
            <a:ext cx="381000" cy="168275"/>
          </a:xfrm>
          <a:prstGeom prst="rect">
            <a:avLst/>
          </a:prstGeom>
          <a:noFill/>
        </p:spPr>
        <p:txBody>
          <a:bodyPr lIns="0" tIns="0" rIns="0" bIns="0" anchor="b">
            <a:spAutoFit/>
          </a:bodyPr>
          <a:lstStyle/>
          <a:p>
            <a:pPr algn="r" defTabSz="1029989" fontAlgn="auto">
              <a:spcBef>
                <a:spcPts val="0"/>
              </a:spcBef>
              <a:spcAft>
                <a:spcPts val="0"/>
              </a:spcAft>
              <a:defRPr/>
            </a:pPr>
            <a:fld id="{4E763E90-06E9-49E2-A1FD-4CB4D4A38D2F}" type="slidenum">
              <a:rPr lang="en-US" sz="1100">
                <a:solidFill>
                  <a:prstClr val="white"/>
                </a:solidFill>
                <a:latin typeface="+mn-lt"/>
                <a:sym typeface="Trebuchet MS" panose="020B0603020202020204" pitchFamily="34" charset="0"/>
              </a:rPr>
              <a:pPr algn="r" defTabSz="1029989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sz="1100" dirty="0">
              <a:solidFill>
                <a:prstClr val="white"/>
              </a:solidFill>
              <a:latin typeface="+mn-lt"/>
              <a:sym typeface="Trebuchet MS" panose="020B0603020202020204" pitchFamily="34" charset="0"/>
            </a:endParaRPr>
          </a:p>
        </p:txBody>
      </p:sp>
      <p:sp>
        <p:nvSpPr>
          <p:cNvPr id="3" name="Date Placeholder 1"/>
          <p:cNvSpPr>
            <a:spLocks noGrp="1"/>
          </p:cNvSpPr>
          <p:nvPr>
            <p:ph type="dt" sz="half" idx="10"/>
          </p:nvPr>
        </p:nvSpPr>
        <p:spPr>
          <a:xfrm>
            <a:off x="9739313" y="6405563"/>
            <a:ext cx="1271587" cy="153987"/>
          </a:xfrm>
          <a:prstGeom prst="rect">
            <a:avLst/>
          </a:prstGeom>
        </p:spPr>
        <p:txBody>
          <a:bodyPr vert="horz" wrap="square" lIns="67483" tIns="33741" rIns="67483" bIns="33741" numCol="1" anchor="t" anchorCtr="0" compatLnSpc="1">
            <a:prstTxWarp prst="textNoShape">
              <a:avLst/>
            </a:prstTxWarp>
          </a:bodyPr>
          <a:lstStyle>
            <a:lvl1pPr>
              <a:defRPr sz="2000">
                <a:solidFill>
                  <a:srgbClr val="FFFFFF"/>
                </a:solidFill>
                <a:latin typeface="Trebuchet MS" pitchFamily="34" charset="0"/>
                <a:sym typeface="Trebuchet MS" pitchFamily="34" charset="0"/>
              </a:defRPr>
            </a:lvl1pPr>
          </a:lstStyle>
          <a:p>
            <a:pPr>
              <a:defRPr/>
            </a:pPr>
            <a:r>
              <a:rPr lang="ru-RU"/>
              <a:t>20.07.2021</a:t>
            </a:r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2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2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174522" name="think-cell Slide" r:id="rId4" imgW="360" imgH="360" progId="">
                  <p:embed/>
                </p:oleObj>
              </mc:Choice>
              <mc:Fallback>
                <p:oleObj name="think-cell Slide" r:id="rId4" imgW="360" imgH="360" progId="">
                  <p:embed/>
                  <p:pic>
                    <p:nvPicPr>
                      <p:cNvPr id="0" name="Picture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3" name="Picture 4" descr="A picture containing blue&#10;&#10;Description automatically generated"/>
          <p:cNvPicPr>
            <a:picLocks noChangeAspect="1"/>
          </p:cNvPicPr>
          <p:nvPr userDrawn="1"/>
        </p:nvPicPr>
        <p:blipFill>
          <a:blip r:embed="rId6"/>
          <a:srcRect/>
          <a:stretch>
            <a:fillRect/>
          </a:stretch>
        </p:blipFill>
        <p:spPr bwMode="auto">
          <a:xfrm>
            <a:off x="0" y="0"/>
            <a:ext cx="9259888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Freeform: Shape 17">
            <a:extLst/>
          </p:cNvPr>
          <p:cNvSpPr/>
          <p:nvPr userDrawn="1"/>
        </p:nvSpPr>
        <p:spPr>
          <a:xfrm flipH="1">
            <a:off x="5024438" y="0"/>
            <a:ext cx="7167562" cy="6858000"/>
          </a:xfrm>
          <a:custGeom>
            <a:avLst/>
            <a:gdLst>
              <a:gd name="connsiteX0" fmla="*/ 0 w 5823857"/>
              <a:gd name="connsiteY0" fmla="*/ 6858000 h 6858000"/>
              <a:gd name="connsiteX1" fmla="*/ 171007 w 5823857"/>
              <a:gd name="connsiteY1" fmla="*/ 6858000 h 6858000"/>
              <a:gd name="connsiteX2" fmla="*/ 171007 w 5823857"/>
              <a:gd name="connsiteY2" fmla="*/ 6857999 h 6858000"/>
              <a:gd name="connsiteX3" fmla="*/ 3364287 w 5823857"/>
              <a:gd name="connsiteY3" fmla="*/ 6857999 h 6858000"/>
              <a:gd name="connsiteX4" fmla="*/ 3354974 w 5823857"/>
              <a:gd name="connsiteY4" fmla="*/ 6776026 h 6858000"/>
              <a:gd name="connsiteX5" fmla="*/ 3448739 w 5823857"/>
              <a:gd name="connsiteY5" fmla="*/ 5492317 h 6858000"/>
              <a:gd name="connsiteX6" fmla="*/ 5406929 w 5823857"/>
              <a:gd name="connsiteY6" fmla="*/ 2086469 h 6858000"/>
              <a:gd name="connsiteX7" fmla="*/ 5823857 w 5823857"/>
              <a:gd name="connsiteY7" fmla="*/ 1 h 6858000"/>
              <a:gd name="connsiteX8" fmla="*/ 529814 w 5823857"/>
              <a:gd name="connsiteY8" fmla="*/ 1 h 6858000"/>
              <a:gd name="connsiteX9" fmla="*/ 171007 w 5823857"/>
              <a:gd name="connsiteY9" fmla="*/ 1 h 6858000"/>
              <a:gd name="connsiteX10" fmla="*/ 171007 w 5823857"/>
              <a:gd name="connsiteY10" fmla="*/ 0 h 6858000"/>
              <a:gd name="connsiteX11" fmla="*/ 0 w 5823857"/>
              <a:gd name="connsiteY11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5823857" h="6858000">
                <a:moveTo>
                  <a:pt x="0" y="6858000"/>
                </a:moveTo>
                <a:lnTo>
                  <a:pt x="171007" y="6858000"/>
                </a:lnTo>
                <a:lnTo>
                  <a:pt x="171007" y="6857999"/>
                </a:lnTo>
                <a:lnTo>
                  <a:pt x="3364287" y="6857999"/>
                </a:lnTo>
                <a:lnTo>
                  <a:pt x="3354974" y="6776026"/>
                </a:lnTo>
                <a:cubicBezTo>
                  <a:pt x="3314077" y="6366203"/>
                  <a:pt x="3306976" y="5937286"/>
                  <a:pt x="3448739" y="5492317"/>
                </a:cubicBezTo>
                <a:cubicBezTo>
                  <a:pt x="3778663" y="4456755"/>
                  <a:pt x="5011076" y="3001855"/>
                  <a:pt x="5406929" y="2086469"/>
                </a:cubicBezTo>
                <a:cubicBezTo>
                  <a:pt x="5802783" y="1171084"/>
                  <a:pt x="5816295" y="447467"/>
                  <a:pt x="5823857" y="1"/>
                </a:cubicBezTo>
                <a:lnTo>
                  <a:pt x="529814" y="1"/>
                </a:lnTo>
                <a:lnTo>
                  <a:pt x="171007" y="1"/>
                </a:lnTo>
                <a:lnTo>
                  <a:pt x="171007" y="0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3686" tIns="83686" rIns="83686" bIns="83686" anchor="ctr"/>
          <a:lstStyle/>
          <a:p>
            <a:pPr algn="ctr" defTabSz="1038964" fontAlgn="auto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US" sz="1300" kern="0" dirty="0">
              <a:solidFill>
                <a:prstClr val="white"/>
              </a:solidFill>
            </a:endParaRPr>
          </a:p>
        </p:txBody>
      </p:sp>
      <p:pic>
        <p:nvPicPr>
          <p:cNvPr id="5" name="Picture 3" descr="http://D4AD938DC65031E21AF9EE0463C292AD.dms.sberbank.ru/D4AD938DC65031E21AF9EE0463C292AD-45FDCC9C7560CF35DA88EEE9435DF9FE-059EB227FE4DBB45BC02484443552864/1.png"/>
          <p:cNvPicPr>
            <a:picLocks/>
          </p:cNvPicPr>
          <p:nvPr userDrawn="1"/>
        </p:nvPicPr>
        <p:blipFill>
          <a:blip r:link="rId7"/>
          <a:srcRect/>
          <a:stretch>
            <a:fillRect/>
          </a:stretch>
        </p:blipFill>
        <p:spPr bwMode="auto">
          <a:xfrm>
            <a:off x="0" y="0"/>
            <a:ext cx="1588" cy="1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90"/>
          <p:cNvPicPr>
            <a:picLocks noChangeAspect="1"/>
          </p:cNvPicPr>
          <p:nvPr userDrawn="1"/>
        </p:nvPicPr>
        <p:blipFill>
          <a:blip r:embed="rId8"/>
          <a:srcRect/>
          <a:stretch>
            <a:fillRect/>
          </a:stretch>
        </p:blipFill>
        <p:spPr bwMode="auto">
          <a:xfrm>
            <a:off x="7486650" y="2482850"/>
            <a:ext cx="3962400" cy="1281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</p:sldLayout>
</file>

<file path=ppt/slideLayouts/slideLayout24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E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2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175546" name="think-cell Slide" r:id="rId4" imgW="360" imgH="360" progId="">
                  <p:embed/>
                </p:oleObj>
              </mc:Choice>
              <mc:Fallback>
                <p:oleObj name="think-cell Slide" r:id="rId4" imgW="360" imgH="360" progId="">
                  <p:embed/>
                  <p:pic>
                    <p:nvPicPr>
                      <p:cNvPr id="0" name="Picture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Rectangle 6">
            <a:extLst/>
          </p:cNvPr>
          <p:cNvSpPr/>
          <p:nvPr userDrawn="1"/>
        </p:nvSpPr>
        <p:spPr>
          <a:xfrm flipH="1">
            <a:off x="0" y="0"/>
            <a:ext cx="12192000" cy="6858000"/>
          </a:xfrm>
          <a:prstGeom prst="rect">
            <a:avLst/>
          </a:prstGeom>
          <a:solidFill>
            <a:srgbClr val="101A22"/>
          </a:solidFill>
          <a:ln w="9525" cap="rnd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7483" tIns="33741" rIns="67483" bIns="33741" anchor="ctr"/>
          <a:lstStyle/>
          <a:p>
            <a:pPr algn="ctr" defTabSz="1038964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900" dirty="0" err="1">
              <a:solidFill>
                <a:srgbClr val="FFFFFF"/>
              </a:solidFill>
            </a:endParaRPr>
          </a:p>
        </p:txBody>
      </p:sp>
      <p:pic>
        <p:nvPicPr>
          <p:cNvPr id="4" name="Picture 10" descr="A picture containing blue&#10;&#10;Description automatically generated"/>
          <p:cNvPicPr>
            <a:picLocks noChangeAspect="1"/>
          </p:cNvPicPr>
          <p:nvPr userDrawn="1"/>
        </p:nvPicPr>
        <p:blipFill>
          <a:blip r:embed="rId6"/>
          <a:srcRect r="10783"/>
          <a:stretch>
            <a:fillRect/>
          </a:stretch>
        </p:blipFill>
        <p:spPr bwMode="auto">
          <a:xfrm>
            <a:off x="0" y="0"/>
            <a:ext cx="826135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Freeform: Shape 7">
            <a:extLst/>
          </p:cNvPr>
          <p:cNvSpPr/>
          <p:nvPr userDrawn="1"/>
        </p:nvSpPr>
        <p:spPr>
          <a:xfrm flipH="1">
            <a:off x="5326063" y="0"/>
            <a:ext cx="6865937" cy="6858000"/>
          </a:xfrm>
          <a:custGeom>
            <a:avLst/>
            <a:gdLst>
              <a:gd name="connsiteX0" fmla="*/ 0 w 8514436"/>
              <a:gd name="connsiteY0" fmla="*/ 0 h 10691813"/>
              <a:gd name="connsiteX1" fmla="*/ 8514436 w 8514436"/>
              <a:gd name="connsiteY1" fmla="*/ 0 h 10691813"/>
              <a:gd name="connsiteX2" fmla="*/ 8322834 w 8514436"/>
              <a:gd name="connsiteY2" fmla="*/ 165971 h 10691813"/>
              <a:gd name="connsiteX3" fmla="*/ 5953096 w 8514436"/>
              <a:gd name="connsiteY3" fmla="*/ 5520068 h 10691813"/>
              <a:gd name="connsiteX4" fmla="*/ 8071631 w 8514436"/>
              <a:gd name="connsiteY4" fmla="*/ 10634666 h 10691813"/>
              <a:gd name="connsiteX5" fmla="*/ 8131571 w 8514436"/>
              <a:gd name="connsiteY5" fmla="*/ 10691813 h 10691813"/>
              <a:gd name="connsiteX6" fmla="*/ 0 w 8514436"/>
              <a:gd name="connsiteY6" fmla="*/ 10691813 h 106918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514436" h="10691813">
                <a:moveTo>
                  <a:pt x="0" y="0"/>
                </a:moveTo>
                <a:lnTo>
                  <a:pt x="8514436" y="0"/>
                </a:lnTo>
                <a:lnTo>
                  <a:pt x="8322834" y="165971"/>
                </a:lnTo>
                <a:cubicBezTo>
                  <a:pt x="6867054" y="1489113"/>
                  <a:pt x="5953096" y="3397857"/>
                  <a:pt x="5953096" y="5520068"/>
                </a:cubicBezTo>
                <a:cubicBezTo>
                  <a:pt x="5953096" y="7517443"/>
                  <a:pt x="6762692" y="9325727"/>
                  <a:pt x="8071631" y="10634666"/>
                </a:cubicBezTo>
                <a:lnTo>
                  <a:pt x="8131571" y="10691813"/>
                </a:lnTo>
                <a:lnTo>
                  <a:pt x="0" y="10691813"/>
                </a:lnTo>
                <a:close/>
              </a:path>
            </a:pathLst>
          </a:custGeom>
          <a:solidFill>
            <a:srgbClr val="101A22">
              <a:alpha val="50000"/>
            </a:srgbClr>
          </a:solidFill>
          <a:ln w="9525" cap="rnd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7483" tIns="33741" rIns="67483" bIns="33741" anchor="ctr"/>
          <a:lstStyle/>
          <a:p>
            <a:pPr algn="ctr" defTabSz="1038964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900" dirty="0" err="1">
              <a:solidFill>
                <a:srgbClr val="FFFFFF"/>
              </a:solidFill>
            </a:endParaRPr>
          </a:p>
        </p:txBody>
      </p:sp>
      <p:pic>
        <p:nvPicPr>
          <p:cNvPr id="6" name="Picture 3" descr="http://D4AD938DC65031E21AF9EE0463C292AD.dms.sberbank.ru/D4AD938DC65031E21AF9EE0463C292AD-45FDCC9C7560CF35DA88EEE9435DF9FE-059EB227FE4DBB45BC02484443552864/1.png"/>
          <p:cNvPicPr>
            <a:picLocks/>
          </p:cNvPicPr>
          <p:nvPr userDrawn="1"/>
        </p:nvPicPr>
        <p:blipFill>
          <a:blip r:link="rId7"/>
          <a:srcRect/>
          <a:stretch>
            <a:fillRect/>
          </a:stretch>
        </p:blipFill>
        <p:spPr bwMode="auto">
          <a:xfrm>
            <a:off x="0" y="0"/>
            <a:ext cx="1588" cy="1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276" descr="Заказ выписок ЕГРН из Росреестра."/>
          <p:cNvPicPr>
            <a:picLocks noChangeAspect="1" noChangeArrowheads="1"/>
          </p:cNvPicPr>
          <p:nvPr userDrawn="1"/>
        </p:nvPicPr>
        <p:blipFill>
          <a:blip r:embed="rId8"/>
          <a:srcRect/>
          <a:stretch>
            <a:fillRect/>
          </a:stretch>
        </p:blipFill>
        <p:spPr bwMode="auto">
          <a:xfrm>
            <a:off x="8723313" y="2959100"/>
            <a:ext cx="782637" cy="93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itle 4">
            <a:extLst/>
          </p:cNvPr>
          <p:cNvSpPr txBox="1">
            <a:spLocks/>
          </p:cNvSpPr>
          <p:nvPr userDrawn="1"/>
        </p:nvSpPr>
        <p:spPr>
          <a:xfrm>
            <a:off x="8707438" y="4121150"/>
            <a:ext cx="2890837" cy="539750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 algn="l" defTabSz="1395649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053" kern="1200">
                <a:solidFill>
                  <a:srgbClr val="374140"/>
                </a:solidFill>
                <a:latin typeface="+mj-lt"/>
                <a:ea typeface="+mj-ea"/>
                <a:cs typeface="+mj-cs"/>
                <a:sym typeface="Trebuchet MS" panose="020B0603020202020204" pitchFamily="34" charset="0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ru-RU" sz="1300" b="1" dirty="0">
                <a:solidFill>
                  <a:srgbClr val="FFFFFF"/>
                </a:solidFill>
              </a:rPr>
              <a:t>Федеральная служба</a:t>
            </a:r>
            <a:br>
              <a:rPr lang="ru-RU" sz="1300" b="1" dirty="0">
                <a:solidFill>
                  <a:srgbClr val="FFFFFF"/>
                </a:solidFill>
              </a:rPr>
            </a:br>
            <a:r>
              <a:rPr lang="ru-RU" sz="1300" b="1" dirty="0">
                <a:solidFill>
                  <a:srgbClr val="FFFFFF"/>
                </a:solidFill>
              </a:rPr>
              <a:t>государственной регистрации, кадастра и картографии</a:t>
            </a:r>
            <a:endParaRPr lang="en-US" sz="800" b="1" dirty="0">
              <a:solidFill>
                <a:srgbClr val="FFFFFF"/>
              </a:solidFill>
            </a:endParaRPr>
          </a:p>
        </p:txBody>
      </p:sp>
      <p:pic>
        <p:nvPicPr>
          <p:cNvPr id="9" name="Picture 25"/>
          <p:cNvPicPr>
            <a:picLocks noChangeAspect="1" noChangeArrowheads="1"/>
          </p:cNvPicPr>
          <p:nvPr userDrawn="1"/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grayscl/>
            <a:biLevel thresh="50000"/>
          </a:blip>
          <a:srcRect l="29759" t="7906" b="64627"/>
          <a:stretch>
            <a:fillRect/>
          </a:stretch>
        </p:blipFill>
        <p:spPr bwMode="auto">
          <a:xfrm>
            <a:off x="9359900" y="3670300"/>
            <a:ext cx="2035175" cy="257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</p:sldLayout>
</file>

<file path=ppt/slideLayouts/slideLayout24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Layout guide">
    <p:bg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2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176570" name="think-cell Slide" r:id="rId5" imgW="360" imgH="360" progId="">
                  <p:embed/>
                </p:oleObj>
              </mc:Choice>
              <mc:Fallback>
                <p:oleObj name="think-cell Slide" r:id="rId5" imgW="360" imgH="360" progId="">
                  <p:embed/>
                  <p:pic>
                    <p:nvPicPr>
                      <p:cNvPr id="0" name="Picture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Rectangle 2" hidden="1"/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195263" cy="158750"/>
          </a:xfrm>
          <a:prstGeom prst="rect">
            <a:avLst/>
          </a:prstGeom>
          <a:solidFill>
            <a:srgbClr val="0077BE"/>
          </a:solidFill>
          <a:ln w="9525" cap="rnd" cmpd="sng" algn="ctr">
            <a:solidFill>
              <a:srgbClr val="0077BE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anchor="ctr"/>
          <a:lstStyle/>
          <a:p>
            <a:pPr algn="ctr" defTabSz="1038964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300" dirty="0" err="1">
              <a:solidFill>
                <a:srgbClr val="FFFFFF"/>
              </a:solidFill>
              <a:sym typeface="Trebuchet MS" panose="020B0603020202020204" pitchFamily="34" charset="0"/>
            </a:endParaRPr>
          </a:p>
        </p:txBody>
      </p:sp>
      <p:sp>
        <p:nvSpPr>
          <p:cNvPr id="4" name="Page"/>
          <p:cNvSpPr txBox="1"/>
          <p:nvPr userDrawn="1"/>
        </p:nvSpPr>
        <p:spPr>
          <a:xfrm>
            <a:off x="11337925" y="6389688"/>
            <a:ext cx="381000" cy="169862"/>
          </a:xfrm>
          <a:prstGeom prst="rect">
            <a:avLst/>
          </a:prstGeom>
          <a:noFill/>
        </p:spPr>
        <p:txBody>
          <a:bodyPr lIns="0" tIns="0" rIns="0" bIns="0" anchor="b">
            <a:spAutoFit/>
          </a:bodyPr>
          <a:lstStyle/>
          <a:p>
            <a:pPr algn="r" defTabSz="1029989" fontAlgn="auto">
              <a:spcBef>
                <a:spcPts val="0"/>
              </a:spcBef>
              <a:spcAft>
                <a:spcPts val="0"/>
              </a:spcAft>
              <a:defRPr/>
            </a:pPr>
            <a:fld id="{55B48502-B3C1-48E7-8FBF-C140BF3D90C8}" type="slidenum">
              <a:rPr lang="en-US" sz="1100">
                <a:solidFill>
                  <a:prstClr val="white">
                    <a:lumMod val="50000"/>
                  </a:prstClr>
                </a:solidFill>
                <a:latin typeface="+mn-lt"/>
                <a:sym typeface="Trebuchet MS" panose="020B0603020202020204" pitchFamily="34" charset="0"/>
              </a:rPr>
              <a:pPr algn="r" defTabSz="1029989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sz="1100" dirty="0">
              <a:solidFill>
                <a:prstClr val="white">
                  <a:lumMod val="50000"/>
                </a:prstClr>
              </a:solidFill>
              <a:latin typeface="+mn-lt"/>
              <a:sym typeface="Trebuchet MS" panose="020B0603020202020204" pitchFamily="34" charset="0"/>
            </a:endParaRPr>
          </a:p>
        </p:txBody>
      </p:sp>
      <p:grpSp>
        <p:nvGrpSpPr>
          <p:cNvPr id="5" name="A4Grid"/>
          <p:cNvGrpSpPr>
            <a:grpSpLocks/>
          </p:cNvGrpSpPr>
          <p:nvPr userDrawn="1"/>
        </p:nvGrpSpPr>
        <p:grpSpPr bwMode="auto">
          <a:xfrm>
            <a:off x="0" y="0"/>
            <a:ext cx="12192000" cy="6858000"/>
            <a:chOff x="0" y="0"/>
            <a:chExt cx="9906000" cy="6858000"/>
          </a:xfrm>
        </p:grpSpPr>
        <p:sp>
          <p:nvSpPr>
            <p:cNvPr id="6" name="Slide edges"/>
            <p:cNvSpPr>
              <a:spLocks noChangeAspect="1"/>
            </p:cNvSpPr>
            <p:nvPr/>
          </p:nvSpPr>
          <p:spPr bwMode="auto">
            <a:xfrm>
              <a:off x="0" y="0"/>
              <a:ext cx="9906000" cy="6858000"/>
            </a:xfrm>
            <a:custGeom>
              <a:avLst/>
              <a:gdLst>
                <a:gd name="T0" fmla="*/ 6024 w 6026"/>
                <a:gd name="T1" fmla="*/ 3394 h 3396"/>
                <a:gd name="T2" fmla="*/ 6024 w 6026"/>
                <a:gd name="T3" fmla="*/ 3391 h 3396"/>
                <a:gd name="T4" fmla="*/ 5 w 6026"/>
                <a:gd name="T5" fmla="*/ 3391 h 3396"/>
                <a:gd name="T6" fmla="*/ 5 w 6026"/>
                <a:gd name="T7" fmla="*/ 5 h 3396"/>
                <a:gd name="T8" fmla="*/ 6021 w 6026"/>
                <a:gd name="T9" fmla="*/ 5 h 3396"/>
                <a:gd name="T10" fmla="*/ 6021 w 6026"/>
                <a:gd name="T11" fmla="*/ 3394 h 3396"/>
                <a:gd name="T12" fmla="*/ 6024 w 6026"/>
                <a:gd name="T13" fmla="*/ 3394 h 3396"/>
                <a:gd name="T14" fmla="*/ 6024 w 6026"/>
                <a:gd name="T15" fmla="*/ 3391 h 3396"/>
                <a:gd name="T16" fmla="*/ 6024 w 6026"/>
                <a:gd name="T17" fmla="*/ 3394 h 3396"/>
                <a:gd name="T18" fmla="*/ 6026 w 6026"/>
                <a:gd name="T19" fmla="*/ 3394 h 3396"/>
                <a:gd name="T20" fmla="*/ 6026 w 6026"/>
                <a:gd name="T21" fmla="*/ 0 h 3396"/>
                <a:gd name="T22" fmla="*/ 0 w 6026"/>
                <a:gd name="T23" fmla="*/ 0 h 3396"/>
                <a:gd name="T24" fmla="*/ 0 w 6026"/>
                <a:gd name="T25" fmla="*/ 3396 h 3396"/>
                <a:gd name="T26" fmla="*/ 6026 w 6026"/>
                <a:gd name="T27" fmla="*/ 3396 h 3396"/>
                <a:gd name="T28" fmla="*/ 6026 w 6026"/>
                <a:gd name="T29" fmla="*/ 3394 h 3396"/>
                <a:gd name="T30" fmla="*/ 6024 w 6026"/>
                <a:gd name="T31" fmla="*/ 3394 h 33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6026" h="3396">
                  <a:moveTo>
                    <a:pt x="6024" y="3394"/>
                  </a:moveTo>
                  <a:lnTo>
                    <a:pt x="6024" y="3391"/>
                  </a:lnTo>
                  <a:lnTo>
                    <a:pt x="5" y="3391"/>
                  </a:lnTo>
                  <a:lnTo>
                    <a:pt x="5" y="5"/>
                  </a:lnTo>
                  <a:lnTo>
                    <a:pt x="6021" y="5"/>
                  </a:lnTo>
                  <a:lnTo>
                    <a:pt x="6021" y="3394"/>
                  </a:lnTo>
                  <a:lnTo>
                    <a:pt x="6024" y="3394"/>
                  </a:lnTo>
                  <a:lnTo>
                    <a:pt x="6024" y="3391"/>
                  </a:lnTo>
                  <a:lnTo>
                    <a:pt x="6024" y="3394"/>
                  </a:lnTo>
                  <a:lnTo>
                    <a:pt x="6026" y="3394"/>
                  </a:lnTo>
                  <a:lnTo>
                    <a:pt x="6026" y="0"/>
                  </a:lnTo>
                  <a:lnTo>
                    <a:pt x="0" y="0"/>
                  </a:lnTo>
                  <a:lnTo>
                    <a:pt x="0" y="3396"/>
                  </a:lnTo>
                  <a:lnTo>
                    <a:pt x="6026" y="3396"/>
                  </a:lnTo>
                  <a:lnTo>
                    <a:pt x="6026" y="3394"/>
                  </a:lnTo>
                  <a:lnTo>
                    <a:pt x="6024" y="3394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/>
            <a:lstStyle/>
            <a:p>
              <a:pPr defTabSz="1038964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400" dirty="0">
                <a:solidFill>
                  <a:srgbClr val="575757"/>
                </a:solidFill>
                <a:latin typeface="+mn-lt"/>
              </a:endParaRPr>
            </a:p>
          </p:txBody>
        </p:sp>
        <p:sp>
          <p:nvSpPr>
            <p:cNvPr id="7" name="No-fly zone"/>
            <p:cNvSpPr/>
            <p:nvPr userDrawn="1"/>
          </p:nvSpPr>
          <p:spPr>
            <a:xfrm>
              <a:off x="0" y="0"/>
              <a:ext cx="9906000" cy="6858000"/>
            </a:xfrm>
            <a:custGeom>
              <a:avLst/>
              <a:gdLst>
                <a:gd name="connsiteX0" fmla="*/ 629400 w 9906000"/>
                <a:gd name="connsiteY0" fmla="*/ 622800 h 6858000"/>
                <a:gd name="connsiteX1" fmla="*/ 629400 w 9906000"/>
                <a:gd name="connsiteY1" fmla="*/ 6156000 h 6858000"/>
                <a:gd name="connsiteX2" fmla="*/ 9276600 w 9906000"/>
                <a:gd name="connsiteY2" fmla="*/ 6156000 h 6858000"/>
                <a:gd name="connsiteX3" fmla="*/ 9276600 w 9906000"/>
                <a:gd name="connsiteY3" fmla="*/ 622800 h 6858000"/>
                <a:gd name="connsiteX4" fmla="*/ 0 w 9906000"/>
                <a:gd name="connsiteY4" fmla="*/ 0 h 6858000"/>
                <a:gd name="connsiteX5" fmla="*/ 629400 w 9906000"/>
                <a:gd name="connsiteY5" fmla="*/ 0 h 6858000"/>
                <a:gd name="connsiteX6" fmla="*/ 629400 w 9906000"/>
                <a:gd name="connsiteY6" fmla="*/ 0 h 6858000"/>
                <a:gd name="connsiteX7" fmla="*/ 9276600 w 9906000"/>
                <a:gd name="connsiteY7" fmla="*/ 0 h 6858000"/>
                <a:gd name="connsiteX8" fmla="*/ 9906000 w 9906000"/>
                <a:gd name="connsiteY8" fmla="*/ 0 h 6858000"/>
                <a:gd name="connsiteX9" fmla="*/ 9906000 w 9906000"/>
                <a:gd name="connsiteY9" fmla="*/ 622800 h 6858000"/>
                <a:gd name="connsiteX10" fmla="*/ 9906000 w 9906000"/>
                <a:gd name="connsiteY10" fmla="*/ 6156000 h 6858000"/>
                <a:gd name="connsiteX11" fmla="*/ 9906000 w 9906000"/>
                <a:gd name="connsiteY11" fmla="*/ 6858000 h 6858000"/>
                <a:gd name="connsiteX12" fmla="*/ 9276600 w 9906000"/>
                <a:gd name="connsiteY12" fmla="*/ 6858000 h 6858000"/>
                <a:gd name="connsiteX13" fmla="*/ 629400 w 9906000"/>
                <a:gd name="connsiteY13" fmla="*/ 6858000 h 6858000"/>
                <a:gd name="connsiteX14" fmla="*/ 0 w 9906000"/>
                <a:gd name="connsiteY14" fmla="*/ 6858000 h 6858000"/>
                <a:gd name="connsiteX15" fmla="*/ 0 w 9906000"/>
                <a:gd name="connsiteY15" fmla="*/ 685800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9906000" h="6858000">
                  <a:moveTo>
                    <a:pt x="629400" y="622800"/>
                  </a:moveTo>
                  <a:lnTo>
                    <a:pt x="629400" y="6156000"/>
                  </a:lnTo>
                  <a:lnTo>
                    <a:pt x="9276600" y="6156000"/>
                  </a:lnTo>
                  <a:lnTo>
                    <a:pt x="9276600" y="622800"/>
                  </a:lnTo>
                  <a:close/>
                  <a:moveTo>
                    <a:pt x="0" y="0"/>
                  </a:moveTo>
                  <a:lnTo>
                    <a:pt x="629400" y="0"/>
                  </a:lnTo>
                  <a:lnTo>
                    <a:pt x="629400" y="0"/>
                  </a:lnTo>
                  <a:lnTo>
                    <a:pt x="9276600" y="0"/>
                  </a:lnTo>
                  <a:lnTo>
                    <a:pt x="9906000" y="0"/>
                  </a:lnTo>
                  <a:lnTo>
                    <a:pt x="9906000" y="622800"/>
                  </a:lnTo>
                  <a:lnTo>
                    <a:pt x="9906000" y="6156000"/>
                  </a:lnTo>
                  <a:lnTo>
                    <a:pt x="9906000" y="6858000"/>
                  </a:lnTo>
                  <a:lnTo>
                    <a:pt x="9276600" y="6858000"/>
                  </a:lnTo>
                  <a:lnTo>
                    <a:pt x="629400" y="6858000"/>
                  </a:lnTo>
                  <a:lnTo>
                    <a:pt x="0" y="6858000"/>
                  </a:lnTo>
                  <a:lnTo>
                    <a:pt x="0" y="6858000"/>
                  </a:lnTo>
                  <a:close/>
                </a:path>
              </a:pathLst>
            </a:custGeom>
            <a:solidFill>
              <a:srgbClr val="FFEFEF">
                <a:alpha val="40000"/>
              </a:srgbClr>
            </a:solidFill>
            <a:ln>
              <a:noFill/>
            </a:ln>
          </p:spPr>
          <p:txBody>
            <a:bodyPr/>
            <a:lstStyle/>
            <a:p>
              <a:pPr defTabSz="1038964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400" dirty="0">
                <a:solidFill>
                  <a:srgbClr val="575757"/>
                </a:solidFill>
                <a:latin typeface="+mn-lt"/>
              </a:endParaRPr>
            </a:p>
          </p:txBody>
        </p:sp>
        <p:sp>
          <p:nvSpPr>
            <p:cNvPr id="8" name="Footnote measure"/>
            <p:cNvSpPr>
              <a:spLocks noChangeArrowheads="1"/>
            </p:cNvSpPr>
            <p:nvPr/>
          </p:nvSpPr>
          <p:spPr bwMode="auto">
            <a:xfrm>
              <a:off x="629444" y="6156325"/>
              <a:ext cx="8647113" cy="377825"/>
            </a:xfrm>
            <a:prstGeom prst="rect">
              <a:avLst/>
            </a:prstGeom>
            <a:solidFill>
              <a:schemeClr val="accent3">
                <a:alpha val="15000"/>
              </a:schemeClr>
            </a:solidFill>
            <a:ln>
              <a:noFill/>
            </a:ln>
            <a:extLst/>
          </p:spPr>
          <p:txBody>
            <a:bodyPr/>
            <a:lstStyle/>
            <a:p>
              <a:pPr defTabSz="1038964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400" dirty="0">
                <a:solidFill>
                  <a:srgbClr val="575757"/>
                </a:solidFill>
                <a:latin typeface="+mn-lt"/>
              </a:endParaRPr>
            </a:p>
          </p:txBody>
        </p:sp>
        <p:sp>
          <p:nvSpPr>
            <p:cNvPr id="9" name="Whitespace measure"/>
            <p:cNvSpPr>
              <a:spLocks noChangeArrowheads="1"/>
            </p:cNvSpPr>
            <p:nvPr/>
          </p:nvSpPr>
          <p:spPr bwMode="auto">
            <a:xfrm>
              <a:off x="629444" y="1497013"/>
              <a:ext cx="8647113" cy="582612"/>
            </a:xfrm>
            <a:prstGeom prst="rect">
              <a:avLst/>
            </a:prstGeom>
            <a:solidFill>
              <a:schemeClr val="accent3">
                <a:alpha val="15000"/>
              </a:schemeClr>
            </a:solidFill>
            <a:ln>
              <a:noFill/>
            </a:ln>
            <a:extLst/>
          </p:spPr>
          <p:txBody>
            <a:bodyPr/>
            <a:lstStyle/>
            <a:p>
              <a:pPr defTabSz="1038964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400" dirty="0">
                <a:solidFill>
                  <a:srgbClr val="575757"/>
                </a:solidFill>
                <a:latin typeface="+mn-lt"/>
              </a:endParaRPr>
            </a:p>
          </p:txBody>
        </p:sp>
        <p:grpSp>
          <p:nvGrpSpPr>
            <p:cNvPr id="10" name="Gutter space"/>
            <p:cNvGrpSpPr>
              <a:grpSpLocks/>
            </p:cNvGrpSpPr>
            <p:nvPr userDrawn="1"/>
          </p:nvGrpSpPr>
          <p:grpSpPr bwMode="auto">
            <a:xfrm>
              <a:off x="1140950" y="623086"/>
              <a:ext cx="7624100" cy="5532930"/>
              <a:chOff x="1140950" y="623086"/>
              <a:chExt cx="7624100" cy="5532930"/>
            </a:xfrm>
          </p:grpSpPr>
          <p:sp>
            <p:nvSpPr>
              <p:cNvPr id="40" name="Gutter 11"/>
              <p:cNvSpPr>
                <a:spLocks noChangeArrowheads="1"/>
              </p:cNvSpPr>
              <p:nvPr/>
            </p:nvSpPr>
            <p:spPr bwMode="auto">
              <a:xfrm>
                <a:off x="8536186" y="622300"/>
                <a:ext cx="228303" cy="5534025"/>
              </a:xfrm>
              <a:prstGeom prst="rect">
                <a:avLst/>
              </a:prstGeom>
              <a:solidFill>
                <a:schemeClr val="accent5">
                  <a:alpha val="15000"/>
                </a:schemeClr>
              </a:solidFill>
              <a:ln>
                <a:noFill/>
              </a:ln>
              <a:extLst/>
            </p:spPr>
            <p:txBody>
              <a:bodyPr/>
              <a:lstStyle/>
              <a:p>
                <a:pPr defTabSz="1038964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400" dirty="0">
                  <a:solidFill>
                    <a:srgbClr val="575757"/>
                  </a:solidFill>
                  <a:latin typeface="+mn-lt"/>
                </a:endParaRPr>
              </a:p>
            </p:txBody>
          </p:sp>
          <p:sp>
            <p:nvSpPr>
              <p:cNvPr id="41" name="Gutter 10"/>
              <p:cNvSpPr>
                <a:spLocks noChangeArrowheads="1"/>
              </p:cNvSpPr>
              <p:nvPr/>
            </p:nvSpPr>
            <p:spPr bwMode="auto">
              <a:xfrm>
                <a:off x="7797106" y="622300"/>
                <a:ext cx="228302" cy="5534025"/>
              </a:xfrm>
              <a:prstGeom prst="rect">
                <a:avLst/>
              </a:prstGeom>
              <a:solidFill>
                <a:schemeClr val="accent5">
                  <a:alpha val="15000"/>
                </a:schemeClr>
              </a:solidFill>
              <a:ln>
                <a:noFill/>
              </a:ln>
              <a:extLst/>
            </p:spPr>
            <p:txBody>
              <a:bodyPr/>
              <a:lstStyle/>
              <a:p>
                <a:pPr defTabSz="1038964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400" dirty="0">
                  <a:solidFill>
                    <a:srgbClr val="575757"/>
                  </a:solidFill>
                  <a:latin typeface="+mn-lt"/>
                </a:endParaRPr>
              </a:p>
            </p:txBody>
          </p:sp>
          <p:sp>
            <p:nvSpPr>
              <p:cNvPr id="42" name="Gutter 9"/>
              <p:cNvSpPr>
                <a:spLocks noChangeArrowheads="1"/>
              </p:cNvSpPr>
              <p:nvPr/>
            </p:nvSpPr>
            <p:spPr bwMode="auto">
              <a:xfrm>
                <a:off x="7056735" y="622300"/>
                <a:ext cx="228302" cy="5534025"/>
              </a:xfrm>
              <a:prstGeom prst="rect">
                <a:avLst/>
              </a:prstGeom>
              <a:solidFill>
                <a:schemeClr val="accent5">
                  <a:alpha val="15000"/>
                </a:schemeClr>
              </a:solidFill>
              <a:ln>
                <a:noFill/>
              </a:ln>
              <a:extLst/>
            </p:spPr>
            <p:txBody>
              <a:bodyPr/>
              <a:lstStyle/>
              <a:p>
                <a:pPr defTabSz="1038964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400" dirty="0">
                  <a:solidFill>
                    <a:srgbClr val="575757"/>
                  </a:solidFill>
                  <a:latin typeface="+mn-lt"/>
                </a:endParaRPr>
              </a:p>
            </p:txBody>
          </p:sp>
          <p:sp>
            <p:nvSpPr>
              <p:cNvPr id="43" name="Gutter 8"/>
              <p:cNvSpPr>
                <a:spLocks noChangeArrowheads="1"/>
              </p:cNvSpPr>
              <p:nvPr/>
            </p:nvSpPr>
            <p:spPr bwMode="auto">
              <a:xfrm>
                <a:off x="6317655" y="622300"/>
                <a:ext cx="228303" cy="5534025"/>
              </a:xfrm>
              <a:prstGeom prst="rect">
                <a:avLst/>
              </a:prstGeom>
              <a:solidFill>
                <a:schemeClr val="accent5">
                  <a:alpha val="15000"/>
                </a:schemeClr>
              </a:solidFill>
              <a:ln>
                <a:noFill/>
              </a:ln>
              <a:extLst/>
            </p:spPr>
            <p:txBody>
              <a:bodyPr/>
              <a:lstStyle/>
              <a:p>
                <a:pPr defTabSz="1038964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400" dirty="0">
                  <a:solidFill>
                    <a:srgbClr val="575757"/>
                  </a:solidFill>
                  <a:latin typeface="+mn-lt"/>
                </a:endParaRPr>
              </a:p>
            </p:txBody>
          </p:sp>
          <p:sp>
            <p:nvSpPr>
              <p:cNvPr id="44" name="Gutter 7"/>
              <p:cNvSpPr>
                <a:spLocks noChangeArrowheads="1"/>
              </p:cNvSpPr>
              <p:nvPr/>
            </p:nvSpPr>
            <p:spPr bwMode="auto">
              <a:xfrm>
                <a:off x="5578575" y="622300"/>
                <a:ext cx="228302" cy="5534025"/>
              </a:xfrm>
              <a:prstGeom prst="rect">
                <a:avLst/>
              </a:prstGeom>
              <a:solidFill>
                <a:schemeClr val="accent5">
                  <a:alpha val="15000"/>
                </a:schemeClr>
              </a:solidFill>
              <a:ln>
                <a:noFill/>
              </a:ln>
              <a:extLst/>
            </p:spPr>
            <p:txBody>
              <a:bodyPr/>
              <a:lstStyle/>
              <a:p>
                <a:pPr defTabSz="1038964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400" dirty="0">
                  <a:solidFill>
                    <a:srgbClr val="575757"/>
                  </a:solidFill>
                  <a:latin typeface="+mn-lt"/>
                </a:endParaRPr>
              </a:p>
            </p:txBody>
          </p:sp>
          <p:sp>
            <p:nvSpPr>
              <p:cNvPr id="45" name="Gutter 6"/>
              <p:cNvSpPr>
                <a:spLocks noChangeArrowheads="1"/>
              </p:cNvSpPr>
              <p:nvPr/>
            </p:nvSpPr>
            <p:spPr bwMode="auto">
              <a:xfrm>
                <a:off x="4838204" y="622300"/>
                <a:ext cx="229592" cy="5534025"/>
              </a:xfrm>
              <a:prstGeom prst="rect">
                <a:avLst/>
              </a:prstGeom>
              <a:solidFill>
                <a:schemeClr val="accent5">
                  <a:alpha val="15000"/>
                </a:schemeClr>
              </a:solidFill>
              <a:ln>
                <a:noFill/>
              </a:ln>
              <a:extLst/>
            </p:spPr>
            <p:txBody>
              <a:bodyPr/>
              <a:lstStyle/>
              <a:p>
                <a:pPr defTabSz="1038964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400" dirty="0">
                  <a:solidFill>
                    <a:srgbClr val="575757"/>
                  </a:solidFill>
                  <a:latin typeface="+mn-lt"/>
                </a:endParaRPr>
              </a:p>
            </p:txBody>
          </p:sp>
          <p:sp>
            <p:nvSpPr>
              <p:cNvPr id="46" name="Gutter 5"/>
              <p:cNvSpPr>
                <a:spLocks noChangeArrowheads="1"/>
              </p:cNvSpPr>
              <p:nvPr/>
            </p:nvSpPr>
            <p:spPr bwMode="auto">
              <a:xfrm>
                <a:off x="4099123" y="622300"/>
                <a:ext cx="228303" cy="5534025"/>
              </a:xfrm>
              <a:prstGeom prst="rect">
                <a:avLst/>
              </a:prstGeom>
              <a:solidFill>
                <a:schemeClr val="accent5">
                  <a:alpha val="15000"/>
                </a:schemeClr>
              </a:solidFill>
              <a:ln>
                <a:noFill/>
              </a:ln>
              <a:extLst/>
            </p:spPr>
            <p:txBody>
              <a:bodyPr/>
              <a:lstStyle/>
              <a:p>
                <a:pPr defTabSz="1038964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400" dirty="0">
                  <a:solidFill>
                    <a:srgbClr val="575757"/>
                  </a:solidFill>
                  <a:latin typeface="+mn-lt"/>
                </a:endParaRPr>
              </a:p>
            </p:txBody>
          </p:sp>
          <p:sp>
            <p:nvSpPr>
              <p:cNvPr id="47" name="Gutter 4"/>
              <p:cNvSpPr>
                <a:spLocks noChangeArrowheads="1"/>
              </p:cNvSpPr>
              <p:nvPr/>
            </p:nvSpPr>
            <p:spPr bwMode="auto">
              <a:xfrm>
                <a:off x="3360043" y="622300"/>
                <a:ext cx="228302" cy="5534025"/>
              </a:xfrm>
              <a:prstGeom prst="rect">
                <a:avLst/>
              </a:prstGeom>
              <a:solidFill>
                <a:schemeClr val="accent5">
                  <a:alpha val="15000"/>
                </a:schemeClr>
              </a:solidFill>
              <a:ln>
                <a:noFill/>
              </a:ln>
              <a:extLst/>
            </p:spPr>
            <p:txBody>
              <a:bodyPr/>
              <a:lstStyle/>
              <a:p>
                <a:pPr defTabSz="1038964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400" dirty="0">
                  <a:solidFill>
                    <a:srgbClr val="575757"/>
                  </a:solidFill>
                  <a:latin typeface="+mn-lt"/>
                </a:endParaRPr>
              </a:p>
            </p:txBody>
          </p:sp>
          <p:sp>
            <p:nvSpPr>
              <p:cNvPr id="48" name="Gutter 3"/>
              <p:cNvSpPr>
                <a:spLocks noChangeArrowheads="1"/>
              </p:cNvSpPr>
              <p:nvPr/>
            </p:nvSpPr>
            <p:spPr bwMode="auto">
              <a:xfrm>
                <a:off x="2620963" y="622300"/>
                <a:ext cx="228303" cy="5534025"/>
              </a:xfrm>
              <a:prstGeom prst="rect">
                <a:avLst/>
              </a:prstGeom>
              <a:solidFill>
                <a:schemeClr val="accent5">
                  <a:alpha val="15000"/>
                </a:schemeClr>
              </a:solidFill>
              <a:ln>
                <a:noFill/>
              </a:ln>
              <a:extLst/>
            </p:spPr>
            <p:txBody>
              <a:bodyPr/>
              <a:lstStyle/>
              <a:p>
                <a:pPr defTabSz="1038964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400" dirty="0">
                  <a:solidFill>
                    <a:srgbClr val="575757"/>
                  </a:solidFill>
                  <a:latin typeface="+mn-lt"/>
                </a:endParaRPr>
              </a:p>
            </p:txBody>
          </p:sp>
          <p:sp>
            <p:nvSpPr>
              <p:cNvPr id="49" name="Gutter 2"/>
              <p:cNvSpPr>
                <a:spLocks noChangeArrowheads="1"/>
              </p:cNvSpPr>
              <p:nvPr/>
            </p:nvSpPr>
            <p:spPr bwMode="auto">
              <a:xfrm>
                <a:off x="1880592" y="622300"/>
                <a:ext cx="228303" cy="5534025"/>
              </a:xfrm>
              <a:prstGeom prst="rect">
                <a:avLst/>
              </a:prstGeom>
              <a:solidFill>
                <a:schemeClr val="accent5">
                  <a:alpha val="15000"/>
                </a:schemeClr>
              </a:solidFill>
              <a:ln>
                <a:noFill/>
              </a:ln>
              <a:extLst/>
            </p:spPr>
            <p:txBody>
              <a:bodyPr/>
              <a:lstStyle/>
              <a:p>
                <a:pPr defTabSz="1038964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400" dirty="0">
                  <a:solidFill>
                    <a:srgbClr val="575757"/>
                  </a:solidFill>
                  <a:latin typeface="+mn-lt"/>
                </a:endParaRPr>
              </a:p>
            </p:txBody>
          </p:sp>
          <p:sp>
            <p:nvSpPr>
              <p:cNvPr id="50" name="Gutter 1"/>
              <p:cNvSpPr>
                <a:spLocks noChangeArrowheads="1"/>
              </p:cNvSpPr>
              <p:nvPr/>
            </p:nvSpPr>
            <p:spPr bwMode="auto">
              <a:xfrm>
                <a:off x="1141512" y="622300"/>
                <a:ext cx="228302" cy="5534025"/>
              </a:xfrm>
              <a:prstGeom prst="rect">
                <a:avLst/>
              </a:prstGeom>
              <a:solidFill>
                <a:schemeClr val="accent5">
                  <a:alpha val="15000"/>
                </a:schemeClr>
              </a:solidFill>
              <a:ln>
                <a:noFill/>
              </a:ln>
              <a:extLst/>
            </p:spPr>
            <p:txBody>
              <a:bodyPr/>
              <a:lstStyle/>
              <a:p>
                <a:pPr defTabSz="1038964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400" dirty="0">
                  <a:solidFill>
                    <a:srgbClr val="575757"/>
                  </a:solidFill>
                  <a:latin typeface="+mn-lt"/>
                </a:endParaRPr>
              </a:p>
            </p:txBody>
          </p:sp>
        </p:grpSp>
        <p:grpSp>
          <p:nvGrpSpPr>
            <p:cNvPr id="11" name="Baselines/Anchors"/>
            <p:cNvGrpSpPr>
              <a:grpSpLocks noChangeAspect="1"/>
            </p:cNvGrpSpPr>
            <p:nvPr userDrawn="1"/>
          </p:nvGrpSpPr>
          <p:grpSpPr bwMode="auto">
            <a:xfrm>
              <a:off x="0" y="623086"/>
              <a:ext cx="9906000" cy="5532931"/>
              <a:chOff x="0" y="623086"/>
              <a:chExt cx="9906000" cy="5532931"/>
            </a:xfrm>
          </p:grpSpPr>
          <p:sp>
            <p:nvSpPr>
              <p:cNvPr id="20" name="Line 20"/>
              <p:cNvSpPr>
                <a:spLocks noChangeShapeType="1"/>
              </p:cNvSpPr>
              <p:nvPr/>
            </p:nvSpPr>
            <p:spPr bwMode="auto">
              <a:xfrm>
                <a:off x="1290" y="6156325"/>
                <a:ext cx="9904710" cy="0"/>
              </a:xfrm>
              <a:prstGeom prst="line">
                <a:avLst/>
              </a:prstGeom>
              <a:noFill/>
              <a:ln w="6350" cap="flat">
                <a:solidFill>
                  <a:srgbClr val="30C1D7">
                    <a:alpha val="40000"/>
                  </a:srgbClr>
                </a:solidFill>
                <a:prstDash val="solid"/>
                <a:miter lim="800000"/>
                <a:headEnd/>
                <a:tailEnd/>
              </a:ln>
              <a:extLst/>
            </p:spPr>
            <p:txBody>
              <a:bodyPr/>
              <a:lstStyle/>
              <a:p>
                <a:pPr defTabSz="1038964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400" dirty="0">
                  <a:solidFill>
                    <a:srgbClr val="575757"/>
                  </a:solidFill>
                  <a:latin typeface="+mn-lt"/>
                </a:endParaRPr>
              </a:p>
            </p:txBody>
          </p:sp>
          <p:sp>
            <p:nvSpPr>
              <p:cNvPr id="21" name="Line 19"/>
              <p:cNvSpPr>
                <a:spLocks noChangeShapeType="1"/>
              </p:cNvSpPr>
              <p:nvPr/>
            </p:nvSpPr>
            <p:spPr bwMode="auto">
              <a:xfrm>
                <a:off x="1290" y="5865813"/>
                <a:ext cx="9904710" cy="0"/>
              </a:xfrm>
              <a:prstGeom prst="line">
                <a:avLst/>
              </a:prstGeom>
              <a:noFill/>
              <a:ln w="6350" cap="flat">
                <a:solidFill>
                  <a:srgbClr val="30C1D7">
                    <a:alpha val="40000"/>
                  </a:srgbClr>
                </a:solidFill>
                <a:prstDash val="solid"/>
                <a:miter lim="800000"/>
                <a:headEnd/>
                <a:tailEnd/>
              </a:ln>
              <a:extLst/>
            </p:spPr>
            <p:txBody>
              <a:bodyPr/>
              <a:lstStyle/>
              <a:p>
                <a:pPr defTabSz="1038964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400" dirty="0">
                  <a:solidFill>
                    <a:srgbClr val="575757"/>
                  </a:solidFill>
                  <a:latin typeface="+mn-lt"/>
                </a:endParaRPr>
              </a:p>
            </p:txBody>
          </p:sp>
          <p:sp>
            <p:nvSpPr>
              <p:cNvPr id="22" name="Line 18"/>
              <p:cNvSpPr>
                <a:spLocks noChangeShapeType="1"/>
              </p:cNvSpPr>
              <p:nvPr/>
            </p:nvSpPr>
            <p:spPr bwMode="auto">
              <a:xfrm>
                <a:off x="1290" y="5573713"/>
                <a:ext cx="9904710" cy="0"/>
              </a:xfrm>
              <a:prstGeom prst="line">
                <a:avLst/>
              </a:prstGeom>
              <a:noFill/>
              <a:ln w="6350" cap="flat">
                <a:solidFill>
                  <a:srgbClr val="30C1D7">
                    <a:alpha val="40000"/>
                  </a:srgbClr>
                </a:solidFill>
                <a:prstDash val="solid"/>
                <a:miter lim="800000"/>
                <a:headEnd/>
                <a:tailEnd/>
              </a:ln>
              <a:extLst/>
            </p:spPr>
            <p:txBody>
              <a:bodyPr/>
              <a:lstStyle/>
              <a:p>
                <a:pPr defTabSz="1038964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400" dirty="0">
                  <a:solidFill>
                    <a:srgbClr val="575757"/>
                  </a:solidFill>
                  <a:latin typeface="+mn-lt"/>
                </a:endParaRPr>
              </a:p>
            </p:txBody>
          </p:sp>
          <p:sp>
            <p:nvSpPr>
              <p:cNvPr id="23" name="Line 17"/>
              <p:cNvSpPr>
                <a:spLocks noChangeShapeType="1"/>
              </p:cNvSpPr>
              <p:nvPr/>
            </p:nvSpPr>
            <p:spPr bwMode="auto">
              <a:xfrm>
                <a:off x="1290" y="5283200"/>
                <a:ext cx="9904710" cy="0"/>
              </a:xfrm>
              <a:prstGeom prst="line">
                <a:avLst/>
              </a:prstGeom>
              <a:noFill/>
              <a:ln w="6350" cap="flat">
                <a:solidFill>
                  <a:srgbClr val="30C1D7">
                    <a:alpha val="40000"/>
                  </a:srgbClr>
                </a:solidFill>
                <a:prstDash val="solid"/>
                <a:miter lim="800000"/>
                <a:headEnd/>
                <a:tailEnd/>
              </a:ln>
              <a:extLst/>
            </p:spPr>
            <p:txBody>
              <a:bodyPr/>
              <a:lstStyle/>
              <a:p>
                <a:pPr defTabSz="1038964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400" dirty="0">
                  <a:solidFill>
                    <a:srgbClr val="575757"/>
                  </a:solidFill>
                  <a:latin typeface="+mn-lt"/>
                </a:endParaRPr>
              </a:p>
            </p:txBody>
          </p:sp>
          <p:sp>
            <p:nvSpPr>
              <p:cNvPr id="24" name="Line 16"/>
              <p:cNvSpPr>
                <a:spLocks noChangeShapeType="1"/>
              </p:cNvSpPr>
              <p:nvPr/>
            </p:nvSpPr>
            <p:spPr bwMode="auto">
              <a:xfrm>
                <a:off x="1290" y="4991100"/>
                <a:ext cx="9904710" cy="0"/>
              </a:xfrm>
              <a:prstGeom prst="line">
                <a:avLst/>
              </a:prstGeom>
              <a:noFill/>
              <a:ln w="6350" cap="flat">
                <a:solidFill>
                  <a:srgbClr val="30C1D7">
                    <a:alpha val="40000"/>
                  </a:srgbClr>
                </a:solidFill>
                <a:prstDash val="solid"/>
                <a:miter lim="800000"/>
                <a:headEnd/>
                <a:tailEnd/>
              </a:ln>
              <a:extLst/>
            </p:spPr>
            <p:txBody>
              <a:bodyPr/>
              <a:lstStyle/>
              <a:p>
                <a:pPr defTabSz="1038964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400" dirty="0">
                  <a:solidFill>
                    <a:srgbClr val="575757"/>
                  </a:solidFill>
                  <a:latin typeface="+mn-lt"/>
                </a:endParaRPr>
              </a:p>
            </p:txBody>
          </p:sp>
          <p:sp>
            <p:nvSpPr>
              <p:cNvPr id="25" name="Line 15"/>
              <p:cNvSpPr>
                <a:spLocks noChangeShapeType="1"/>
              </p:cNvSpPr>
              <p:nvPr/>
            </p:nvSpPr>
            <p:spPr bwMode="auto">
              <a:xfrm>
                <a:off x="1290" y="4700588"/>
                <a:ext cx="9904710" cy="0"/>
              </a:xfrm>
              <a:prstGeom prst="line">
                <a:avLst/>
              </a:prstGeom>
              <a:noFill/>
              <a:ln w="6350" cap="flat">
                <a:solidFill>
                  <a:srgbClr val="30C1D7">
                    <a:alpha val="40000"/>
                  </a:srgbClr>
                </a:solidFill>
                <a:prstDash val="solid"/>
                <a:miter lim="800000"/>
                <a:headEnd/>
                <a:tailEnd/>
              </a:ln>
              <a:extLst/>
            </p:spPr>
            <p:txBody>
              <a:bodyPr/>
              <a:lstStyle/>
              <a:p>
                <a:pPr defTabSz="1038964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400" dirty="0">
                  <a:solidFill>
                    <a:srgbClr val="575757"/>
                  </a:solidFill>
                  <a:latin typeface="+mn-lt"/>
                </a:endParaRPr>
              </a:p>
            </p:txBody>
          </p:sp>
          <p:sp>
            <p:nvSpPr>
              <p:cNvPr id="26" name="Line 14"/>
              <p:cNvSpPr>
                <a:spLocks noChangeShapeType="1"/>
              </p:cNvSpPr>
              <p:nvPr/>
            </p:nvSpPr>
            <p:spPr bwMode="auto">
              <a:xfrm>
                <a:off x="1290" y="4408488"/>
                <a:ext cx="9904710" cy="0"/>
              </a:xfrm>
              <a:prstGeom prst="line">
                <a:avLst/>
              </a:prstGeom>
              <a:noFill/>
              <a:ln w="6350" cap="flat">
                <a:solidFill>
                  <a:srgbClr val="30C1D7">
                    <a:alpha val="40000"/>
                  </a:srgbClr>
                </a:solidFill>
                <a:prstDash val="solid"/>
                <a:miter lim="800000"/>
                <a:headEnd/>
                <a:tailEnd/>
              </a:ln>
              <a:extLst/>
            </p:spPr>
            <p:txBody>
              <a:bodyPr/>
              <a:lstStyle/>
              <a:p>
                <a:pPr defTabSz="1038964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400" dirty="0">
                  <a:solidFill>
                    <a:srgbClr val="575757"/>
                  </a:solidFill>
                  <a:latin typeface="+mn-lt"/>
                </a:endParaRPr>
              </a:p>
            </p:txBody>
          </p:sp>
          <p:sp>
            <p:nvSpPr>
              <p:cNvPr id="27" name="Line 13"/>
              <p:cNvSpPr>
                <a:spLocks noChangeShapeType="1"/>
              </p:cNvSpPr>
              <p:nvPr/>
            </p:nvSpPr>
            <p:spPr bwMode="auto">
              <a:xfrm>
                <a:off x="1290" y="4117975"/>
                <a:ext cx="9904710" cy="0"/>
              </a:xfrm>
              <a:prstGeom prst="line">
                <a:avLst/>
              </a:prstGeom>
              <a:noFill/>
              <a:ln w="6350" cap="flat">
                <a:solidFill>
                  <a:srgbClr val="30C1D7">
                    <a:alpha val="40000"/>
                  </a:srgbClr>
                </a:solidFill>
                <a:prstDash val="solid"/>
                <a:miter lim="800000"/>
                <a:headEnd/>
                <a:tailEnd/>
              </a:ln>
              <a:extLst/>
            </p:spPr>
            <p:txBody>
              <a:bodyPr/>
              <a:lstStyle/>
              <a:p>
                <a:pPr defTabSz="1038964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400" dirty="0">
                  <a:solidFill>
                    <a:srgbClr val="575757"/>
                  </a:solidFill>
                  <a:latin typeface="+mn-lt"/>
                </a:endParaRPr>
              </a:p>
            </p:txBody>
          </p:sp>
          <p:sp>
            <p:nvSpPr>
              <p:cNvPr id="28" name="Line 12"/>
              <p:cNvSpPr>
                <a:spLocks noChangeShapeType="1"/>
              </p:cNvSpPr>
              <p:nvPr/>
            </p:nvSpPr>
            <p:spPr bwMode="auto">
              <a:xfrm>
                <a:off x="1290" y="3825875"/>
                <a:ext cx="9904710" cy="0"/>
              </a:xfrm>
              <a:prstGeom prst="line">
                <a:avLst/>
              </a:prstGeom>
              <a:noFill/>
              <a:ln w="6350" cap="flat">
                <a:solidFill>
                  <a:srgbClr val="30C1D7">
                    <a:alpha val="40000"/>
                  </a:srgbClr>
                </a:solidFill>
                <a:prstDash val="solid"/>
                <a:miter lim="800000"/>
                <a:headEnd/>
                <a:tailEnd/>
              </a:ln>
              <a:extLst/>
            </p:spPr>
            <p:txBody>
              <a:bodyPr/>
              <a:lstStyle/>
              <a:p>
                <a:pPr defTabSz="1038964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400" dirty="0">
                  <a:solidFill>
                    <a:srgbClr val="575757"/>
                  </a:solidFill>
                  <a:latin typeface="+mn-lt"/>
                </a:endParaRPr>
              </a:p>
            </p:txBody>
          </p:sp>
          <p:sp>
            <p:nvSpPr>
              <p:cNvPr id="29" name="Line 11"/>
              <p:cNvSpPr>
                <a:spLocks noChangeShapeType="1"/>
              </p:cNvSpPr>
              <p:nvPr/>
            </p:nvSpPr>
            <p:spPr bwMode="auto">
              <a:xfrm>
                <a:off x="1290" y="3535363"/>
                <a:ext cx="9904710" cy="0"/>
              </a:xfrm>
              <a:prstGeom prst="line">
                <a:avLst/>
              </a:prstGeom>
              <a:noFill/>
              <a:ln w="6350" cap="flat">
                <a:solidFill>
                  <a:srgbClr val="30C1D7">
                    <a:alpha val="40000"/>
                  </a:srgbClr>
                </a:solidFill>
                <a:prstDash val="solid"/>
                <a:miter lim="800000"/>
                <a:headEnd/>
                <a:tailEnd/>
              </a:ln>
              <a:extLst/>
            </p:spPr>
            <p:txBody>
              <a:bodyPr/>
              <a:lstStyle/>
              <a:p>
                <a:pPr defTabSz="1038964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400" dirty="0">
                  <a:solidFill>
                    <a:srgbClr val="575757"/>
                  </a:solidFill>
                  <a:latin typeface="+mn-lt"/>
                </a:endParaRPr>
              </a:p>
            </p:txBody>
          </p:sp>
          <p:sp>
            <p:nvSpPr>
              <p:cNvPr id="30" name="Line 10"/>
              <p:cNvSpPr>
                <a:spLocks noChangeShapeType="1"/>
              </p:cNvSpPr>
              <p:nvPr/>
            </p:nvSpPr>
            <p:spPr bwMode="auto">
              <a:xfrm>
                <a:off x="1290" y="3243263"/>
                <a:ext cx="9904710" cy="0"/>
              </a:xfrm>
              <a:prstGeom prst="line">
                <a:avLst/>
              </a:prstGeom>
              <a:noFill/>
              <a:ln w="6350" cap="flat">
                <a:solidFill>
                  <a:srgbClr val="30C1D7">
                    <a:alpha val="40000"/>
                  </a:srgbClr>
                </a:solidFill>
                <a:prstDash val="solid"/>
                <a:miter lim="800000"/>
                <a:headEnd/>
                <a:tailEnd/>
              </a:ln>
              <a:extLst/>
            </p:spPr>
            <p:txBody>
              <a:bodyPr/>
              <a:lstStyle/>
              <a:p>
                <a:pPr defTabSz="1038964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400" dirty="0">
                  <a:solidFill>
                    <a:srgbClr val="575757"/>
                  </a:solidFill>
                  <a:latin typeface="+mn-lt"/>
                </a:endParaRPr>
              </a:p>
            </p:txBody>
          </p:sp>
          <p:sp>
            <p:nvSpPr>
              <p:cNvPr id="31" name="Line 9"/>
              <p:cNvSpPr>
                <a:spLocks noChangeShapeType="1"/>
              </p:cNvSpPr>
              <p:nvPr/>
            </p:nvSpPr>
            <p:spPr bwMode="auto">
              <a:xfrm>
                <a:off x="1290" y="2952750"/>
                <a:ext cx="9904710" cy="0"/>
              </a:xfrm>
              <a:prstGeom prst="line">
                <a:avLst/>
              </a:prstGeom>
              <a:noFill/>
              <a:ln w="6350" cap="flat">
                <a:solidFill>
                  <a:srgbClr val="30C1D7">
                    <a:alpha val="40000"/>
                  </a:srgbClr>
                </a:solidFill>
                <a:prstDash val="solid"/>
                <a:miter lim="800000"/>
                <a:headEnd/>
                <a:tailEnd/>
              </a:ln>
              <a:extLst/>
            </p:spPr>
            <p:txBody>
              <a:bodyPr/>
              <a:lstStyle/>
              <a:p>
                <a:pPr defTabSz="1038964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400" dirty="0">
                  <a:solidFill>
                    <a:srgbClr val="575757"/>
                  </a:solidFill>
                  <a:latin typeface="+mn-lt"/>
                </a:endParaRPr>
              </a:p>
            </p:txBody>
          </p:sp>
          <p:sp>
            <p:nvSpPr>
              <p:cNvPr id="32" name="Line 8"/>
              <p:cNvSpPr>
                <a:spLocks noChangeShapeType="1"/>
              </p:cNvSpPr>
              <p:nvPr/>
            </p:nvSpPr>
            <p:spPr bwMode="auto">
              <a:xfrm>
                <a:off x="1290" y="2660650"/>
                <a:ext cx="9904710" cy="0"/>
              </a:xfrm>
              <a:prstGeom prst="line">
                <a:avLst/>
              </a:prstGeom>
              <a:noFill/>
              <a:ln w="6350" cap="flat">
                <a:solidFill>
                  <a:srgbClr val="30C1D7">
                    <a:alpha val="40000"/>
                  </a:srgbClr>
                </a:solidFill>
                <a:prstDash val="solid"/>
                <a:miter lim="800000"/>
                <a:headEnd/>
                <a:tailEnd/>
              </a:ln>
              <a:extLst/>
            </p:spPr>
            <p:txBody>
              <a:bodyPr/>
              <a:lstStyle/>
              <a:p>
                <a:pPr defTabSz="1038964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400" dirty="0">
                  <a:solidFill>
                    <a:srgbClr val="575757"/>
                  </a:solidFill>
                  <a:latin typeface="+mn-lt"/>
                </a:endParaRPr>
              </a:p>
            </p:txBody>
          </p:sp>
          <p:sp>
            <p:nvSpPr>
              <p:cNvPr id="33" name="Line 7"/>
              <p:cNvSpPr>
                <a:spLocks noChangeShapeType="1"/>
              </p:cNvSpPr>
              <p:nvPr/>
            </p:nvSpPr>
            <p:spPr bwMode="auto">
              <a:xfrm>
                <a:off x="1290" y="2370138"/>
                <a:ext cx="9904710" cy="0"/>
              </a:xfrm>
              <a:prstGeom prst="line">
                <a:avLst/>
              </a:prstGeom>
              <a:noFill/>
              <a:ln w="6350" cap="flat">
                <a:solidFill>
                  <a:srgbClr val="30C1D7">
                    <a:alpha val="40000"/>
                  </a:srgbClr>
                </a:solidFill>
                <a:prstDash val="solid"/>
                <a:miter lim="800000"/>
                <a:headEnd/>
                <a:tailEnd/>
              </a:ln>
              <a:extLst/>
            </p:spPr>
            <p:txBody>
              <a:bodyPr/>
              <a:lstStyle/>
              <a:p>
                <a:pPr defTabSz="1038964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400" dirty="0">
                  <a:solidFill>
                    <a:srgbClr val="575757"/>
                  </a:solidFill>
                  <a:latin typeface="+mn-lt"/>
                </a:endParaRPr>
              </a:p>
            </p:txBody>
          </p:sp>
          <p:sp>
            <p:nvSpPr>
              <p:cNvPr id="34" name="Line 6"/>
              <p:cNvSpPr>
                <a:spLocks noChangeShapeType="1"/>
              </p:cNvSpPr>
              <p:nvPr/>
            </p:nvSpPr>
            <p:spPr bwMode="auto">
              <a:xfrm>
                <a:off x="1290" y="2078038"/>
                <a:ext cx="9904710" cy="0"/>
              </a:xfrm>
              <a:prstGeom prst="line">
                <a:avLst/>
              </a:prstGeom>
              <a:noFill/>
              <a:ln w="6350" cap="flat">
                <a:solidFill>
                  <a:srgbClr val="30C1D7">
                    <a:alpha val="40000"/>
                  </a:srgbClr>
                </a:solidFill>
                <a:prstDash val="solid"/>
                <a:miter lim="800000"/>
                <a:headEnd/>
                <a:tailEnd/>
              </a:ln>
              <a:extLst/>
            </p:spPr>
            <p:txBody>
              <a:bodyPr/>
              <a:lstStyle/>
              <a:p>
                <a:pPr defTabSz="1038964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400" dirty="0">
                  <a:solidFill>
                    <a:srgbClr val="575757"/>
                  </a:solidFill>
                  <a:latin typeface="+mn-lt"/>
                </a:endParaRPr>
              </a:p>
            </p:txBody>
          </p:sp>
          <p:sp>
            <p:nvSpPr>
              <p:cNvPr id="35" name="Line 5"/>
              <p:cNvSpPr>
                <a:spLocks noChangeShapeType="1"/>
              </p:cNvSpPr>
              <p:nvPr/>
            </p:nvSpPr>
            <p:spPr bwMode="auto">
              <a:xfrm>
                <a:off x="1290" y="1787525"/>
                <a:ext cx="9904710" cy="0"/>
              </a:xfrm>
              <a:prstGeom prst="line">
                <a:avLst/>
              </a:prstGeom>
              <a:noFill/>
              <a:ln w="6350" cap="flat">
                <a:solidFill>
                  <a:srgbClr val="30C1D7">
                    <a:alpha val="40000"/>
                  </a:srgbClr>
                </a:solidFill>
                <a:prstDash val="solid"/>
                <a:miter lim="800000"/>
                <a:headEnd/>
                <a:tailEnd/>
              </a:ln>
              <a:extLst/>
            </p:spPr>
            <p:txBody>
              <a:bodyPr/>
              <a:lstStyle/>
              <a:p>
                <a:pPr defTabSz="1038964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400" dirty="0">
                  <a:solidFill>
                    <a:srgbClr val="575757"/>
                  </a:solidFill>
                  <a:latin typeface="+mn-lt"/>
                </a:endParaRPr>
              </a:p>
            </p:txBody>
          </p:sp>
          <p:sp>
            <p:nvSpPr>
              <p:cNvPr id="36" name="Line 4"/>
              <p:cNvSpPr>
                <a:spLocks noChangeShapeType="1"/>
              </p:cNvSpPr>
              <p:nvPr/>
            </p:nvSpPr>
            <p:spPr bwMode="auto">
              <a:xfrm>
                <a:off x="1290" y="1495425"/>
                <a:ext cx="9904710" cy="0"/>
              </a:xfrm>
              <a:prstGeom prst="line">
                <a:avLst/>
              </a:prstGeom>
              <a:noFill/>
              <a:ln w="6350" cap="flat">
                <a:solidFill>
                  <a:srgbClr val="30C1D7">
                    <a:alpha val="40000"/>
                  </a:srgbClr>
                </a:solidFill>
                <a:prstDash val="solid"/>
                <a:miter lim="800000"/>
                <a:headEnd/>
                <a:tailEnd/>
              </a:ln>
              <a:extLst/>
            </p:spPr>
            <p:txBody>
              <a:bodyPr/>
              <a:lstStyle/>
              <a:p>
                <a:pPr defTabSz="1038964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400" dirty="0">
                  <a:solidFill>
                    <a:srgbClr val="575757"/>
                  </a:solidFill>
                  <a:latin typeface="+mn-lt"/>
                </a:endParaRPr>
              </a:p>
            </p:txBody>
          </p:sp>
          <p:sp>
            <p:nvSpPr>
              <p:cNvPr id="37" name="Line 3"/>
              <p:cNvSpPr>
                <a:spLocks noChangeShapeType="1"/>
              </p:cNvSpPr>
              <p:nvPr/>
            </p:nvSpPr>
            <p:spPr bwMode="auto">
              <a:xfrm>
                <a:off x="1290" y="1204913"/>
                <a:ext cx="9904710" cy="0"/>
              </a:xfrm>
              <a:prstGeom prst="line">
                <a:avLst/>
              </a:prstGeom>
              <a:noFill/>
              <a:ln w="6350" cap="flat">
                <a:solidFill>
                  <a:srgbClr val="30C1D7">
                    <a:alpha val="40000"/>
                  </a:srgbClr>
                </a:solidFill>
                <a:prstDash val="solid"/>
                <a:miter lim="800000"/>
                <a:headEnd/>
                <a:tailEnd/>
              </a:ln>
              <a:extLst/>
            </p:spPr>
            <p:txBody>
              <a:bodyPr/>
              <a:lstStyle/>
              <a:p>
                <a:pPr defTabSz="1038964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400" dirty="0">
                  <a:solidFill>
                    <a:srgbClr val="575757"/>
                  </a:solidFill>
                  <a:latin typeface="+mn-lt"/>
                </a:endParaRPr>
              </a:p>
            </p:txBody>
          </p:sp>
          <p:sp>
            <p:nvSpPr>
              <p:cNvPr id="38" name="Line 2"/>
              <p:cNvSpPr>
                <a:spLocks noChangeShapeType="1"/>
              </p:cNvSpPr>
              <p:nvPr/>
            </p:nvSpPr>
            <p:spPr bwMode="auto">
              <a:xfrm>
                <a:off x="1290" y="912813"/>
                <a:ext cx="9904710" cy="0"/>
              </a:xfrm>
              <a:prstGeom prst="line">
                <a:avLst/>
              </a:prstGeom>
              <a:noFill/>
              <a:ln w="6350" cap="flat">
                <a:solidFill>
                  <a:srgbClr val="30C1D7">
                    <a:alpha val="40000"/>
                  </a:srgbClr>
                </a:solidFill>
                <a:prstDash val="solid"/>
                <a:miter lim="800000"/>
                <a:headEnd/>
                <a:tailEnd/>
              </a:ln>
              <a:extLst/>
            </p:spPr>
            <p:txBody>
              <a:bodyPr/>
              <a:lstStyle/>
              <a:p>
                <a:pPr defTabSz="1038964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400" dirty="0">
                  <a:solidFill>
                    <a:srgbClr val="575757"/>
                  </a:solidFill>
                  <a:latin typeface="+mn-lt"/>
                </a:endParaRPr>
              </a:p>
            </p:txBody>
          </p:sp>
          <p:sp>
            <p:nvSpPr>
              <p:cNvPr id="39" name="Line 1"/>
              <p:cNvSpPr>
                <a:spLocks noChangeShapeType="1"/>
              </p:cNvSpPr>
              <p:nvPr/>
            </p:nvSpPr>
            <p:spPr bwMode="auto">
              <a:xfrm>
                <a:off x="0" y="622300"/>
                <a:ext cx="9906000" cy="0"/>
              </a:xfrm>
              <a:prstGeom prst="line">
                <a:avLst/>
              </a:prstGeom>
              <a:noFill/>
              <a:ln w="6350" cap="flat">
                <a:solidFill>
                  <a:srgbClr val="30C1D7">
                    <a:alpha val="40000"/>
                  </a:srgbClr>
                </a:solidFill>
                <a:prstDash val="solid"/>
                <a:miter lim="800000"/>
                <a:headEnd/>
                <a:tailEnd/>
              </a:ln>
              <a:extLst/>
            </p:spPr>
            <p:txBody>
              <a:bodyPr/>
              <a:lstStyle/>
              <a:p>
                <a:pPr defTabSz="1038964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400" dirty="0">
                  <a:solidFill>
                    <a:srgbClr val="575757"/>
                  </a:solidFill>
                  <a:latin typeface="+mn-lt"/>
                </a:endParaRPr>
              </a:p>
            </p:txBody>
          </p:sp>
        </p:grpSp>
        <p:grpSp>
          <p:nvGrpSpPr>
            <p:cNvPr id="12" name="Five column measure"/>
            <p:cNvGrpSpPr>
              <a:grpSpLocks/>
            </p:cNvGrpSpPr>
            <p:nvPr userDrawn="1"/>
          </p:nvGrpSpPr>
          <p:grpSpPr bwMode="auto">
            <a:xfrm>
              <a:off x="629400" y="5977077"/>
              <a:ext cx="8647200" cy="66674"/>
              <a:chOff x="629400" y="5977077"/>
              <a:chExt cx="8647200" cy="66674"/>
            </a:xfrm>
          </p:grpSpPr>
          <p:sp>
            <p:nvSpPr>
              <p:cNvPr id="15" name="Column 5"/>
              <p:cNvSpPr>
                <a:spLocks/>
              </p:cNvSpPr>
              <p:nvPr/>
            </p:nvSpPr>
            <p:spPr bwMode="auto">
              <a:xfrm>
                <a:off x="7746801" y="5976938"/>
                <a:ext cx="1529755" cy="66675"/>
              </a:xfrm>
              <a:custGeom>
                <a:avLst/>
                <a:gdLst>
                  <a:gd name="T0" fmla="*/ 0 w 1104"/>
                  <a:gd name="T1" fmla="*/ 0 h 42"/>
                  <a:gd name="T2" fmla="*/ 0 w 1104"/>
                  <a:gd name="T3" fmla="*/ 42 h 42"/>
                  <a:gd name="T4" fmla="*/ 1104 w 1104"/>
                  <a:gd name="T5" fmla="*/ 42 h 42"/>
                  <a:gd name="T6" fmla="*/ 1104 w 1104"/>
                  <a:gd name="T7" fmla="*/ 0 h 42"/>
                  <a:gd name="T8" fmla="*/ 0 w 1104"/>
                  <a:gd name="T9" fmla="*/ 0 h 42"/>
                  <a:gd name="T10" fmla="*/ 0 w 1104"/>
                  <a:gd name="T11" fmla="*/ 0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104" h="42">
                    <a:moveTo>
                      <a:pt x="0" y="0"/>
                    </a:moveTo>
                    <a:lnTo>
                      <a:pt x="0" y="42"/>
                    </a:lnTo>
                    <a:lnTo>
                      <a:pt x="1104" y="42"/>
                    </a:lnTo>
                    <a:lnTo>
                      <a:pt x="1104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5">
                  <a:alpha val="15000"/>
                </a:schemeClr>
              </a:solidFill>
              <a:ln>
                <a:noFill/>
              </a:ln>
            </p:spPr>
            <p:txBody>
              <a:bodyPr/>
              <a:lstStyle/>
              <a:p>
                <a:pPr defTabSz="1038964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400" dirty="0">
                  <a:solidFill>
                    <a:srgbClr val="575757"/>
                  </a:solidFill>
                  <a:latin typeface="+mn-lt"/>
                </a:endParaRPr>
              </a:p>
            </p:txBody>
          </p:sp>
          <p:sp>
            <p:nvSpPr>
              <p:cNvPr id="16" name="Column 4"/>
              <p:cNvSpPr>
                <a:spLocks/>
              </p:cNvSpPr>
              <p:nvPr/>
            </p:nvSpPr>
            <p:spPr bwMode="auto">
              <a:xfrm>
                <a:off x="5966817" y="5976938"/>
                <a:ext cx="1531045" cy="66675"/>
              </a:xfrm>
              <a:custGeom>
                <a:avLst/>
                <a:gdLst>
                  <a:gd name="T0" fmla="*/ 0 w 1104"/>
                  <a:gd name="T1" fmla="*/ 0 h 42"/>
                  <a:gd name="T2" fmla="*/ 0 w 1104"/>
                  <a:gd name="T3" fmla="*/ 42 h 42"/>
                  <a:gd name="T4" fmla="*/ 1104 w 1104"/>
                  <a:gd name="T5" fmla="*/ 42 h 42"/>
                  <a:gd name="T6" fmla="*/ 1104 w 1104"/>
                  <a:gd name="T7" fmla="*/ 0 h 42"/>
                  <a:gd name="T8" fmla="*/ 0 w 1104"/>
                  <a:gd name="T9" fmla="*/ 0 h 42"/>
                  <a:gd name="T10" fmla="*/ 0 w 1104"/>
                  <a:gd name="T11" fmla="*/ 0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104" h="42">
                    <a:moveTo>
                      <a:pt x="0" y="0"/>
                    </a:moveTo>
                    <a:lnTo>
                      <a:pt x="0" y="42"/>
                    </a:lnTo>
                    <a:lnTo>
                      <a:pt x="1104" y="42"/>
                    </a:lnTo>
                    <a:lnTo>
                      <a:pt x="1104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5">
                  <a:alpha val="15000"/>
                </a:schemeClr>
              </a:solidFill>
              <a:ln>
                <a:noFill/>
              </a:ln>
            </p:spPr>
            <p:txBody>
              <a:bodyPr/>
              <a:lstStyle/>
              <a:p>
                <a:pPr defTabSz="1038964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400" dirty="0">
                  <a:solidFill>
                    <a:srgbClr val="575757"/>
                  </a:solidFill>
                  <a:latin typeface="+mn-lt"/>
                </a:endParaRPr>
              </a:p>
            </p:txBody>
          </p:sp>
          <p:sp>
            <p:nvSpPr>
              <p:cNvPr id="17" name="Column 3"/>
              <p:cNvSpPr>
                <a:spLocks/>
              </p:cNvSpPr>
              <p:nvPr/>
            </p:nvSpPr>
            <p:spPr bwMode="auto">
              <a:xfrm>
                <a:off x="4188123" y="5976938"/>
                <a:ext cx="1529755" cy="66675"/>
              </a:xfrm>
              <a:custGeom>
                <a:avLst/>
                <a:gdLst>
                  <a:gd name="T0" fmla="*/ 0 w 1102"/>
                  <a:gd name="T1" fmla="*/ 0 h 42"/>
                  <a:gd name="T2" fmla="*/ 0 w 1102"/>
                  <a:gd name="T3" fmla="*/ 42 h 42"/>
                  <a:gd name="T4" fmla="*/ 1102 w 1102"/>
                  <a:gd name="T5" fmla="*/ 42 h 42"/>
                  <a:gd name="T6" fmla="*/ 1102 w 1102"/>
                  <a:gd name="T7" fmla="*/ 0 h 42"/>
                  <a:gd name="T8" fmla="*/ 0 w 1102"/>
                  <a:gd name="T9" fmla="*/ 0 h 42"/>
                  <a:gd name="T10" fmla="*/ 0 w 1102"/>
                  <a:gd name="T11" fmla="*/ 0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102" h="42">
                    <a:moveTo>
                      <a:pt x="0" y="0"/>
                    </a:moveTo>
                    <a:lnTo>
                      <a:pt x="0" y="42"/>
                    </a:lnTo>
                    <a:lnTo>
                      <a:pt x="1102" y="42"/>
                    </a:lnTo>
                    <a:lnTo>
                      <a:pt x="1102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5">
                  <a:alpha val="15000"/>
                </a:schemeClr>
              </a:solidFill>
              <a:ln>
                <a:noFill/>
              </a:ln>
            </p:spPr>
            <p:txBody>
              <a:bodyPr/>
              <a:lstStyle/>
              <a:p>
                <a:pPr defTabSz="1038964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400" dirty="0">
                  <a:solidFill>
                    <a:srgbClr val="575757"/>
                  </a:solidFill>
                  <a:latin typeface="+mn-lt"/>
                </a:endParaRPr>
              </a:p>
            </p:txBody>
          </p:sp>
          <p:sp>
            <p:nvSpPr>
              <p:cNvPr id="18" name="Column 2"/>
              <p:cNvSpPr>
                <a:spLocks/>
              </p:cNvSpPr>
              <p:nvPr/>
            </p:nvSpPr>
            <p:spPr bwMode="auto">
              <a:xfrm>
                <a:off x="2408139" y="5976938"/>
                <a:ext cx="1531044" cy="66675"/>
              </a:xfrm>
              <a:custGeom>
                <a:avLst/>
                <a:gdLst>
                  <a:gd name="T0" fmla="*/ 0 w 1103"/>
                  <a:gd name="T1" fmla="*/ 0 h 42"/>
                  <a:gd name="T2" fmla="*/ 1103 w 1103"/>
                  <a:gd name="T3" fmla="*/ 0 h 42"/>
                  <a:gd name="T4" fmla="*/ 1103 w 1103"/>
                  <a:gd name="T5" fmla="*/ 42 h 42"/>
                  <a:gd name="T6" fmla="*/ 0 w 1103"/>
                  <a:gd name="T7" fmla="*/ 42 h 42"/>
                  <a:gd name="T8" fmla="*/ 0 w 1103"/>
                  <a:gd name="T9" fmla="*/ 0 h 42"/>
                  <a:gd name="T10" fmla="*/ 0 w 1103"/>
                  <a:gd name="T11" fmla="*/ 0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103" h="42">
                    <a:moveTo>
                      <a:pt x="0" y="0"/>
                    </a:moveTo>
                    <a:lnTo>
                      <a:pt x="1103" y="0"/>
                    </a:lnTo>
                    <a:lnTo>
                      <a:pt x="1103" y="42"/>
                    </a:lnTo>
                    <a:lnTo>
                      <a:pt x="0" y="42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5">
                  <a:alpha val="15000"/>
                </a:schemeClr>
              </a:solidFill>
              <a:ln>
                <a:noFill/>
              </a:ln>
            </p:spPr>
            <p:txBody>
              <a:bodyPr/>
              <a:lstStyle/>
              <a:p>
                <a:pPr defTabSz="1038964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400" dirty="0">
                  <a:solidFill>
                    <a:srgbClr val="575757"/>
                  </a:solidFill>
                  <a:latin typeface="+mn-lt"/>
                </a:endParaRPr>
              </a:p>
            </p:txBody>
          </p:sp>
          <p:sp>
            <p:nvSpPr>
              <p:cNvPr id="19" name="Column 1"/>
              <p:cNvSpPr>
                <a:spLocks/>
              </p:cNvSpPr>
              <p:nvPr/>
            </p:nvSpPr>
            <p:spPr bwMode="auto">
              <a:xfrm>
                <a:off x="629444" y="5976938"/>
                <a:ext cx="1529755" cy="66675"/>
              </a:xfrm>
              <a:custGeom>
                <a:avLst/>
                <a:gdLst>
                  <a:gd name="T0" fmla="*/ 0 w 1103"/>
                  <a:gd name="T1" fmla="*/ 0 h 42"/>
                  <a:gd name="T2" fmla="*/ 0 w 1103"/>
                  <a:gd name="T3" fmla="*/ 42 h 42"/>
                  <a:gd name="T4" fmla="*/ 1103 w 1103"/>
                  <a:gd name="T5" fmla="*/ 42 h 42"/>
                  <a:gd name="T6" fmla="*/ 1103 w 1103"/>
                  <a:gd name="T7" fmla="*/ 0 h 42"/>
                  <a:gd name="T8" fmla="*/ 0 w 1103"/>
                  <a:gd name="T9" fmla="*/ 0 h 42"/>
                  <a:gd name="T10" fmla="*/ 0 w 1103"/>
                  <a:gd name="T11" fmla="*/ 0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103" h="42">
                    <a:moveTo>
                      <a:pt x="0" y="0"/>
                    </a:moveTo>
                    <a:lnTo>
                      <a:pt x="0" y="42"/>
                    </a:lnTo>
                    <a:lnTo>
                      <a:pt x="1103" y="42"/>
                    </a:lnTo>
                    <a:lnTo>
                      <a:pt x="1103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5">
                  <a:alpha val="15000"/>
                </a:schemeClr>
              </a:solidFill>
              <a:ln>
                <a:noFill/>
              </a:ln>
            </p:spPr>
            <p:txBody>
              <a:bodyPr/>
              <a:lstStyle/>
              <a:p>
                <a:pPr defTabSz="1038964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400" dirty="0">
                  <a:solidFill>
                    <a:srgbClr val="575757"/>
                  </a:solidFill>
                  <a:latin typeface="+mn-lt"/>
                </a:endParaRPr>
              </a:p>
            </p:txBody>
          </p:sp>
        </p:grpSp>
        <p:sp>
          <p:nvSpPr>
            <p:cNvPr id="13" name="Live space"/>
            <p:cNvSpPr>
              <a:spLocks/>
            </p:cNvSpPr>
            <p:nvPr userDrawn="1"/>
          </p:nvSpPr>
          <p:spPr>
            <a:xfrm>
              <a:off x="629444" y="2079625"/>
              <a:ext cx="8647113" cy="4078288"/>
            </a:xfrm>
            <a:prstGeom prst="rect">
              <a:avLst/>
            </a:prstGeom>
            <a:noFill/>
            <a:ln w="9525">
              <a:solidFill>
                <a:srgbClr val="E71C57">
                  <a:alpha val="35000"/>
                </a:srgbClr>
              </a:solidFill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pPr defTabSz="1038964" fontAlgn="auto">
                <a:lnSpc>
                  <a:spcPct val="90000"/>
                </a:lnSpc>
                <a:spcBef>
                  <a:spcPts val="0"/>
                </a:spcBef>
                <a:spcAft>
                  <a:spcPts val="1126"/>
                </a:spcAft>
                <a:defRPr/>
              </a:pPr>
              <a:endParaRPr lang="en-US" sz="1400" dirty="0">
                <a:solidFill>
                  <a:srgbClr val="575757"/>
                </a:solidFill>
              </a:endParaRPr>
            </a:p>
          </p:txBody>
        </p:sp>
        <p:sp>
          <p:nvSpPr>
            <p:cNvPr id="14" name="Footnote example"/>
            <p:cNvSpPr txBox="1">
              <a:spLocks noChangeAspect="1"/>
            </p:cNvSpPr>
            <p:nvPr userDrawn="1"/>
          </p:nvSpPr>
          <p:spPr>
            <a:xfrm>
              <a:off x="629444" y="6103938"/>
              <a:ext cx="7283748" cy="457200"/>
            </a:xfrm>
            <a:prstGeom prst="rect">
              <a:avLst/>
            </a:prstGeom>
            <a:noFill/>
          </p:spPr>
          <p:txBody>
            <a:bodyPr lIns="0" tIns="0" rIns="0" bIns="0" anchor="b">
              <a:spAutoFit/>
            </a:bodyPr>
            <a:lstStyle/>
            <a:p>
              <a:pPr defTabSz="1038964" fontAlgn="auto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100" dirty="0">
                  <a:solidFill>
                    <a:srgbClr val="A6A6A6"/>
                  </a:solidFill>
                  <a:latin typeface="+mn-lt"/>
                </a:rPr>
                <a:t>1. xxxx  2. xxxx  3. List footnotes in numerical order. Footnote numbers are not bracketed. Use 10pt font</a:t>
              </a:r>
            </a:p>
            <a:p>
              <a:pPr defTabSz="1038964" fontAlgn="auto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100" dirty="0">
                  <a:solidFill>
                    <a:srgbClr val="A6A6A6"/>
                  </a:solidFill>
                  <a:latin typeface="+mn-lt"/>
                </a:rPr>
                <a:t>Note: Do not put a period at the end of the note or the source</a:t>
              </a:r>
            </a:p>
            <a:p>
              <a:pPr defTabSz="1038964" fontAlgn="auto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100" dirty="0">
                  <a:solidFill>
                    <a:srgbClr val="A6A6A6"/>
                  </a:solidFill>
                  <a:latin typeface="+mn-lt"/>
                </a:rPr>
                <a:t>Source: Include a source for every chart that you use. Separate sources with a semicolon; </a:t>
              </a:r>
            </a:p>
          </p:txBody>
        </p:sp>
      </p:grpSp>
      <p:sp>
        <p:nvSpPr>
          <p:cNvPr id="51" name="Date Placeholder 1"/>
          <p:cNvSpPr>
            <a:spLocks noGrp="1"/>
          </p:cNvSpPr>
          <p:nvPr userDrawn="1">
            <p:ph type="dt" sz="half" idx="10"/>
          </p:nvPr>
        </p:nvSpPr>
        <p:spPr>
          <a:xfrm>
            <a:off x="9739313" y="6405563"/>
            <a:ext cx="1271587" cy="153987"/>
          </a:xfrm>
          <a:prstGeom prst="rect">
            <a:avLst/>
          </a:prstGeom>
        </p:spPr>
        <p:txBody>
          <a:bodyPr vert="horz" wrap="square" lIns="67483" tIns="33741" rIns="67483" bIns="33741" numCol="1" anchor="t" anchorCtr="0" compatLnSpc="1">
            <a:prstTxWarp prst="textNoShape">
              <a:avLst/>
            </a:prstTxWarp>
          </a:bodyPr>
          <a:lstStyle>
            <a:lvl1pPr>
              <a:defRPr sz="2000">
                <a:solidFill>
                  <a:srgbClr val="7F7F7F"/>
                </a:solidFill>
                <a:latin typeface="Trebuchet MS" pitchFamily="34" charset="0"/>
                <a:sym typeface="Trebuchet MS" pitchFamily="34" charset="0"/>
              </a:defRPr>
            </a:lvl1pPr>
          </a:lstStyle>
          <a:p>
            <a:pPr>
              <a:defRPr/>
            </a:pPr>
            <a:r>
              <a:rPr lang="ru-RU"/>
              <a:t>20.07.2021</a:t>
            </a:r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24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. 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178099" name="think-cell Slide" r:id="rId7" imgW="360" imgH="360" progId="">
                  <p:embed/>
                </p:oleObj>
              </mc:Choice>
              <mc:Fallback>
                <p:oleObj name="think-cell Slide" r:id="rId7" imgW="360" imgH="360" progId="">
                  <p:embed/>
                  <p:pic>
                    <p:nvPicPr>
                      <p:cNvPr id="0" name="Picture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ectangle 2" hidden="1"/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195263" cy="158750"/>
          </a:xfrm>
          <a:prstGeom prst="rect">
            <a:avLst/>
          </a:prstGeom>
          <a:solidFill>
            <a:srgbClr val="0077BE"/>
          </a:solidFill>
          <a:ln w="9525" cap="rnd" cmpd="sng" algn="ctr">
            <a:solidFill>
              <a:srgbClr val="0077BE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anchor="ctr"/>
          <a:lstStyle/>
          <a:p>
            <a:pPr algn="ctr" defTabSz="1038964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300" dirty="0" err="1">
              <a:solidFill>
                <a:srgbClr val="FFFFFF"/>
              </a:solidFill>
              <a:sym typeface="Trebuchet MS" panose="020B0603020202020204" pitchFamily="34" charset="0"/>
            </a:endParaRPr>
          </a:p>
        </p:txBody>
      </p:sp>
      <p:sp>
        <p:nvSpPr>
          <p:cNvPr id="5" name="Page"/>
          <p:cNvSpPr txBox="1"/>
          <p:nvPr userDrawn="1"/>
        </p:nvSpPr>
        <p:spPr>
          <a:xfrm>
            <a:off x="11337925" y="6389688"/>
            <a:ext cx="381000" cy="169862"/>
          </a:xfrm>
          <a:prstGeom prst="rect">
            <a:avLst/>
          </a:prstGeom>
          <a:noFill/>
        </p:spPr>
        <p:txBody>
          <a:bodyPr lIns="0" tIns="0" rIns="0" bIns="0" anchor="b">
            <a:spAutoFit/>
          </a:bodyPr>
          <a:lstStyle/>
          <a:p>
            <a:pPr algn="r" defTabSz="1029989" fontAlgn="auto">
              <a:spcBef>
                <a:spcPts val="0"/>
              </a:spcBef>
              <a:spcAft>
                <a:spcPts val="0"/>
              </a:spcAft>
              <a:defRPr/>
            </a:pPr>
            <a:fld id="{80DABAB5-A9EB-4BCA-B259-CC86A6CCD5E5}" type="slidenum">
              <a:rPr lang="en-US" sz="1100">
                <a:solidFill>
                  <a:prstClr val="white">
                    <a:lumMod val="50000"/>
                  </a:prstClr>
                </a:solidFill>
                <a:latin typeface="+mn-lt"/>
                <a:sym typeface="Trebuchet MS" panose="020B0603020202020204" pitchFamily="34" charset="0"/>
              </a:rPr>
              <a:pPr algn="r" defTabSz="1029989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sz="1100" dirty="0">
              <a:solidFill>
                <a:prstClr val="white">
                  <a:lumMod val="50000"/>
                </a:prstClr>
              </a:solidFill>
              <a:latin typeface="+mn-lt"/>
              <a:sym typeface="Trebuchet MS" panose="020B0603020202020204" pitchFamily="34" charset="0"/>
            </a:endParaRPr>
          </a:p>
        </p:txBody>
      </p:sp>
      <p:graphicFrame>
        <p:nvGraphicFramePr>
          <p:cNvPr id="6" name="Object 3"/>
          <p:cNvGraphicFramePr>
            <a:graphicFrameLocks noChangeAspect="1"/>
          </p:cNvGraphicFramePr>
          <p:nvPr>
            <p:custDataLst>
              <p:tags r:id="rId4"/>
            </p:custData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178100" name="think-cell Slide" r:id="rId9" imgW="360" imgH="360" progId="">
                  <p:embed/>
                </p:oleObj>
              </mc:Choice>
              <mc:Fallback>
                <p:oleObj name="think-cell Slide" r:id="rId9" imgW="360" imgH="360" progId="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Rectangle 1" hidden="1"/>
          <p:cNvSpPr/>
          <p:nvPr userDrawn="1">
            <p:custDataLst>
              <p:tags r:id="rId5"/>
            </p:custDataLst>
          </p:nvPr>
        </p:nvSpPr>
        <p:spPr>
          <a:xfrm>
            <a:off x="0" y="0"/>
            <a:ext cx="195263" cy="158750"/>
          </a:xfrm>
          <a:prstGeom prst="rect">
            <a:avLst/>
          </a:prstGeom>
          <a:solidFill>
            <a:srgbClr val="0077BE"/>
          </a:solidFill>
          <a:ln w="9525" cap="rnd" cmpd="sng" algn="ctr">
            <a:solidFill>
              <a:srgbClr val="0077BE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anchor="ctr"/>
          <a:lstStyle/>
          <a:p>
            <a:pPr algn="ctr" defTabSz="1038964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300" dirty="0" err="1">
              <a:solidFill>
                <a:srgbClr val="FFFFFF"/>
              </a:solidFill>
              <a:sym typeface="Trebuchet MS" panose="020B0603020202020204" pitchFamily="34" charset="0"/>
            </a:endParaRPr>
          </a:p>
        </p:txBody>
      </p:sp>
      <p:pic>
        <p:nvPicPr>
          <p:cNvPr id="9" name="Picture 23" descr="http://D4AD938DC65031E21AF9EE0463C292AD.dms.sberbank.ru/D4AD938DC65031E21AF9EE0463C292AD-45FDCC9C7560CF35DA88EEE9435DF9FE-059EB227FE4DBB45BC02484443552864/1.png"/>
          <p:cNvPicPr>
            <a:picLocks/>
          </p:cNvPicPr>
          <p:nvPr userDrawn="1"/>
        </p:nvPicPr>
        <p:blipFill>
          <a:blip r:link="rId11"/>
          <a:srcRect/>
          <a:stretch>
            <a:fillRect/>
          </a:stretch>
        </p:blipFill>
        <p:spPr bwMode="auto">
          <a:xfrm>
            <a:off x="0" y="0"/>
            <a:ext cx="1588" cy="1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24" descr="http://D4AD938DC65031E21AF9EE0463C292AD.dms.sberbank.ru/D4AD938DC65031E21AF9EE0463C292AD-45FDCC9C7560CF35DA88EEE9435DF9FE-059EB227FE4DBB45BC02484443552864/1.png"/>
          <p:cNvPicPr>
            <a:picLocks/>
          </p:cNvPicPr>
          <p:nvPr userDrawn="1"/>
        </p:nvPicPr>
        <p:blipFill>
          <a:blip r:link="rId11"/>
          <a:srcRect/>
          <a:stretch>
            <a:fillRect/>
          </a:stretch>
        </p:blipFill>
        <p:spPr bwMode="auto">
          <a:xfrm>
            <a:off x="0" y="0"/>
            <a:ext cx="1588" cy="1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25" descr="http://D4AD938DC65031E21AF9EE0463C292AD.dms.sberbank.ru/D4AD938DC65031E21AF9EE0463C292AD-45FDCC9C7560CF35DA88EEE9435DF9FE-059EB227FE4DBB45BC02484443552864/1.png"/>
          <p:cNvPicPr>
            <a:picLocks/>
          </p:cNvPicPr>
          <p:nvPr userDrawn="1"/>
        </p:nvPicPr>
        <p:blipFill>
          <a:blip r:link="rId11"/>
          <a:srcRect/>
          <a:stretch>
            <a:fillRect/>
          </a:stretch>
        </p:blipFill>
        <p:spPr bwMode="auto">
          <a:xfrm>
            <a:off x="0" y="0"/>
            <a:ext cx="1588" cy="1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26" descr="http://D4AD938DC65031E21AF9EE0463C292AD.dms.sberbank.ru/D4AD938DC65031E21AF9EE0463C292AD-45FDCC9C7560CF35DA88EEE9435DF9FE-059EB227FE4DBB45BC02484443552864/1.png"/>
          <p:cNvPicPr>
            <a:picLocks/>
          </p:cNvPicPr>
          <p:nvPr userDrawn="1"/>
        </p:nvPicPr>
        <p:blipFill>
          <a:blip r:link="rId11"/>
          <a:srcRect/>
          <a:stretch>
            <a:fillRect/>
          </a:stretch>
        </p:blipFill>
        <p:spPr bwMode="auto">
          <a:xfrm>
            <a:off x="0" y="0"/>
            <a:ext cx="1588" cy="1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27" descr="http://D4AD938DC65031E21AF9EE0463C292AD.dms.sberbank.ru/D4AD938DC65031E21AF9EE0463C292AD-45FDCC9C7560CF35DA88EEE9435DF9FE-059EB227FE4DBB45BC02484443552864/1.png"/>
          <p:cNvPicPr>
            <a:picLocks/>
          </p:cNvPicPr>
          <p:nvPr userDrawn="1"/>
        </p:nvPicPr>
        <p:blipFill>
          <a:blip r:link="rId11"/>
          <a:srcRect/>
          <a:stretch>
            <a:fillRect/>
          </a:stretch>
        </p:blipFill>
        <p:spPr bwMode="auto">
          <a:xfrm>
            <a:off x="0" y="0"/>
            <a:ext cx="1588" cy="1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28" descr="http://D4AD938DC65031E21AF9EE0463C292AD.dms.sberbank.ru/D4AD938DC65031E21AF9EE0463C292AD-45FDCC9C7560CF35DA88EEE9435DF9FE-059EB227FE4DBB45BC02484443552864/1.png"/>
          <p:cNvPicPr>
            <a:picLocks/>
          </p:cNvPicPr>
          <p:nvPr userDrawn="1"/>
        </p:nvPicPr>
        <p:blipFill>
          <a:blip r:link="rId11"/>
          <a:srcRect/>
          <a:stretch>
            <a:fillRect/>
          </a:stretch>
        </p:blipFill>
        <p:spPr bwMode="auto">
          <a:xfrm>
            <a:off x="0" y="0"/>
            <a:ext cx="1588" cy="1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Picture 29" descr="http://D4AD938DC65031E21AF9EE0463C292AD.dms.sberbank.ru/D4AD938DC65031E21AF9EE0463C292AD-45FDCC9C7560CF35DA88EEE9435DF9FE-059EB227FE4DBB45BC02484443552864/1.png"/>
          <p:cNvPicPr>
            <a:picLocks/>
          </p:cNvPicPr>
          <p:nvPr userDrawn="1"/>
        </p:nvPicPr>
        <p:blipFill>
          <a:blip r:link="rId11"/>
          <a:srcRect/>
          <a:stretch>
            <a:fillRect/>
          </a:stretch>
        </p:blipFill>
        <p:spPr bwMode="auto">
          <a:xfrm>
            <a:off x="0" y="0"/>
            <a:ext cx="1588" cy="1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Picture 30" descr="http://D4AD938DC65031E21AF9EE0463C292AD.dms.sberbank.ru/D4AD938DC65031E21AF9EE0463C292AD-45FDCC9C7560CF35DA88EEE9435DF9FE-059EB227FE4DBB45BC02484443552864/1.png"/>
          <p:cNvPicPr>
            <a:picLocks/>
          </p:cNvPicPr>
          <p:nvPr userDrawn="1"/>
        </p:nvPicPr>
        <p:blipFill>
          <a:blip r:link="rId11"/>
          <a:srcRect/>
          <a:stretch>
            <a:fillRect/>
          </a:stretch>
        </p:blipFill>
        <p:spPr bwMode="auto">
          <a:xfrm>
            <a:off x="0" y="0"/>
            <a:ext cx="1588" cy="1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Picture 31" descr="http://D4AD938DC65031E21AF9EE0463C292AD.dms.sberbank.ru/D4AD938DC65031E21AF9EE0463C292AD-45FDCC9C7560CF35DA88EEE9435DF9FE-059EB227FE4DBB45BC02484443552864/1.png"/>
          <p:cNvPicPr>
            <a:picLocks/>
          </p:cNvPicPr>
          <p:nvPr userDrawn="1"/>
        </p:nvPicPr>
        <p:blipFill>
          <a:blip r:link="rId11"/>
          <a:srcRect/>
          <a:stretch>
            <a:fillRect/>
          </a:stretch>
        </p:blipFill>
        <p:spPr bwMode="auto">
          <a:xfrm>
            <a:off x="0" y="0"/>
            <a:ext cx="1588" cy="1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" name="Picture 32" descr="http://D4AD938DC65031E21AF9EE0463C292AD.dms.sberbank.ru/D4AD938DC65031E21AF9EE0463C292AD-45FDCC9C7560CF35DA88EEE9435DF9FE-059EB227FE4DBB45BC02484443552864/1.png"/>
          <p:cNvPicPr>
            <a:picLocks/>
          </p:cNvPicPr>
          <p:nvPr userDrawn="1"/>
        </p:nvPicPr>
        <p:blipFill>
          <a:blip r:link="rId11"/>
          <a:srcRect/>
          <a:stretch>
            <a:fillRect/>
          </a:stretch>
        </p:blipFill>
        <p:spPr bwMode="auto">
          <a:xfrm>
            <a:off x="0" y="0"/>
            <a:ext cx="1588" cy="1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" name="Picture 33" descr="http://D4AD938DC65031E21AF9EE0463C292AD.dms.sberbank.ru/D4AD938DC65031E21AF9EE0463C292AD-45FDCC9C7560CF35DA88EEE9435DF9FE-059EB227FE4DBB45BC02484443552864/1.png"/>
          <p:cNvPicPr>
            <a:picLocks/>
          </p:cNvPicPr>
          <p:nvPr userDrawn="1"/>
        </p:nvPicPr>
        <p:blipFill>
          <a:blip r:link="rId11"/>
          <a:srcRect/>
          <a:stretch>
            <a:fillRect/>
          </a:stretch>
        </p:blipFill>
        <p:spPr bwMode="auto">
          <a:xfrm>
            <a:off x="0" y="0"/>
            <a:ext cx="1588" cy="1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" name="Picture 34" descr="http://D4AD938DC65031E21AF9EE0463C292AD.dms.sberbank.ru/D4AD938DC65031E21AF9EE0463C292AD-45FDCC9C7560CF35DA88EEE9435DF9FE-059EB227FE4DBB45BC02484443552864/1.png"/>
          <p:cNvPicPr>
            <a:picLocks/>
          </p:cNvPicPr>
          <p:nvPr userDrawn="1"/>
        </p:nvPicPr>
        <p:blipFill>
          <a:blip r:link="rId11"/>
          <a:srcRect/>
          <a:stretch>
            <a:fillRect/>
          </a:stretch>
        </p:blipFill>
        <p:spPr bwMode="auto">
          <a:xfrm>
            <a:off x="0" y="0"/>
            <a:ext cx="1588" cy="1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" name="Picture 35" descr="http://D4AD938DC65031E21AF9EE0463C292AD.dms.sberbank.ru/D4AD938DC65031E21AF9EE0463C292AD-45FDCC9C7560CF35DA88EEE9435DF9FE-059EB227FE4DBB45BC02484443552864/1.png"/>
          <p:cNvPicPr>
            <a:picLocks/>
          </p:cNvPicPr>
          <p:nvPr userDrawn="1"/>
        </p:nvPicPr>
        <p:blipFill>
          <a:blip r:link="rId11"/>
          <a:srcRect/>
          <a:stretch>
            <a:fillRect/>
          </a:stretch>
        </p:blipFill>
        <p:spPr bwMode="auto">
          <a:xfrm>
            <a:off x="0" y="0"/>
            <a:ext cx="1588" cy="1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" name="Picture 36" descr="http://D4AD938DC65031E21AF9EE0463C292AD.dms.sberbank.ru/D4AD938DC65031E21AF9EE0463C292AD-45FDCC9C7560CF35DA88EEE9435DF9FE-059EB227FE4DBB45BC02484443552864/1.png"/>
          <p:cNvPicPr>
            <a:picLocks/>
          </p:cNvPicPr>
          <p:nvPr userDrawn="1"/>
        </p:nvPicPr>
        <p:blipFill>
          <a:blip r:link="rId11"/>
          <a:srcRect/>
          <a:stretch>
            <a:fillRect/>
          </a:stretch>
        </p:blipFill>
        <p:spPr bwMode="auto">
          <a:xfrm>
            <a:off x="0" y="0"/>
            <a:ext cx="1588" cy="1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" name="Picture 37" descr="http://D4AD938DC65031E21AF9EE0463C292AD.dms.sberbank.ru/D4AD938DC65031E21AF9EE0463C292AD-45FDCC9C7560CF35DA88EEE9435DF9FE-059EB227FE4DBB45BC02484443552864/1.png"/>
          <p:cNvPicPr>
            <a:picLocks/>
          </p:cNvPicPr>
          <p:nvPr userDrawn="1"/>
        </p:nvPicPr>
        <p:blipFill>
          <a:blip r:link="rId11"/>
          <a:srcRect/>
          <a:stretch>
            <a:fillRect/>
          </a:stretch>
        </p:blipFill>
        <p:spPr bwMode="auto">
          <a:xfrm>
            <a:off x="0" y="0"/>
            <a:ext cx="1588" cy="1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" name="Picture 38" descr="http://D4AD938DC65031E21AF9EE0463C292AD.dms.sberbank.ru/D4AD938DC65031E21AF9EE0463C292AD-45FDCC9C7560CF35DA88EEE9435DF9FE-059EB227FE4DBB45BC02484443552864/1.png"/>
          <p:cNvPicPr>
            <a:picLocks/>
          </p:cNvPicPr>
          <p:nvPr userDrawn="1"/>
        </p:nvPicPr>
        <p:blipFill>
          <a:blip r:link="rId11"/>
          <a:srcRect/>
          <a:stretch>
            <a:fillRect/>
          </a:stretch>
        </p:blipFill>
        <p:spPr bwMode="auto">
          <a:xfrm>
            <a:off x="0" y="0"/>
            <a:ext cx="1588" cy="1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" name="Picture 39" descr="http://D4AD938DC65031E21AF9EE0463C292AD.dms.sberbank.ru/D4AD938DC65031E21AF9EE0463C292AD-45FDCC9C7560CF35DA88EEE9435DF9FE-059EB227FE4DBB45BC02484443552864/1.png"/>
          <p:cNvPicPr>
            <a:picLocks/>
          </p:cNvPicPr>
          <p:nvPr userDrawn="1"/>
        </p:nvPicPr>
        <p:blipFill>
          <a:blip r:link="rId11"/>
          <a:srcRect/>
          <a:stretch>
            <a:fillRect/>
          </a:stretch>
        </p:blipFill>
        <p:spPr bwMode="auto">
          <a:xfrm>
            <a:off x="0" y="0"/>
            <a:ext cx="1588" cy="1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" name="Picture 40" descr="http://D4AD938DC65031E21AF9EE0463C292AD.dms.sberbank.ru/D4AD938DC65031E21AF9EE0463C292AD-45FDCC9C7560CF35DA88EEE9435DF9FE-059EB227FE4DBB45BC02484443552864/1.png"/>
          <p:cNvPicPr>
            <a:picLocks/>
          </p:cNvPicPr>
          <p:nvPr userDrawn="1"/>
        </p:nvPicPr>
        <p:blipFill>
          <a:blip r:link="rId11"/>
          <a:srcRect/>
          <a:stretch>
            <a:fillRect/>
          </a:stretch>
        </p:blipFill>
        <p:spPr bwMode="auto">
          <a:xfrm>
            <a:off x="0" y="0"/>
            <a:ext cx="1588" cy="1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" name="Picture 41" descr="http://D4AD938DC65031E21AF9EE0463C292AD.dms.sberbank.ru/D4AD938DC65031E21AF9EE0463C292AD-45FDCC9C7560CF35DA88EEE9435DF9FE-059EB227FE4DBB45BC02484443552864/1.png"/>
          <p:cNvPicPr>
            <a:picLocks/>
          </p:cNvPicPr>
          <p:nvPr userDrawn="1"/>
        </p:nvPicPr>
        <p:blipFill>
          <a:blip r:link="rId11"/>
          <a:srcRect/>
          <a:stretch>
            <a:fillRect/>
          </a:stretch>
        </p:blipFill>
        <p:spPr bwMode="auto">
          <a:xfrm>
            <a:off x="0" y="0"/>
            <a:ext cx="1588" cy="1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775385" y="622800"/>
            <a:ext cx="10642708" cy="318549"/>
          </a:xfrm>
        </p:spPr>
        <p:txBody>
          <a:bodyPr/>
          <a:lstStyle>
            <a:lvl1pPr>
              <a:defRPr>
                <a:solidFill>
                  <a:srgbClr val="374140"/>
                </a:solidFill>
                <a:latin typeface="+mj-lt"/>
                <a:sym typeface="Trebuchet MS" panose="020B0603020202020204" pitchFamily="34" charset="0"/>
              </a:defRPr>
            </a:lvl1pPr>
          </a:lstStyle>
          <a:p>
            <a:r>
              <a:rPr lang="ru-RU" dirty="0"/>
              <a:t>Образец заголовка</a:t>
            </a:r>
            <a:endParaRPr lang="en-US" dirty="0"/>
          </a:p>
        </p:txBody>
      </p:sp>
      <p:sp>
        <p:nvSpPr>
          <p:cNvPr id="28" name="Date Placeholder 56"/>
          <p:cNvSpPr>
            <a:spLocks noGrp="1"/>
          </p:cNvSpPr>
          <p:nvPr>
            <p:ph type="dt" sz="half" idx="10"/>
          </p:nvPr>
        </p:nvSpPr>
        <p:spPr>
          <a:xfrm>
            <a:off x="9739313" y="6405563"/>
            <a:ext cx="1271587" cy="153987"/>
          </a:xfrm>
          <a:prstGeom prst="rect">
            <a:avLst/>
          </a:prstGeom>
        </p:spPr>
        <p:txBody>
          <a:bodyPr vert="horz" wrap="square" lIns="67483" tIns="33741" rIns="67483" bIns="33741" numCol="1" anchor="t" anchorCtr="0" compatLnSpc="1">
            <a:prstTxWarp prst="textNoShape">
              <a:avLst/>
            </a:prstTxWarp>
          </a:bodyPr>
          <a:lstStyle>
            <a:lvl1pPr>
              <a:defRPr sz="2000">
                <a:solidFill>
                  <a:srgbClr val="7F7F7F"/>
                </a:solidFill>
                <a:latin typeface="Trebuchet MS" pitchFamily="34" charset="0"/>
                <a:sym typeface="Trebuchet MS" pitchFamily="34" charset="0"/>
              </a:defRPr>
            </a:lvl1pPr>
          </a:lstStyle>
          <a:p>
            <a:pPr>
              <a:defRPr/>
            </a:pPr>
            <a:r>
              <a:rPr lang="ru-RU"/>
              <a:t>20.07.2021</a:t>
            </a:r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24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. Title and Text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Object 2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179123" name="think-cell Slide" r:id="rId7" imgW="360" imgH="360" progId="">
                  <p:embed/>
                </p:oleObj>
              </mc:Choice>
              <mc:Fallback>
                <p:oleObj name="think-cell Slide" r:id="rId7" imgW="360" imgH="360" progId="">
                  <p:embed/>
                  <p:pic>
                    <p:nvPicPr>
                      <p:cNvPr id="0" name="Picture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Rectangle 2" hidden="1"/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195263" cy="158750"/>
          </a:xfrm>
          <a:prstGeom prst="rect">
            <a:avLst/>
          </a:prstGeom>
          <a:solidFill>
            <a:srgbClr val="0077BE"/>
          </a:solidFill>
          <a:ln w="9525" cap="rnd" cmpd="sng" algn="ctr">
            <a:solidFill>
              <a:srgbClr val="0077BE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anchor="ctr"/>
          <a:lstStyle/>
          <a:p>
            <a:pPr algn="ctr" defTabSz="1038964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300" dirty="0" err="1">
              <a:solidFill>
                <a:srgbClr val="FFFFFF"/>
              </a:solidFill>
              <a:sym typeface="Trebuchet MS" panose="020B0603020202020204" pitchFamily="34" charset="0"/>
            </a:endParaRPr>
          </a:p>
        </p:txBody>
      </p:sp>
      <p:sp>
        <p:nvSpPr>
          <p:cNvPr id="8" name="Page"/>
          <p:cNvSpPr txBox="1"/>
          <p:nvPr userDrawn="1"/>
        </p:nvSpPr>
        <p:spPr>
          <a:xfrm>
            <a:off x="11337925" y="6389688"/>
            <a:ext cx="381000" cy="169862"/>
          </a:xfrm>
          <a:prstGeom prst="rect">
            <a:avLst/>
          </a:prstGeom>
          <a:noFill/>
        </p:spPr>
        <p:txBody>
          <a:bodyPr lIns="0" tIns="0" rIns="0" bIns="0" anchor="b">
            <a:spAutoFit/>
          </a:bodyPr>
          <a:lstStyle/>
          <a:p>
            <a:pPr algn="r" defTabSz="1029989" fontAlgn="auto">
              <a:spcBef>
                <a:spcPts val="0"/>
              </a:spcBef>
              <a:spcAft>
                <a:spcPts val="0"/>
              </a:spcAft>
              <a:defRPr/>
            </a:pPr>
            <a:fld id="{44A2C11D-55F1-4FE4-867E-C1F78B5C8B10}" type="slidenum">
              <a:rPr lang="en-US" sz="1100">
                <a:solidFill>
                  <a:prstClr val="white">
                    <a:lumMod val="50000"/>
                  </a:prstClr>
                </a:solidFill>
                <a:latin typeface="+mn-lt"/>
                <a:sym typeface="Trebuchet MS" panose="020B0603020202020204" pitchFamily="34" charset="0"/>
              </a:rPr>
              <a:pPr algn="r" defTabSz="1029989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sz="1100" dirty="0">
              <a:solidFill>
                <a:prstClr val="white">
                  <a:lumMod val="50000"/>
                </a:prstClr>
              </a:solidFill>
              <a:latin typeface="+mn-lt"/>
              <a:sym typeface="Trebuchet MS" panose="020B0603020202020204" pitchFamily="34" charset="0"/>
            </a:endParaRPr>
          </a:p>
        </p:txBody>
      </p:sp>
      <p:graphicFrame>
        <p:nvGraphicFramePr>
          <p:cNvPr id="9" name="Object 3"/>
          <p:cNvGraphicFramePr>
            <a:graphicFrameLocks noChangeAspect="1"/>
          </p:cNvGraphicFramePr>
          <p:nvPr>
            <p:custDataLst>
              <p:tags r:id="rId4"/>
            </p:custData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179124" name="think-cell Slide" r:id="rId9" imgW="360" imgH="360" progId="">
                  <p:embed/>
                </p:oleObj>
              </mc:Choice>
              <mc:Fallback>
                <p:oleObj name="think-cell Slide" r:id="rId9" imgW="360" imgH="360" progId="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Rectangle 1" hidden="1">
            <a:extLst/>
          </p:cNvPr>
          <p:cNvSpPr/>
          <p:nvPr userDrawn="1">
            <p:custDataLst>
              <p:tags r:id="rId5"/>
            </p:custDataLst>
          </p:nvPr>
        </p:nvSpPr>
        <p:spPr>
          <a:xfrm>
            <a:off x="0" y="0"/>
            <a:ext cx="195263" cy="158750"/>
          </a:xfrm>
          <a:prstGeom prst="rect">
            <a:avLst/>
          </a:prstGeom>
          <a:solidFill>
            <a:srgbClr val="0077BE"/>
          </a:solidFill>
          <a:ln w="9525" cap="rnd" cmpd="sng" algn="ctr">
            <a:solidFill>
              <a:srgbClr val="0077BE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anchor="ctr"/>
          <a:lstStyle/>
          <a:p>
            <a:pPr algn="ctr" defTabSz="1038964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300" dirty="0" err="1">
              <a:solidFill>
                <a:srgbClr val="FFFFFF"/>
              </a:solidFill>
              <a:sym typeface="Trebuchet MS" panose="020B0603020202020204" pitchFamily="34" charset="0"/>
            </a:endParaRP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775385" y="622801"/>
            <a:ext cx="10642708" cy="318549"/>
          </a:xfrm>
        </p:spPr>
        <p:txBody>
          <a:bodyPr/>
          <a:lstStyle>
            <a:lvl1pPr>
              <a:defRPr sz="2300">
                <a:solidFill>
                  <a:srgbClr val="374140"/>
                </a:solidFill>
                <a:latin typeface="+mj-lt"/>
                <a:sym typeface="Trebuchet MS" panose="020B0603020202020204" pitchFamily="34" charset="0"/>
              </a:defRPr>
            </a:lvl1pPr>
          </a:lstStyle>
          <a:p>
            <a:r>
              <a:rPr lang="ru-RU" dirty="0"/>
              <a:t>Образец заголовка</a:t>
            </a:r>
            <a:endParaRPr lang="en-US" dirty="0"/>
          </a:p>
        </p:txBody>
      </p:sp>
      <p:sp>
        <p:nvSpPr>
          <p:cNvPr id="4" name="Text Placeholder 3">
            <a:extLst/>
          </p:cNvPr>
          <p:cNvSpPr>
            <a:spLocks noGrp="1"/>
          </p:cNvSpPr>
          <p:nvPr>
            <p:ph type="body" sz="quarter" idx="10"/>
          </p:nvPr>
        </p:nvSpPr>
        <p:spPr>
          <a:xfrm>
            <a:off x="774647" y="2085628"/>
            <a:ext cx="10643445" cy="4057593"/>
          </a:xfrm>
        </p:spPr>
        <p:txBody>
          <a:bodyPr/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100"/>
            </a:lvl1pPr>
            <a:lvl2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100"/>
            </a:lvl2pPr>
            <a:lvl3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100"/>
            </a:lvl3pPr>
            <a:lvl4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600"/>
            </a:lvl4pPr>
            <a:lvl5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600"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</p:cSld>
  <p:clrMapOvr>
    <a:masterClrMapping/>
  </p:clrMapOvr>
  <p:transition>
    <p:fade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lank green">
    <p:bg>
      <p:bgPr>
        <a:gradFill rotWithShape="1">
          <a:gsLst>
            <a:gs pos="0">
              <a:srgbClr val="0077BE"/>
            </a:gs>
            <a:gs pos="100000">
              <a:srgbClr val="67BD4A"/>
            </a:gs>
          </a:gsLst>
          <a:lin ang="81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ge"/>
          <p:cNvSpPr txBox="1"/>
          <p:nvPr userDrawn="1"/>
        </p:nvSpPr>
        <p:spPr bwMode="white">
          <a:xfrm>
            <a:off x="11018838" y="6403975"/>
            <a:ext cx="381000" cy="153988"/>
          </a:xfrm>
          <a:prstGeom prst="rect">
            <a:avLst/>
          </a:prstGeom>
          <a:noFill/>
        </p:spPr>
        <p:txBody>
          <a:bodyPr lIns="0" tIns="0" rIns="0" bIns="0" anchor="b">
            <a:spAutoFit/>
          </a:bodyPr>
          <a:lstStyle/>
          <a:p>
            <a:pPr algn="r" defTabSz="914400" fontAlgn="auto">
              <a:spcBef>
                <a:spcPts val="0"/>
              </a:spcBef>
              <a:spcAft>
                <a:spcPts val="0"/>
              </a:spcAft>
              <a:defRPr/>
            </a:pPr>
            <a:fld id="{86A44F1C-CF2D-4E5D-8775-87E9DB2B46F8}" type="slidenum">
              <a:rPr lang="en-US" sz="1000">
                <a:solidFill>
                  <a:schemeClr val="bg1"/>
                </a:solidFill>
                <a:latin typeface="+mn-lt"/>
                <a:sym typeface="Trebuchet MS" panose="020B0603020202020204" pitchFamily="34" charset="0"/>
              </a:rPr>
              <a:pPr algn="r" defTabSz="914400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sz="1000" dirty="0">
              <a:solidFill>
                <a:schemeClr val="bg1"/>
              </a:solidFill>
              <a:latin typeface="+mn-lt"/>
              <a:sym typeface="Trebuchet MS" panose="020B0603020202020204" pitchFamily="34" charset="0"/>
            </a:endParaRPr>
          </a:p>
        </p:txBody>
      </p:sp>
      <p:sp>
        <p:nvSpPr>
          <p:cNvPr id="3" name="Rectangle 7">
            <a:extLst/>
          </p:cNvPr>
          <p:cNvSpPr/>
          <p:nvPr userDrawn="1"/>
        </p:nvSpPr>
        <p:spPr>
          <a:xfrm>
            <a:off x="5473700" y="88900"/>
            <a:ext cx="1246188" cy="153988"/>
          </a:xfrm>
          <a:prstGeom prst="rect">
            <a:avLst/>
          </a:prstGeom>
          <a:noFill/>
          <a:ln w="9525" cap="rnd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anchor="ctr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000" dirty="0">
                <a:solidFill>
                  <a:srgbClr val="C41300"/>
                </a:solidFill>
              </a:rPr>
              <a:t>КОНФИДЕНЦИАЛЬНО</a:t>
            </a:r>
            <a:endParaRPr lang="en-US" sz="1000" dirty="0">
              <a:solidFill>
                <a:srgbClr val="C41300"/>
              </a:solidFill>
            </a:endParaRPr>
          </a:p>
        </p:txBody>
      </p:sp>
      <p:sp>
        <p:nvSpPr>
          <p:cNvPr id="4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  <a:latin typeface="+mn-lt"/>
                <a:sym typeface="Trebuchet MS" panose="020B0603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25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. Gray slice heading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2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180147" name="think-cell Slide" r:id="rId7" imgW="360" imgH="360" progId="">
                  <p:embed/>
                </p:oleObj>
              </mc:Choice>
              <mc:Fallback>
                <p:oleObj name="think-cell Slide" r:id="rId7" imgW="360" imgH="360" progId="">
                  <p:embed/>
                  <p:pic>
                    <p:nvPicPr>
                      <p:cNvPr id="0" name="Picture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Rectangle 2" hidden="1"/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195263" cy="158750"/>
          </a:xfrm>
          <a:prstGeom prst="rect">
            <a:avLst/>
          </a:prstGeom>
          <a:solidFill>
            <a:srgbClr val="0077BE"/>
          </a:solidFill>
          <a:ln w="9525" cap="rnd" cmpd="sng" algn="ctr">
            <a:solidFill>
              <a:srgbClr val="0077BE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anchor="ctr"/>
          <a:lstStyle/>
          <a:p>
            <a:pPr algn="ctr" defTabSz="1038964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300" dirty="0" err="1">
              <a:solidFill>
                <a:srgbClr val="FFFFFF"/>
              </a:solidFill>
              <a:sym typeface="Trebuchet MS" panose="020B0603020202020204" pitchFamily="34" charset="0"/>
            </a:endParaRPr>
          </a:p>
        </p:txBody>
      </p:sp>
      <p:sp>
        <p:nvSpPr>
          <p:cNvPr id="6" name="Page"/>
          <p:cNvSpPr txBox="1"/>
          <p:nvPr userDrawn="1"/>
        </p:nvSpPr>
        <p:spPr>
          <a:xfrm>
            <a:off x="11337925" y="6389688"/>
            <a:ext cx="381000" cy="169862"/>
          </a:xfrm>
          <a:prstGeom prst="rect">
            <a:avLst/>
          </a:prstGeom>
          <a:noFill/>
        </p:spPr>
        <p:txBody>
          <a:bodyPr lIns="0" tIns="0" rIns="0" bIns="0" anchor="b">
            <a:spAutoFit/>
          </a:bodyPr>
          <a:lstStyle/>
          <a:p>
            <a:pPr algn="r" defTabSz="1029989" fontAlgn="auto">
              <a:spcBef>
                <a:spcPts val="0"/>
              </a:spcBef>
              <a:spcAft>
                <a:spcPts val="0"/>
              </a:spcAft>
              <a:defRPr/>
            </a:pPr>
            <a:fld id="{E012B316-2ABE-4D1A-9A1F-983158478975}" type="slidenum">
              <a:rPr lang="en-US" sz="1100">
                <a:solidFill>
                  <a:prstClr val="white">
                    <a:lumMod val="50000"/>
                  </a:prstClr>
                </a:solidFill>
                <a:latin typeface="+mn-lt"/>
                <a:sym typeface="Trebuchet MS" panose="020B0603020202020204" pitchFamily="34" charset="0"/>
              </a:rPr>
              <a:pPr algn="r" defTabSz="1029989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sz="1100" dirty="0">
              <a:solidFill>
                <a:prstClr val="white">
                  <a:lumMod val="50000"/>
                </a:prstClr>
              </a:solidFill>
              <a:latin typeface="+mn-lt"/>
              <a:sym typeface="Trebuchet MS" panose="020B0603020202020204" pitchFamily="34" charset="0"/>
            </a:endParaRPr>
          </a:p>
        </p:txBody>
      </p:sp>
      <p:graphicFrame>
        <p:nvGraphicFramePr>
          <p:cNvPr id="7" name="Object 3"/>
          <p:cNvGraphicFramePr>
            <a:graphicFrameLocks noChangeAspect="1"/>
          </p:cNvGraphicFramePr>
          <p:nvPr>
            <p:custDataLst>
              <p:tags r:id="rId4"/>
            </p:custData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180148" name="think-cell Slide" r:id="rId9" imgW="360" imgH="360" progId="">
                  <p:embed/>
                </p:oleObj>
              </mc:Choice>
              <mc:Fallback>
                <p:oleObj name="think-cell Slide" r:id="rId9" imgW="360" imgH="360" progId="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Rectangle 1" hidden="1">
            <a:extLst/>
          </p:cNvPr>
          <p:cNvSpPr/>
          <p:nvPr userDrawn="1">
            <p:custDataLst>
              <p:tags r:id="rId5"/>
            </p:custDataLst>
          </p:nvPr>
        </p:nvSpPr>
        <p:spPr>
          <a:xfrm>
            <a:off x="0" y="0"/>
            <a:ext cx="195263" cy="158750"/>
          </a:xfrm>
          <a:prstGeom prst="rect">
            <a:avLst/>
          </a:prstGeom>
          <a:solidFill>
            <a:srgbClr val="0077BE"/>
          </a:solidFill>
          <a:ln w="9525" cap="rnd" cmpd="sng" algn="ctr">
            <a:solidFill>
              <a:srgbClr val="0077BE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anchor="ctr"/>
          <a:lstStyle/>
          <a:p>
            <a:pPr algn="ctr" defTabSz="1038964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700" dirty="0" err="1">
              <a:solidFill>
                <a:srgbClr val="FFFFFF"/>
              </a:solidFill>
              <a:sym typeface="Trebuchet MS" panose="020B0603020202020204" pitchFamily="34" charset="0"/>
            </a:endParaRPr>
          </a:p>
        </p:txBody>
      </p:sp>
      <p:sp>
        <p:nvSpPr>
          <p:cNvPr id="11" name="PanelGray"/>
          <p:cNvSpPr/>
          <p:nvPr userDrawn="1"/>
        </p:nvSpPr>
        <p:spPr bwMode="white">
          <a:xfrm>
            <a:off x="0" y="-1588"/>
            <a:ext cx="4737100" cy="6859588"/>
          </a:xfrm>
          <a:prstGeom prst="rect">
            <a:avLst/>
          </a:prstGeom>
          <a:solidFill>
            <a:srgbClr val="F2F2F2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2997" tIns="51499" rIns="102997" bIns="51499"/>
          <a:lstStyle/>
          <a:p>
            <a:pPr defTabSz="1038964" fontAlgn="auto">
              <a:lnSpc>
                <a:spcPct val="90000"/>
              </a:lnSpc>
              <a:spcBef>
                <a:spcPts val="0"/>
              </a:spcBef>
              <a:spcAft>
                <a:spcPts val="1126"/>
              </a:spcAft>
              <a:defRPr/>
            </a:pPr>
            <a:endParaRPr lang="en-US" sz="1400" dirty="0">
              <a:solidFill>
                <a:prstClr val="white"/>
              </a:solidFill>
              <a:sym typeface="Trebuchet MS" panose="020B0603020202020204" pitchFamily="34" charset="0"/>
            </a:endParaRPr>
          </a:p>
        </p:txBody>
      </p:sp>
      <p:sp>
        <p:nvSpPr>
          <p:cNvPr id="8" name="Subtitle 2"/>
          <p:cNvSpPr>
            <a:spLocks noGrp="1"/>
          </p:cNvSpPr>
          <p:nvPr>
            <p:ph type="subTitle" idx="13"/>
          </p:nvPr>
        </p:nvSpPr>
        <p:spPr>
          <a:xfrm>
            <a:off x="775385" y="2158989"/>
            <a:ext cx="3640123" cy="541687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800">
                <a:solidFill>
                  <a:srgbClr val="374140"/>
                </a:solidFill>
                <a:latin typeface="+mn-lt"/>
                <a:sym typeface="Trebuchet MS" panose="020B0603020202020204" pitchFamily="34" charset="0"/>
              </a:defRPr>
            </a:lvl1pPr>
            <a:lvl2pPr marL="514994" indent="0" algn="ctr">
              <a:buNone/>
              <a:defRPr sz="2300"/>
            </a:lvl2pPr>
            <a:lvl3pPr marL="1029989" indent="0" algn="ctr">
              <a:buNone/>
              <a:defRPr sz="2000"/>
            </a:lvl3pPr>
            <a:lvl4pPr marL="1544983" indent="0" algn="ctr">
              <a:buNone/>
              <a:defRPr sz="1800"/>
            </a:lvl4pPr>
            <a:lvl5pPr marL="2059977" indent="0" algn="ctr">
              <a:buNone/>
              <a:defRPr sz="1800"/>
            </a:lvl5pPr>
            <a:lvl6pPr marL="2574972" indent="0" algn="ctr">
              <a:buNone/>
              <a:defRPr sz="1800"/>
            </a:lvl6pPr>
            <a:lvl7pPr marL="3089966" indent="0" algn="ctr">
              <a:buNone/>
              <a:defRPr sz="1800"/>
            </a:lvl7pPr>
            <a:lvl8pPr marL="3604961" indent="0" algn="ctr">
              <a:buNone/>
              <a:defRPr sz="1800"/>
            </a:lvl8pPr>
            <a:lvl9pPr marL="4119955" indent="0" algn="ctr">
              <a:buNone/>
              <a:defRPr sz="1800"/>
            </a:lvl9pPr>
          </a:lstStyle>
          <a:p>
            <a:r>
              <a:rPr lang="ru-RU" dirty="0"/>
              <a:t>Образец подзаголовка</a:t>
            </a:r>
            <a:endParaRPr lang="en-US" dirty="0"/>
          </a:p>
        </p:txBody>
      </p:sp>
      <p:sp>
        <p:nvSpPr>
          <p:cNvPr id="9" name="Title 4"/>
          <p:cNvSpPr>
            <a:spLocks noGrp="1"/>
          </p:cNvSpPr>
          <p:nvPr>
            <p:ph type="title"/>
          </p:nvPr>
        </p:nvSpPr>
        <p:spPr>
          <a:xfrm>
            <a:off x="775385" y="1227050"/>
            <a:ext cx="3640123" cy="664797"/>
          </a:xfrm>
        </p:spPr>
        <p:txBody>
          <a:bodyPr>
            <a:noAutofit/>
          </a:bodyPr>
          <a:lstStyle>
            <a:lvl1pPr>
              <a:defRPr sz="2700">
                <a:solidFill>
                  <a:srgbClr val="374140"/>
                </a:solidFill>
                <a:latin typeface="+mj-lt"/>
                <a:sym typeface="Trebuchet MS" panose="020B0603020202020204" pitchFamily="34" charset="0"/>
              </a:defRPr>
            </a:lvl1pPr>
          </a:lstStyle>
          <a:p>
            <a:r>
              <a:rPr lang="ru-RU" dirty="0"/>
              <a:t>Образец заголовка</a:t>
            </a:r>
            <a:endParaRPr lang="en-US" dirty="0"/>
          </a:p>
        </p:txBody>
      </p:sp>
      <p:sp>
        <p:nvSpPr>
          <p:cNvPr id="12" name="Date Placeholder 3"/>
          <p:cNvSpPr>
            <a:spLocks noGrp="1"/>
          </p:cNvSpPr>
          <p:nvPr>
            <p:ph type="dt" sz="half" idx="14"/>
          </p:nvPr>
        </p:nvSpPr>
        <p:spPr>
          <a:xfrm>
            <a:off x="9739313" y="6405563"/>
            <a:ext cx="1271587" cy="153987"/>
          </a:xfrm>
          <a:prstGeom prst="rect">
            <a:avLst/>
          </a:prstGeom>
        </p:spPr>
        <p:txBody>
          <a:bodyPr vert="horz" wrap="square" lIns="67483" tIns="33741" rIns="67483" bIns="33741" numCol="1" anchor="t" anchorCtr="0" compatLnSpc="1">
            <a:prstTxWarp prst="textNoShape">
              <a:avLst/>
            </a:prstTxWarp>
          </a:bodyPr>
          <a:lstStyle>
            <a:lvl1pPr>
              <a:defRPr sz="2000">
                <a:solidFill>
                  <a:srgbClr val="7F7F7F"/>
                </a:solidFill>
                <a:latin typeface="Trebuchet MS" pitchFamily="34" charset="0"/>
                <a:sym typeface="Trebuchet MS" pitchFamily="34" charset="0"/>
              </a:defRPr>
            </a:lvl1pPr>
          </a:lstStyle>
          <a:p>
            <a:pPr>
              <a:defRPr/>
            </a:pPr>
            <a:r>
              <a:rPr lang="ru-RU"/>
              <a:t>20.07.2021</a:t>
            </a:r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25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. Section header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180666" name="think-cell Slide" r:id="rId5" imgW="360" imgH="360" progId="">
                  <p:embed/>
                </p:oleObj>
              </mc:Choice>
              <mc:Fallback>
                <p:oleObj name="think-cell Slide" r:id="rId5" imgW="360" imgH="360" progId="">
                  <p:embed/>
                  <p:pic>
                    <p:nvPicPr>
                      <p:cNvPr id="0" name="Picture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ectangle 2" hidden="1"/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195263" cy="158750"/>
          </a:xfrm>
          <a:prstGeom prst="rect">
            <a:avLst/>
          </a:prstGeom>
          <a:solidFill>
            <a:srgbClr val="0077BE"/>
          </a:solidFill>
          <a:ln w="9525" cap="rnd" cmpd="sng" algn="ctr">
            <a:solidFill>
              <a:srgbClr val="0077BE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anchor="ctr"/>
          <a:lstStyle/>
          <a:p>
            <a:pPr algn="ctr" defTabSz="1038964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300" dirty="0" err="1">
              <a:solidFill>
                <a:srgbClr val="FFFFFF"/>
              </a:solidFill>
              <a:sym typeface="Trebuchet MS" panose="020B0603020202020204" pitchFamily="34" charset="0"/>
            </a:endParaRPr>
          </a:p>
        </p:txBody>
      </p:sp>
      <p:sp>
        <p:nvSpPr>
          <p:cNvPr id="5" name="Page"/>
          <p:cNvSpPr txBox="1"/>
          <p:nvPr userDrawn="1"/>
        </p:nvSpPr>
        <p:spPr>
          <a:xfrm>
            <a:off x="11337925" y="6389688"/>
            <a:ext cx="381000" cy="169862"/>
          </a:xfrm>
          <a:prstGeom prst="rect">
            <a:avLst/>
          </a:prstGeom>
          <a:noFill/>
        </p:spPr>
        <p:txBody>
          <a:bodyPr lIns="0" tIns="0" rIns="0" bIns="0" anchor="b">
            <a:spAutoFit/>
          </a:bodyPr>
          <a:lstStyle/>
          <a:p>
            <a:pPr algn="r" defTabSz="1029989" fontAlgn="auto">
              <a:spcBef>
                <a:spcPts val="0"/>
              </a:spcBef>
              <a:spcAft>
                <a:spcPts val="0"/>
              </a:spcAft>
              <a:defRPr/>
            </a:pPr>
            <a:fld id="{2F2375DA-5343-4582-AD60-C0E3D21F83BC}" type="slidenum">
              <a:rPr lang="en-US" sz="1100">
                <a:solidFill>
                  <a:prstClr val="white">
                    <a:lumMod val="50000"/>
                  </a:prstClr>
                </a:solidFill>
                <a:latin typeface="+mn-lt"/>
                <a:sym typeface="Trebuchet MS" panose="020B0603020202020204" pitchFamily="34" charset="0"/>
              </a:rPr>
              <a:pPr algn="r" defTabSz="1029989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sz="1100" dirty="0">
              <a:solidFill>
                <a:prstClr val="white">
                  <a:lumMod val="50000"/>
                </a:prstClr>
              </a:solidFill>
              <a:latin typeface="+mn-lt"/>
              <a:sym typeface="Trebuchet MS" panose="020B0603020202020204" pitchFamily="34" charset="0"/>
            </a:endParaRPr>
          </a:p>
        </p:txBody>
      </p:sp>
      <p:sp>
        <p:nvSpPr>
          <p:cNvPr id="6" name="Square"/>
          <p:cNvSpPr>
            <a:spLocks noChangeAspect="1"/>
          </p:cNvSpPr>
          <p:nvPr userDrawn="1"/>
        </p:nvSpPr>
        <p:spPr bwMode="white">
          <a:xfrm>
            <a:off x="1090613" y="1457325"/>
            <a:ext cx="1127125" cy="919163"/>
          </a:xfrm>
          <a:prstGeom prst="rect">
            <a:avLst/>
          </a:prstGeom>
          <a:noFill/>
          <a:ln w="9525">
            <a:solidFill>
              <a:schemeClr val="tx2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7483" tIns="33741" rIns="67483" bIns="33741"/>
          <a:lstStyle/>
          <a:p>
            <a:pPr defTabSz="1038964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400" dirty="0">
              <a:solidFill>
                <a:prstClr val="white"/>
              </a:solidFill>
              <a:sym typeface="Trebuchet MS" panose="020B0603020202020204" pitchFamily="34" charset="0"/>
            </a:endParaRPr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 bwMode="blackWhite">
          <a:xfrm>
            <a:off x="1089969" y="2668041"/>
            <a:ext cx="10013539" cy="3201026"/>
          </a:xfrm>
          <a:prstGeom prst="rect">
            <a:avLst/>
          </a:prstGeom>
          <a:ln w="9525">
            <a:noFill/>
          </a:ln>
          <a:extLst/>
        </p:spPr>
        <p:txBody>
          <a:bodyPr lIns="202448" tIns="202448" rIns="202448" bIns="101224" anchor="b">
            <a:noAutofit/>
          </a:bodyPr>
          <a:lstStyle>
            <a:lvl1pPr marL="0" algn="l" defTabSz="1029989" rtl="0" eaLnBrk="1" fontAlgn="auto" latinLnBrk="0" hangingPunct="1">
              <a:lnSpc>
                <a:spcPts val="6759"/>
              </a:lnSpc>
              <a:spcBef>
                <a:spcPts val="0"/>
              </a:spcBef>
              <a:spcAft>
                <a:spcPts val="0"/>
              </a:spcAft>
              <a:defRPr lang="en-US" sz="5000" kern="1200" baseline="0" dirty="0">
                <a:solidFill>
                  <a:srgbClr val="0077BE"/>
                </a:solidFill>
                <a:latin typeface="+mj-lt"/>
                <a:ea typeface="+mn-ea"/>
                <a:cs typeface="Arial" panose="020B0604020202020204" pitchFamily="34" charset="0"/>
                <a:sym typeface="Trebuchet MS" panose="020B0603020202020204" pitchFamily="34" charset="0"/>
              </a:defRPr>
            </a:lvl1pPr>
          </a:lstStyle>
          <a:p>
            <a:r>
              <a:rPr lang="ru-RU" dirty="0"/>
              <a:t>Образец заголовка</a:t>
            </a:r>
            <a:endParaRPr lang="en-US" dirty="0"/>
          </a:p>
        </p:txBody>
      </p:sp>
      <p:sp>
        <p:nvSpPr>
          <p:cNvPr id="7" name="Date Placeholder 8"/>
          <p:cNvSpPr>
            <a:spLocks noGrp="1"/>
          </p:cNvSpPr>
          <p:nvPr>
            <p:ph type="dt" sz="half" idx="10"/>
          </p:nvPr>
        </p:nvSpPr>
        <p:spPr>
          <a:xfrm>
            <a:off x="9739313" y="6405563"/>
            <a:ext cx="1271587" cy="153987"/>
          </a:xfrm>
          <a:prstGeom prst="rect">
            <a:avLst/>
          </a:prstGeom>
        </p:spPr>
        <p:txBody>
          <a:bodyPr vert="horz" wrap="square" lIns="67483" tIns="33741" rIns="67483" bIns="33741" numCol="1" anchor="t" anchorCtr="0" compatLnSpc="1">
            <a:prstTxWarp prst="textNoShape">
              <a:avLst/>
            </a:prstTxWarp>
          </a:bodyPr>
          <a:lstStyle>
            <a:lvl1pPr>
              <a:defRPr sz="2000">
                <a:solidFill>
                  <a:srgbClr val="7F7F7F"/>
                </a:solidFill>
                <a:latin typeface="Trebuchet MS" pitchFamily="34" charset="0"/>
                <a:sym typeface="Trebuchet MS" pitchFamily="34" charset="0"/>
              </a:defRPr>
            </a:lvl1pPr>
          </a:lstStyle>
          <a:p>
            <a:pPr>
              <a:defRPr/>
            </a:pPr>
            <a:r>
              <a:rPr lang="ru-RU"/>
              <a:t>20.07.2021</a:t>
            </a:r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25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. Section header line">
    <p:bg bwMode="blackWhite"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181690" name="think-cell Slide" r:id="rId5" imgW="360" imgH="360" progId="">
                  <p:embed/>
                </p:oleObj>
              </mc:Choice>
              <mc:Fallback>
                <p:oleObj name="think-cell Slide" r:id="rId5" imgW="360" imgH="360" progId="">
                  <p:embed/>
                  <p:pic>
                    <p:nvPicPr>
                      <p:cNvPr id="0" name="Picture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ectangle 2" hidden="1"/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195263" cy="158750"/>
          </a:xfrm>
          <a:prstGeom prst="rect">
            <a:avLst/>
          </a:prstGeom>
          <a:solidFill>
            <a:srgbClr val="0077BE"/>
          </a:solidFill>
          <a:ln w="9525" cap="rnd" cmpd="sng" algn="ctr">
            <a:solidFill>
              <a:srgbClr val="0077BE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anchor="ctr"/>
          <a:lstStyle/>
          <a:p>
            <a:pPr algn="ctr" defTabSz="1038964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300" dirty="0" err="1">
              <a:solidFill>
                <a:srgbClr val="FFFFFF"/>
              </a:solidFill>
              <a:sym typeface="Trebuchet MS" panose="020B0603020202020204" pitchFamily="34" charset="0"/>
            </a:endParaRPr>
          </a:p>
        </p:txBody>
      </p:sp>
      <p:sp>
        <p:nvSpPr>
          <p:cNvPr id="5" name="Page"/>
          <p:cNvSpPr txBox="1"/>
          <p:nvPr userDrawn="1"/>
        </p:nvSpPr>
        <p:spPr>
          <a:xfrm>
            <a:off x="11337925" y="6389688"/>
            <a:ext cx="381000" cy="169862"/>
          </a:xfrm>
          <a:prstGeom prst="rect">
            <a:avLst/>
          </a:prstGeom>
          <a:noFill/>
        </p:spPr>
        <p:txBody>
          <a:bodyPr lIns="0" tIns="0" rIns="0" bIns="0" anchor="b">
            <a:spAutoFit/>
          </a:bodyPr>
          <a:lstStyle/>
          <a:p>
            <a:pPr algn="r" defTabSz="1029989" fontAlgn="auto">
              <a:spcBef>
                <a:spcPts val="0"/>
              </a:spcBef>
              <a:spcAft>
                <a:spcPts val="0"/>
              </a:spcAft>
              <a:defRPr/>
            </a:pPr>
            <a:fld id="{E4513B86-6383-48C5-AA2D-B08F76D6DE8F}" type="slidenum">
              <a:rPr lang="en-US" sz="1100">
                <a:solidFill>
                  <a:prstClr val="white">
                    <a:lumMod val="50000"/>
                  </a:prstClr>
                </a:solidFill>
                <a:latin typeface="+mn-lt"/>
                <a:sym typeface="Trebuchet MS" panose="020B0603020202020204" pitchFamily="34" charset="0"/>
              </a:rPr>
              <a:pPr algn="r" defTabSz="1029989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sz="1100" dirty="0">
              <a:solidFill>
                <a:prstClr val="white">
                  <a:lumMod val="50000"/>
                </a:prstClr>
              </a:solidFill>
              <a:latin typeface="+mn-lt"/>
              <a:sym typeface="Trebuchet MS" panose="020B0603020202020204" pitchFamily="34" charset="0"/>
            </a:endParaRPr>
          </a:p>
        </p:txBody>
      </p:sp>
      <p:cxnSp>
        <p:nvCxnSpPr>
          <p:cNvPr id="6" name="Line"/>
          <p:cNvCxnSpPr/>
          <p:nvPr userDrawn="1"/>
        </p:nvCxnSpPr>
        <p:spPr bwMode="white">
          <a:xfrm>
            <a:off x="774700" y="3683000"/>
            <a:ext cx="11418888" cy="0"/>
          </a:xfrm>
          <a:prstGeom prst="line">
            <a:avLst/>
          </a:prstGeom>
          <a:ln w="19050" cmpd="sng">
            <a:solidFill>
              <a:schemeClr val="tx2"/>
            </a:solidFill>
            <a:miter lim="800000"/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itle 1"/>
          <p:cNvSpPr>
            <a:spLocks noGrp="1"/>
          </p:cNvSpPr>
          <p:nvPr>
            <p:ph type="title"/>
          </p:nvPr>
        </p:nvSpPr>
        <p:spPr bwMode="blackWhite">
          <a:xfrm>
            <a:off x="775385" y="3826800"/>
            <a:ext cx="10642708" cy="2041200"/>
          </a:xfrm>
        </p:spPr>
        <p:txBody>
          <a:bodyPr>
            <a:noAutofit/>
          </a:bodyPr>
          <a:lstStyle>
            <a:lvl1pPr>
              <a:defRPr sz="5000">
                <a:solidFill>
                  <a:srgbClr val="0077BE"/>
                </a:solidFill>
                <a:latin typeface="+mj-lt"/>
                <a:sym typeface="Trebuchet MS" panose="020B0603020202020204" pitchFamily="34" charset="0"/>
              </a:defRPr>
            </a:lvl1pPr>
          </a:lstStyle>
          <a:p>
            <a:r>
              <a:rPr lang="ru-RU" dirty="0"/>
              <a:t>Образец заголовка</a:t>
            </a:r>
            <a:endParaRPr lang="en-US" dirty="0"/>
          </a:p>
        </p:txBody>
      </p:sp>
      <p:sp>
        <p:nvSpPr>
          <p:cNvPr id="8" name="Date Placeholder 8"/>
          <p:cNvSpPr>
            <a:spLocks noGrp="1"/>
          </p:cNvSpPr>
          <p:nvPr>
            <p:ph type="dt" sz="half" idx="10"/>
          </p:nvPr>
        </p:nvSpPr>
        <p:spPr>
          <a:xfrm>
            <a:off x="9739313" y="6405563"/>
            <a:ext cx="1271587" cy="153987"/>
          </a:xfrm>
          <a:prstGeom prst="rect">
            <a:avLst/>
          </a:prstGeom>
        </p:spPr>
        <p:txBody>
          <a:bodyPr vert="horz" wrap="square" lIns="67483" tIns="33741" rIns="67483" bIns="33741" numCol="1" anchor="t" anchorCtr="0" compatLnSpc="1">
            <a:prstTxWarp prst="textNoShape">
              <a:avLst/>
            </a:prstTxWarp>
          </a:bodyPr>
          <a:lstStyle>
            <a:lvl1pPr>
              <a:defRPr sz="2000">
                <a:solidFill>
                  <a:srgbClr val="7F7F7F"/>
                </a:solidFill>
                <a:latin typeface="Trebuchet MS" pitchFamily="34" charset="0"/>
                <a:sym typeface="Trebuchet MS" pitchFamily="34" charset="0"/>
              </a:defRPr>
            </a:lvl1pPr>
          </a:lstStyle>
          <a:p>
            <a:pPr>
              <a:defRPr/>
            </a:pPr>
            <a:r>
              <a:rPr lang="ru-RU"/>
              <a:t>20.07.2021</a:t>
            </a:r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25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. White one third">
    <p:bg>
      <p:bgPr>
        <a:gradFill rotWithShape="1">
          <a:gsLst>
            <a:gs pos="0">
              <a:srgbClr val="0077BE"/>
            </a:gs>
            <a:gs pos="100000">
              <a:srgbClr val="67BD4A"/>
            </a:gs>
          </a:gsLst>
          <a:lin ang="81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182714" name="think-cell Slide" r:id="rId5" imgW="360" imgH="360" progId="">
                  <p:embed/>
                </p:oleObj>
              </mc:Choice>
              <mc:Fallback>
                <p:oleObj name="think-cell Slide" r:id="rId5" imgW="360" imgH="360" progId="">
                  <p:embed/>
                  <p:pic>
                    <p:nvPicPr>
                      <p:cNvPr id="0" name="Picture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ectangle 1" hidden="1">
            <a:extLst/>
          </p:cNvPr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195263" cy="158750"/>
          </a:xfrm>
          <a:prstGeom prst="rect">
            <a:avLst/>
          </a:prstGeom>
          <a:solidFill>
            <a:srgbClr val="0077BE"/>
          </a:solidFill>
          <a:ln w="9525" cap="rnd" cmpd="sng" algn="ctr">
            <a:solidFill>
              <a:srgbClr val="0077BE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anchor="ctr"/>
          <a:lstStyle/>
          <a:p>
            <a:pPr algn="ctr" defTabSz="1038964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700" dirty="0" err="1">
              <a:solidFill>
                <a:srgbClr val="FFFFFF"/>
              </a:solidFill>
              <a:sym typeface="Trebuchet MS" panose="020B0603020202020204" pitchFamily="34" charset="0"/>
            </a:endParaRPr>
          </a:p>
        </p:txBody>
      </p:sp>
      <p:pic>
        <p:nvPicPr>
          <p:cNvPr id="5" name="Shadow"/>
          <p:cNvPicPr>
            <a:picLocks noChangeAspect="1"/>
          </p:cNvPicPr>
          <p:nvPr userDrawn="1"/>
        </p:nvPicPr>
        <p:blipFill>
          <a:blip r:embed="rId7"/>
          <a:srcRect l="29398" t="27" r="101" b="8742"/>
          <a:stretch>
            <a:fillRect/>
          </a:stretch>
        </p:blipFill>
        <p:spPr bwMode="ltGray">
          <a:xfrm>
            <a:off x="4117975" y="0"/>
            <a:ext cx="51435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PanelGray"/>
          <p:cNvSpPr/>
          <p:nvPr userDrawn="1"/>
        </p:nvSpPr>
        <p:spPr bwMode="white">
          <a:xfrm>
            <a:off x="0" y="0"/>
            <a:ext cx="4132263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7483" tIns="33741" rIns="67483" bIns="33741"/>
          <a:lstStyle/>
          <a:p>
            <a:pPr defTabSz="1038964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400" dirty="0">
              <a:solidFill>
                <a:prstClr val="white"/>
              </a:solidFill>
              <a:sym typeface="Trebuchet MS" panose="020B0603020202020204" pitchFamily="34" charset="0"/>
            </a:endParaRPr>
          </a:p>
        </p:txBody>
      </p:sp>
      <p:sp>
        <p:nvSpPr>
          <p:cNvPr id="7" name="Page"/>
          <p:cNvSpPr txBox="1"/>
          <p:nvPr userDrawn="1"/>
        </p:nvSpPr>
        <p:spPr>
          <a:xfrm>
            <a:off x="11337925" y="6389688"/>
            <a:ext cx="381000" cy="169862"/>
          </a:xfrm>
          <a:prstGeom prst="rect">
            <a:avLst/>
          </a:prstGeom>
          <a:noFill/>
        </p:spPr>
        <p:txBody>
          <a:bodyPr lIns="0" tIns="0" rIns="0" bIns="0" anchor="b">
            <a:spAutoFit/>
          </a:bodyPr>
          <a:lstStyle/>
          <a:p>
            <a:pPr algn="r" defTabSz="1029989" fontAlgn="auto">
              <a:spcBef>
                <a:spcPts val="0"/>
              </a:spcBef>
              <a:spcAft>
                <a:spcPts val="0"/>
              </a:spcAft>
              <a:defRPr/>
            </a:pPr>
            <a:fld id="{BD8D12FB-453A-4E0A-9B5B-31D2CAC516B2}" type="slidenum">
              <a:rPr lang="en-US" sz="1100">
                <a:solidFill>
                  <a:prstClr val="white"/>
                </a:solidFill>
                <a:latin typeface="+mn-lt"/>
                <a:sym typeface="Trebuchet MS" panose="020B0603020202020204" pitchFamily="34" charset="0"/>
              </a:rPr>
              <a:pPr algn="r" defTabSz="1029989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sz="1100" dirty="0">
              <a:solidFill>
                <a:prstClr val="white"/>
              </a:solidFill>
              <a:latin typeface="+mn-lt"/>
              <a:sym typeface="Trebuchet MS" panose="020B0603020202020204" pitchFamily="34" charset="0"/>
            </a:endParaRPr>
          </a:p>
        </p:txBody>
      </p:sp>
      <p:sp>
        <p:nvSpPr>
          <p:cNvPr id="25" name="Title 4"/>
          <p:cNvSpPr>
            <a:spLocks noGrp="1"/>
          </p:cNvSpPr>
          <p:nvPr>
            <p:ph type="title"/>
          </p:nvPr>
        </p:nvSpPr>
        <p:spPr>
          <a:xfrm>
            <a:off x="775385" y="2681103"/>
            <a:ext cx="3043939" cy="1495794"/>
          </a:xfrm>
          <a:prstGeom prst="rect">
            <a:avLst/>
          </a:prstGeom>
        </p:spPr>
        <p:txBody>
          <a:bodyPr anchor="ctr">
            <a:noAutofit/>
          </a:bodyPr>
          <a:lstStyle>
            <a:lvl1pPr>
              <a:defRPr sz="2700">
                <a:solidFill>
                  <a:srgbClr val="374140"/>
                </a:solidFill>
                <a:latin typeface="+mj-lt"/>
                <a:sym typeface="Trebuchet MS" panose="020B0603020202020204" pitchFamily="34" charset="0"/>
              </a:defRPr>
            </a:lvl1pPr>
          </a:lstStyle>
          <a:p>
            <a:r>
              <a:rPr lang="ru-RU" dirty="0"/>
              <a:t>Образец заголовка</a:t>
            </a:r>
            <a:endParaRPr lang="en-US" dirty="0"/>
          </a:p>
        </p:txBody>
      </p:sp>
      <p:sp>
        <p:nvSpPr>
          <p:cNvPr id="8" name="Date Placeholder 1"/>
          <p:cNvSpPr>
            <a:spLocks noGrp="1"/>
          </p:cNvSpPr>
          <p:nvPr>
            <p:ph type="dt" sz="half" idx="10"/>
          </p:nvPr>
        </p:nvSpPr>
        <p:spPr>
          <a:xfrm>
            <a:off x="9739313" y="6405563"/>
            <a:ext cx="1271587" cy="153987"/>
          </a:xfrm>
          <a:prstGeom prst="rect">
            <a:avLst/>
          </a:prstGeom>
        </p:spPr>
        <p:txBody>
          <a:bodyPr vert="horz" wrap="square" lIns="67483" tIns="33741" rIns="67483" bIns="33741" numCol="1" anchor="t" anchorCtr="0" compatLnSpc="1">
            <a:prstTxWarp prst="textNoShape">
              <a:avLst/>
            </a:prstTxWarp>
          </a:bodyPr>
          <a:lstStyle>
            <a:lvl1pPr>
              <a:defRPr sz="2000">
                <a:solidFill>
                  <a:srgbClr val="FFFFFF"/>
                </a:solidFill>
                <a:latin typeface="Trebuchet MS" pitchFamily="34" charset="0"/>
                <a:sym typeface="Trebuchet MS" pitchFamily="34" charset="0"/>
              </a:defRPr>
            </a:lvl1pPr>
          </a:lstStyle>
          <a:p>
            <a:pPr>
              <a:defRPr/>
            </a:pPr>
            <a:r>
              <a:rPr lang="ru-RU"/>
              <a:t>20.07.2021</a:t>
            </a:r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25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. Green highlight">
    <p:bg>
      <p:bgPr>
        <a:gradFill rotWithShape="1">
          <a:gsLst>
            <a:gs pos="0">
              <a:srgbClr val="0077BE"/>
            </a:gs>
            <a:gs pos="100000">
              <a:srgbClr val="67BD4A"/>
            </a:gs>
          </a:gsLst>
          <a:lin ang="81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183738" name="think-cell Slide" r:id="rId5" imgW="360" imgH="360" progId="">
                  <p:embed/>
                </p:oleObj>
              </mc:Choice>
              <mc:Fallback>
                <p:oleObj name="think-cell Slide" r:id="rId5" imgW="360" imgH="360" progId="">
                  <p:embed/>
                  <p:pic>
                    <p:nvPicPr>
                      <p:cNvPr id="0" name="Picture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ectangle 2" hidden="1">
            <a:extLst/>
          </p:cNvPr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195263" cy="158750"/>
          </a:xfrm>
          <a:prstGeom prst="rect">
            <a:avLst/>
          </a:prstGeom>
          <a:solidFill>
            <a:srgbClr val="0077BE"/>
          </a:solidFill>
          <a:ln w="9525" cap="rnd" cmpd="sng" algn="ctr">
            <a:solidFill>
              <a:srgbClr val="0077BE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anchor="ctr"/>
          <a:lstStyle/>
          <a:p>
            <a:pPr algn="ctr" defTabSz="1038964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700" dirty="0" err="1">
              <a:solidFill>
                <a:srgbClr val="FFFFFF"/>
              </a:solidFill>
              <a:sym typeface="Trebuchet MS" panose="020B0603020202020204" pitchFamily="34" charset="0"/>
            </a:endParaRPr>
          </a:p>
        </p:txBody>
      </p:sp>
      <p:pic>
        <p:nvPicPr>
          <p:cNvPr id="5" name="Shadow"/>
          <p:cNvPicPr>
            <a:picLocks noChangeAspect="1"/>
          </p:cNvPicPr>
          <p:nvPr userDrawn="1"/>
        </p:nvPicPr>
        <p:blipFill>
          <a:blip r:embed="rId7"/>
          <a:srcRect l="29398" t="27" r="101" b="8742"/>
          <a:stretch>
            <a:fillRect/>
          </a:stretch>
        </p:blipFill>
        <p:spPr bwMode="ltGray">
          <a:xfrm>
            <a:off x="7145338" y="0"/>
            <a:ext cx="51435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PanelWhite"/>
          <p:cNvSpPr/>
          <p:nvPr userDrawn="1"/>
        </p:nvSpPr>
        <p:spPr bwMode="white">
          <a:xfrm>
            <a:off x="0" y="0"/>
            <a:ext cx="7153275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7483" tIns="33741" rIns="67483" bIns="33741"/>
          <a:lstStyle/>
          <a:p>
            <a:pPr defTabSz="1038964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400" dirty="0">
              <a:solidFill>
                <a:prstClr val="white"/>
              </a:solidFill>
              <a:sym typeface="Trebuchet MS" panose="020B0603020202020204" pitchFamily="34" charset="0"/>
            </a:endParaRPr>
          </a:p>
        </p:txBody>
      </p:sp>
      <p:sp>
        <p:nvSpPr>
          <p:cNvPr id="7" name="Page"/>
          <p:cNvSpPr txBox="1"/>
          <p:nvPr userDrawn="1"/>
        </p:nvSpPr>
        <p:spPr>
          <a:xfrm>
            <a:off x="11337925" y="6389688"/>
            <a:ext cx="381000" cy="169862"/>
          </a:xfrm>
          <a:prstGeom prst="rect">
            <a:avLst/>
          </a:prstGeom>
          <a:noFill/>
        </p:spPr>
        <p:txBody>
          <a:bodyPr lIns="0" tIns="0" rIns="0" bIns="0" anchor="b">
            <a:spAutoFit/>
          </a:bodyPr>
          <a:lstStyle/>
          <a:p>
            <a:pPr algn="r" defTabSz="1029989" fontAlgn="auto">
              <a:spcBef>
                <a:spcPts val="0"/>
              </a:spcBef>
              <a:spcAft>
                <a:spcPts val="0"/>
              </a:spcAft>
              <a:defRPr/>
            </a:pPr>
            <a:fld id="{F8B2A492-A292-4B97-A3A4-AB5F7511F173}" type="slidenum">
              <a:rPr lang="en-US" sz="1100">
                <a:solidFill>
                  <a:prstClr val="white"/>
                </a:solidFill>
                <a:latin typeface="+mn-lt"/>
                <a:sym typeface="Trebuchet MS" panose="020B0603020202020204" pitchFamily="34" charset="0"/>
              </a:rPr>
              <a:pPr algn="r" defTabSz="1029989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sz="1100" dirty="0">
              <a:solidFill>
                <a:prstClr val="white"/>
              </a:solidFill>
              <a:latin typeface="+mn-lt"/>
              <a:sym typeface="Trebuchet MS" panose="020B060302020202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5385" y="622800"/>
            <a:ext cx="6084150" cy="318549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374140"/>
                </a:solidFill>
                <a:latin typeface="+mj-lt"/>
                <a:sym typeface="Trebuchet MS" panose="020B0603020202020204" pitchFamily="34" charset="0"/>
              </a:defRPr>
            </a:lvl1pPr>
          </a:lstStyle>
          <a:p>
            <a:r>
              <a:rPr lang="ru-RU" dirty="0"/>
              <a:t>Образец заголовка</a:t>
            </a:r>
            <a:endParaRPr lang="en-US" dirty="0"/>
          </a:p>
        </p:txBody>
      </p:sp>
      <p:sp>
        <p:nvSpPr>
          <p:cNvPr id="8" name="Date Placeholder 2"/>
          <p:cNvSpPr>
            <a:spLocks noGrp="1"/>
          </p:cNvSpPr>
          <p:nvPr>
            <p:ph type="dt" sz="half" idx="10"/>
          </p:nvPr>
        </p:nvSpPr>
        <p:spPr>
          <a:xfrm>
            <a:off x="9739313" y="6405563"/>
            <a:ext cx="1271587" cy="153987"/>
          </a:xfrm>
          <a:prstGeom prst="rect">
            <a:avLst/>
          </a:prstGeom>
        </p:spPr>
        <p:txBody>
          <a:bodyPr vert="horz" wrap="square" lIns="67483" tIns="33741" rIns="67483" bIns="33741" numCol="1" anchor="t" anchorCtr="0" compatLnSpc="1">
            <a:prstTxWarp prst="textNoShape">
              <a:avLst/>
            </a:prstTxWarp>
          </a:bodyPr>
          <a:lstStyle>
            <a:lvl1pPr>
              <a:defRPr sz="2000">
                <a:solidFill>
                  <a:srgbClr val="FFFFFF"/>
                </a:solidFill>
                <a:latin typeface="Trebuchet MS" pitchFamily="34" charset="0"/>
                <a:sym typeface="Trebuchet MS" pitchFamily="34" charset="0"/>
              </a:defRPr>
            </a:lvl1pPr>
          </a:lstStyle>
          <a:p>
            <a:pPr>
              <a:defRPr/>
            </a:pPr>
            <a:r>
              <a:rPr lang="ru-RU"/>
              <a:t>20.07.2021</a:t>
            </a:r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25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. Four column green">
    <p:bg>
      <p:bgPr>
        <a:gradFill rotWithShape="1">
          <a:gsLst>
            <a:gs pos="0">
              <a:srgbClr val="0077BE"/>
            </a:gs>
            <a:gs pos="100000">
              <a:srgbClr val="67BD4A"/>
            </a:gs>
          </a:gsLst>
          <a:lin ang="81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184762" name="think-cell Slide" r:id="rId5" imgW="360" imgH="360" progId="">
                  <p:embed/>
                </p:oleObj>
              </mc:Choice>
              <mc:Fallback>
                <p:oleObj name="think-cell Slide" r:id="rId5" imgW="360" imgH="360" progId="">
                  <p:embed/>
                  <p:pic>
                    <p:nvPicPr>
                      <p:cNvPr id="0" name="Picture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ectangle 2" hidden="1">
            <a:extLst/>
          </p:cNvPr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195263" cy="158750"/>
          </a:xfrm>
          <a:prstGeom prst="rect">
            <a:avLst/>
          </a:prstGeom>
          <a:solidFill>
            <a:srgbClr val="0077BE"/>
          </a:solidFill>
          <a:ln w="9525" cap="rnd" cmpd="sng" algn="ctr">
            <a:solidFill>
              <a:srgbClr val="0077BE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anchor="ctr"/>
          <a:lstStyle/>
          <a:p>
            <a:pPr algn="ctr" defTabSz="1038964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700" dirty="0" err="1">
              <a:solidFill>
                <a:srgbClr val="FFFFFF"/>
              </a:solidFill>
              <a:sym typeface="Trebuchet MS" panose="020B0603020202020204" pitchFamily="34" charset="0"/>
            </a:endParaRPr>
          </a:p>
        </p:txBody>
      </p:sp>
      <p:sp>
        <p:nvSpPr>
          <p:cNvPr id="5" name="Page"/>
          <p:cNvSpPr txBox="1"/>
          <p:nvPr userDrawn="1"/>
        </p:nvSpPr>
        <p:spPr>
          <a:xfrm>
            <a:off x="11337925" y="6389688"/>
            <a:ext cx="381000" cy="169862"/>
          </a:xfrm>
          <a:prstGeom prst="rect">
            <a:avLst/>
          </a:prstGeom>
          <a:noFill/>
        </p:spPr>
        <p:txBody>
          <a:bodyPr lIns="0" tIns="0" rIns="0" bIns="0" anchor="b">
            <a:spAutoFit/>
          </a:bodyPr>
          <a:lstStyle/>
          <a:p>
            <a:pPr algn="r" defTabSz="1029989" fontAlgn="auto">
              <a:spcBef>
                <a:spcPts val="0"/>
              </a:spcBef>
              <a:spcAft>
                <a:spcPts val="0"/>
              </a:spcAft>
              <a:defRPr/>
            </a:pPr>
            <a:fld id="{D5584395-8E0A-4F04-8F8C-EA4201610032}" type="slidenum">
              <a:rPr lang="en-US" sz="1100">
                <a:solidFill>
                  <a:prstClr val="white"/>
                </a:solidFill>
                <a:latin typeface="+mn-lt"/>
                <a:sym typeface="Trebuchet MS" panose="020B0603020202020204" pitchFamily="34" charset="0"/>
              </a:rPr>
              <a:pPr algn="r" defTabSz="1029989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sz="1100" dirty="0">
              <a:solidFill>
                <a:prstClr val="white"/>
              </a:solidFill>
              <a:latin typeface="+mn-lt"/>
              <a:sym typeface="Trebuchet MS" panose="020B0603020202020204" pitchFamily="34" charset="0"/>
            </a:endParaRPr>
          </a:p>
        </p:txBody>
      </p:sp>
      <p:pic>
        <p:nvPicPr>
          <p:cNvPr id="6" name="Shadow"/>
          <p:cNvPicPr>
            <a:picLocks noChangeAspect="1"/>
          </p:cNvPicPr>
          <p:nvPr userDrawn="1"/>
        </p:nvPicPr>
        <p:blipFill>
          <a:blip r:embed="rId7"/>
          <a:srcRect l="29398" t="27" r="101" b="8742"/>
          <a:stretch>
            <a:fillRect/>
          </a:stretch>
        </p:blipFill>
        <p:spPr bwMode="ltGray">
          <a:xfrm>
            <a:off x="8961438" y="0"/>
            <a:ext cx="512762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PanelWhite"/>
          <p:cNvSpPr/>
          <p:nvPr userDrawn="1"/>
        </p:nvSpPr>
        <p:spPr bwMode="white">
          <a:xfrm>
            <a:off x="0" y="0"/>
            <a:ext cx="8967788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7483" tIns="33741" rIns="67483" bIns="33741"/>
          <a:lstStyle/>
          <a:p>
            <a:pPr defTabSz="1038964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400" dirty="0">
              <a:solidFill>
                <a:prstClr val="white"/>
              </a:solidFill>
              <a:sym typeface="Trebuchet MS" panose="020B060302020202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5385" y="622800"/>
            <a:ext cx="7909689" cy="318549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374140"/>
                </a:solidFill>
                <a:latin typeface="+mj-lt"/>
                <a:sym typeface="Trebuchet MS" panose="020B0603020202020204" pitchFamily="34" charset="0"/>
              </a:defRPr>
            </a:lvl1pPr>
          </a:lstStyle>
          <a:p>
            <a:r>
              <a:rPr lang="ru-RU" dirty="0"/>
              <a:t>Образец заголовка</a:t>
            </a:r>
            <a:endParaRPr lang="en-US" dirty="0"/>
          </a:p>
        </p:txBody>
      </p:sp>
      <p:sp>
        <p:nvSpPr>
          <p:cNvPr id="8" name="Date Placeholder 4"/>
          <p:cNvSpPr>
            <a:spLocks noGrp="1"/>
          </p:cNvSpPr>
          <p:nvPr userDrawn="1">
            <p:ph type="dt" sz="half" idx="10"/>
          </p:nvPr>
        </p:nvSpPr>
        <p:spPr>
          <a:xfrm>
            <a:off x="9739313" y="6405563"/>
            <a:ext cx="1271587" cy="153987"/>
          </a:xfrm>
          <a:prstGeom prst="rect">
            <a:avLst/>
          </a:prstGeom>
        </p:spPr>
        <p:txBody>
          <a:bodyPr vert="horz" wrap="square" lIns="67483" tIns="33741" rIns="67483" bIns="33741" numCol="1" anchor="t" anchorCtr="0" compatLnSpc="1">
            <a:prstTxWarp prst="textNoShape">
              <a:avLst/>
            </a:prstTxWarp>
          </a:bodyPr>
          <a:lstStyle>
            <a:lvl1pPr>
              <a:defRPr sz="2000">
                <a:solidFill>
                  <a:srgbClr val="FFFFFF"/>
                </a:solidFill>
                <a:latin typeface="Trebuchet MS" pitchFamily="34" charset="0"/>
                <a:sym typeface="Trebuchet MS" pitchFamily="34" charset="0"/>
              </a:defRPr>
            </a:lvl1pPr>
          </a:lstStyle>
          <a:p>
            <a:pPr>
              <a:defRPr/>
            </a:pPr>
            <a:r>
              <a:rPr lang="ru-RU"/>
              <a:t>20.07.2021</a:t>
            </a:r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25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. Green one third">
    <p:bg>
      <p:bgPr>
        <a:gradFill rotWithShape="1">
          <a:gsLst>
            <a:gs pos="0">
              <a:srgbClr val="0077BE"/>
            </a:gs>
            <a:gs pos="100000">
              <a:srgbClr val="67BD4A"/>
            </a:gs>
          </a:gsLst>
          <a:lin ang="81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Shadow"/>
          <p:cNvPicPr>
            <a:picLocks noChangeAspect="1"/>
          </p:cNvPicPr>
          <p:nvPr userDrawn="1"/>
        </p:nvPicPr>
        <p:blipFill>
          <a:blip r:embed="rId2"/>
          <a:srcRect l="101" t="8742" r="29398" b="27"/>
          <a:stretch>
            <a:fillRect/>
          </a:stretch>
        </p:blipFill>
        <p:spPr bwMode="ltGray">
          <a:xfrm>
            <a:off x="3621088" y="0"/>
            <a:ext cx="51435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PanelWhite"/>
          <p:cNvSpPr/>
          <p:nvPr userDrawn="1"/>
        </p:nvSpPr>
        <p:spPr bwMode="white">
          <a:xfrm>
            <a:off x="4137025" y="-1588"/>
            <a:ext cx="8054975" cy="6859588"/>
          </a:xfrm>
          <a:custGeom>
            <a:avLst/>
            <a:gdLst>
              <a:gd name="connsiteX0" fmla="*/ 0 w 6553548"/>
              <a:gd name="connsiteY0" fmla="*/ 0 h 6859309"/>
              <a:gd name="connsiteX1" fmla="*/ 6553548 w 6553548"/>
              <a:gd name="connsiteY1" fmla="*/ 0 h 6859309"/>
              <a:gd name="connsiteX2" fmla="*/ 6553548 w 6553548"/>
              <a:gd name="connsiteY2" fmla="*/ 6859309 h 6859309"/>
              <a:gd name="connsiteX3" fmla="*/ 0 w 6553548"/>
              <a:gd name="connsiteY3" fmla="*/ 6859309 h 68593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553548" h="6859309">
                <a:moveTo>
                  <a:pt x="0" y="0"/>
                </a:moveTo>
                <a:lnTo>
                  <a:pt x="6553548" y="0"/>
                </a:lnTo>
                <a:lnTo>
                  <a:pt x="6553548" y="6859309"/>
                </a:lnTo>
                <a:lnTo>
                  <a:pt x="0" y="6859309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7483" tIns="33741" rIns="67483" bIns="33741"/>
          <a:lstStyle/>
          <a:p>
            <a:pPr defTabSz="1038964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400" dirty="0">
              <a:solidFill>
                <a:prstClr val="white"/>
              </a:solidFill>
              <a:sym typeface="Trebuchet MS" panose="020B0603020202020204" pitchFamily="34" charset="0"/>
            </a:endParaRPr>
          </a:p>
        </p:txBody>
      </p:sp>
      <p:sp>
        <p:nvSpPr>
          <p:cNvPr id="5" name="Page"/>
          <p:cNvSpPr txBox="1"/>
          <p:nvPr userDrawn="1"/>
        </p:nvSpPr>
        <p:spPr>
          <a:xfrm>
            <a:off x="11018838" y="6389688"/>
            <a:ext cx="381000" cy="169862"/>
          </a:xfrm>
          <a:prstGeom prst="rect">
            <a:avLst/>
          </a:prstGeom>
          <a:noFill/>
        </p:spPr>
        <p:txBody>
          <a:bodyPr lIns="0" tIns="0" rIns="0" bIns="0" anchor="b">
            <a:spAutoFit/>
          </a:bodyPr>
          <a:lstStyle/>
          <a:p>
            <a:pPr algn="r" defTabSz="1029989" fontAlgn="auto">
              <a:spcBef>
                <a:spcPts val="0"/>
              </a:spcBef>
              <a:spcAft>
                <a:spcPts val="0"/>
              </a:spcAft>
              <a:defRPr/>
            </a:pPr>
            <a:fld id="{EBC1DB6C-BA0E-4C42-9D69-735A23DF7E6A}" type="slidenum">
              <a:rPr lang="en-US" sz="1100">
                <a:solidFill>
                  <a:prstClr val="white">
                    <a:lumMod val="50000"/>
                  </a:prstClr>
                </a:solidFill>
                <a:latin typeface="+mn-lt"/>
                <a:sym typeface="Trebuchet MS" panose="020B0603020202020204" pitchFamily="34" charset="0"/>
              </a:rPr>
              <a:pPr algn="r" defTabSz="1029989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sz="1100" dirty="0">
              <a:solidFill>
                <a:prstClr val="white">
                  <a:lumMod val="50000"/>
                </a:prstClr>
              </a:solidFill>
              <a:latin typeface="+mn-lt"/>
              <a:sym typeface="Trebuchet MS" panose="020B0603020202020204" pitchFamily="34" charset="0"/>
            </a:endParaRPr>
          </a:p>
        </p:txBody>
      </p:sp>
      <p:sp>
        <p:nvSpPr>
          <p:cNvPr id="24" name="Title 4"/>
          <p:cNvSpPr>
            <a:spLocks noGrp="1"/>
          </p:cNvSpPr>
          <p:nvPr>
            <p:ph type="title"/>
          </p:nvPr>
        </p:nvSpPr>
        <p:spPr>
          <a:xfrm>
            <a:off x="775385" y="2681103"/>
            <a:ext cx="3043939" cy="1495794"/>
          </a:xfrm>
          <a:prstGeom prst="rect">
            <a:avLst/>
          </a:prstGeom>
        </p:spPr>
        <p:txBody>
          <a:bodyPr anchor="ctr">
            <a:noAutofit/>
          </a:bodyPr>
          <a:lstStyle>
            <a:lvl1pPr>
              <a:defRPr sz="2700">
                <a:solidFill>
                  <a:schemeClr val="bg1"/>
                </a:solidFill>
                <a:latin typeface="+mj-lt"/>
                <a:sym typeface="Trebuchet MS" panose="020B0603020202020204" pitchFamily="34" charset="0"/>
              </a:defRPr>
            </a:lvl1pPr>
          </a:lstStyle>
          <a:p>
            <a:r>
              <a:rPr lang="ru-RU" dirty="0"/>
              <a:t>Образец заголовка</a:t>
            </a:r>
            <a:endParaRPr lang="en-US" dirty="0"/>
          </a:p>
        </p:txBody>
      </p:sp>
      <p:sp>
        <p:nvSpPr>
          <p:cNvPr id="6" name="Date Placeholder 1"/>
          <p:cNvSpPr>
            <a:spLocks noGrp="1"/>
          </p:cNvSpPr>
          <p:nvPr>
            <p:ph type="dt" sz="half" idx="10"/>
          </p:nvPr>
        </p:nvSpPr>
        <p:spPr>
          <a:xfrm>
            <a:off x="9739313" y="6405563"/>
            <a:ext cx="1271587" cy="153987"/>
          </a:xfrm>
          <a:prstGeom prst="rect">
            <a:avLst/>
          </a:prstGeom>
        </p:spPr>
        <p:txBody>
          <a:bodyPr vert="horz" wrap="square" lIns="67483" tIns="33741" rIns="67483" bIns="33741" numCol="1" anchor="t" anchorCtr="0" compatLnSpc="1">
            <a:prstTxWarp prst="textNoShape">
              <a:avLst/>
            </a:prstTxWarp>
          </a:bodyPr>
          <a:lstStyle>
            <a:lvl1pPr>
              <a:defRPr sz="2000">
                <a:solidFill>
                  <a:srgbClr val="7F7F7F"/>
                </a:solidFill>
                <a:latin typeface="Trebuchet MS" pitchFamily="34" charset="0"/>
                <a:sym typeface="Trebuchet MS" pitchFamily="34" charset="0"/>
              </a:defRPr>
            </a:lvl1pPr>
          </a:lstStyle>
          <a:p>
            <a:pPr>
              <a:defRPr/>
            </a:pPr>
            <a:r>
              <a:rPr lang="ru-RU"/>
              <a:t>20.07.2021</a:t>
            </a:r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25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. Green half">
    <p:bg>
      <p:bgPr>
        <a:gradFill rotWithShape="1">
          <a:gsLst>
            <a:gs pos="0">
              <a:srgbClr val="0077BE"/>
            </a:gs>
            <a:gs pos="100000">
              <a:srgbClr val="67BD4A"/>
            </a:gs>
          </a:gsLst>
          <a:lin ang="81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hadow"/>
          <p:cNvPicPr>
            <a:picLocks noChangeAspect="1"/>
          </p:cNvPicPr>
          <p:nvPr userDrawn="1"/>
        </p:nvPicPr>
        <p:blipFill>
          <a:blip r:embed="rId2"/>
          <a:srcRect l="101" t="8742" r="29398" b="27"/>
          <a:stretch>
            <a:fillRect/>
          </a:stretch>
        </p:blipFill>
        <p:spPr bwMode="ltGray">
          <a:xfrm>
            <a:off x="5592763" y="0"/>
            <a:ext cx="51435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PanelWhite"/>
          <p:cNvSpPr/>
          <p:nvPr userDrawn="1"/>
        </p:nvSpPr>
        <p:spPr>
          <a:xfrm>
            <a:off x="6096000" y="0"/>
            <a:ext cx="6096000" cy="6858000"/>
          </a:xfrm>
          <a:prstGeom prst="rect">
            <a:avLst/>
          </a:prstGeom>
          <a:solidFill>
            <a:srgbClr val="FFFFFF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7483" tIns="33741" rIns="67483" bIns="33741"/>
          <a:lstStyle/>
          <a:p>
            <a:pPr defTabSz="1038964" fontAlgn="auto">
              <a:lnSpc>
                <a:spcPct val="90000"/>
              </a:lnSpc>
              <a:spcBef>
                <a:spcPts val="0"/>
              </a:spcBef>
              <a:spcAft>
                <a:spcPts val="1126"/>
              </a:spcAft>
              <a:defRPr/>
            </a:pPr>
            <a:endParaRPr lang="en-US" sz="1400" dirty="0">
              <a:solidFill>
                <a:prstClr val="white"/>
              </a:solidFill>
              <a:sym typeface="Trebuchet MS" panose="020B0603020202020204" pitchFamily="34" charset="0"/>
            </a:endParaRPr>
          </a:p>
        </p:txBody>
      </p:sp>
      <p:sp>
        <p:nvSpPr>
          <p:cNvPr id="6" name="Page"/>
          <p:cNvSpPr txBox="1"/>
          <p:nvPr userDrawn="1"/>
        </p:nvSpPr>
        <p:spPr>
          <a:xfrm>
            <a:off x="11018838" y="6389688"/>
            <a:ext cx="381000" cy="169862"/>
          </a:xfrm>
          <a:prstGeom prst="rect">
            <a:avLst/>
          </a:prstGeom>
          <a:noFill/>
        </p:spPr>
        <p:txBody>
          <a:bodyPr lIns="0" tIns="0" rIns="0" bIns="0" anchor="b">
            <a:spAutoFit/>
          </a:bodyPr>
          <a:lstStyle/>
          <a:p>
            <a:pPr algn="r" defTabSz="1029989" fontAlgn="auto">
              <a:spcBef>
                <a:spcPts val="0"/>
              </a:spcBef>
              <a:spcAft>
                <a:spcPts val="0"/>
              </a:spcAft>
              <a:defRPr/>
            </a:pPr>
            <a:fld id="{B8E4C1DB-1070-4924-AC6D-7EB65055AFC0}" type="slidenum">
              <a:rPr lang="en-US" sz="1100">
                <a:solidFill>
                  <a:prstClr val="white">
                    <a:lumMod val="50000"/>
                  </a:prstClr>
                </a:solidFill>
                <a:latin typeface="+mn-lt"/>
                <a:sym typeface="Trebuchet MS" panose="020B0603020202020204" pitchFamily="34" charset="0"/>
              </a:rPr>
              <a:pPr algn="r" defTabSz="1029989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sz="900" dirty="0">
              <a:solidFill>
                <a:prstClr val="white">
                  <a:lumMod val="50000"/>
                </a:prstClr>
              </a:solidFill>
              <a:latin typeface="+mn-lt"/>
              <a:sym typeface="Trebuchet MS" panose="020B0603020202020204" pitchFamily="34" charset="0"/>
            </a:endParaRPr>
          </a:p>
        </p:txBody>
      </p:sp>
      <p:sp>
        <p:nvSpPr>
          <p:cNvPr id="12" name="Picture Placeholder 18"/>
          <p:cNvSpPr>
            <a:spLocks noGrp="1"/>
          </p:cNvSpPr>
          <p:nvPr>
            <p:ph type="pic" sz="quarter" idx="14"/>
          </p:nvPr>
        </p:nvSpPr>
        <p:spPr>
          <a:xfrm>
            <a:off x="6095262" y="0"/>
            <a:ext cx="6096739" cy="6858000"/>
          </a:xfrm>
          <a:prstGeom prst="rect">
            <a:avLst/>
          </a:prstGeom>
          <a:noFill/>
        </p:spPr>
        <p:txBody>
          <a:bodyPr lIns="674827" tIns="674827" rIns="674827" bIns="674827"/>
          <a:lstStyle>
            <a:lvl1pPr algn="ctr">
              <a:defRPr sz="2000" baseline="0">
                <a:latin typeface="Trebuchet MS" panose="020B0603020202020204" pitchFamily="34" charset="0"/>
                <a:sym typeface="Trebuchet MS" panose="020B0603020202020204" pitchFamily="34" charset="0"/>
              </a:defRPr>
            </a:lvl1pPr>
          </a:lstStyle>
          <a:p>
            <a:pPr lvl="0"/>
            <a:r>
              <a:rPr lang="ru-RU" noProof="0" dirty="0">
                <a:sym typeface="Trebuchet MS" panose="020B0603020202020204" pitchFamily="34" charset="0"/>
              </a:rPr>
              <a:t>Вставка рисунка</a:t>
            </a:r>
            <a:endParaRPr lang="en-US" noProof="0" dirty="0">
              <a:sym typeface="Trebuchet MS" panose="020B0603020202020204" pitchFamily="34" charset="0"/>
            </a:endParaRPr>
          </a:p>
        </p:txBody>
      </p:sp>
      <p:sp>
        <p:nvSpPr>
          <p:cNvPr id="13" name="Title 1"/>
          <p:cNvSpPr>
            <a:spLocks noGrp="1"/>
          </p:cNvSpPr>
          <p:nvPr>
            <p:ph type="title"/>
          </p:nvPr>
        </p:nvSpPr>
        <p:spPr bwMode="blackWhite">
          <a:xfrm>
            <a:off x="775385" y="1785600"/>
            <a:ext cx="4271261" cy="3286800"/>
          </a:xfrm>
          <a:prstGeom prst="rect">
            <a:avLst/>
          </a:prstGeom>
          <a:noFill/>
        </p:spPr>
        <p:txBody>
          <a:bodyPr rIns="236190" anchor="ctr">
            <a:noAutofit/>
          </a:bodyPr>
          <a:lstStyle>
            <a:lvl1pPr>
              <a:defRPr sz="3600">
                <a:solidFill>
                  <a:schemeClr val="bg1"/>
                </a:solidFill>
                <a:latin typeface="+mj-lt"/>
                <a:sym typeface="Trebuchet MS" panose="020B0603020202020204" pitchFamily="34" charset="0"/>
              </a:defRPr>
            </a:lvl1pPr>
          </a:lstStyle>
          <a:p>
            <a:r>
              <a:rPr lang="ru-RU" dirty="0"/>
              <a:t>Образец заголовка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5"/>
          </p:nvPr>
        </p:nvSpPr>
        <p:spPr>
          <a:xfrm>
            <a:off x="9739313" y="6405563"/>
            <a:ext cx="1271587" cy="153987"/>
          </a:xfrm>
          <a:prstGeom prst="rect">
            <a:avLst/>
          </a:prstGeom>
        </p:spPr>
        <p:txBody>
          <a:bodyPr vert="horz" wrap="square" lIns="67483" tIns="33741" rIns="67483" bIns="33741" numCol="1" anchor="t" anchorCtr="0" compatLnSpc="1">
            <a:prstTxWarp prst="textNoShape">
              <a:avLst/>
            </a:prstTxWarp>
          </a:bodyPr>
          <a:lstStyle>
            <a:lvl1pPr>
              <a:defRPr sz="2000">
                <a:solidFill>
                  <a:srgbClr val="7F7F7F"/>
                </a:solidFill>
                <a:latin typeface="Trebuchet MS" pitchFamily="34" charset="0"/>
                <a:sym typeface="Trebuchet MS" pitchFamily="34" charset="0"/>
              </a:defRPr>
            </a:lvl1pPr>
          </a:lstStyle>
          <a:p>
            <a:pPr>
              <a:defRPr/>
            </a:pPr>
            <a:r>
              <a:rPr lang="ru-RU"/>
              <a:t>20.07.2021</a:t>
            </a:r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25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. Green two third">
    <p:bg>
      <p:bgPr>
        <a:gradFill rotWithShape="1">
          <a:gsLst>
            <a:gs pos="0">
              <a:srgbClr val="0077BE"/>
            </a:gs>
            <a:gs pos="100000">
              <a:srgbClr val="67BD4A"/>
            </a:gs>
          </a:gsLst>
          <a:lin ang="81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hadow"/>
          <p:cNvPicPr>
            <a:picLocks noChangeAspect="1"/>
          </p:cNvPicPr>
          <p:nvPr userDrawn="1"/>
        </p:nvPicPr>
        <p:blipFill>
          <a:blip r:embed="rId2"/>
          <a:srcRect l="101" t="8742" r="29398" b="27"/>
          <a:stretch>
            <a:fillRect/>
          </a:stretch>
        </p:blipFill>
        <p:spPr bwMode="ltGray">
          <a:xfrm>
            <a:off x="7270750" y="0"/>
            <a:ext cx="512763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PanelWhite"/>
          <p:cNvSpPr/>
          <p:nvPr userDrawn="1"/>
        </p:nvSpPr>
        <p:spPr bwMode="gray">
          <a:xfrm>
            <a:off x="7773988" y="0"/>
            <a:ext cx="4418012" cy="6858000"/>
          </a:xfrm>
          <a:custGeom>
            <a:avLst/>
            <a:gdLst>
              <a:gd name="connsiteX0" fmla="*/ 0 w 3584692"/>
              <a:gd name="connsiteY0" fmla="*/ 0 h 6858000"/>
              <a:gd name="connsiteX1" fmla="*/ 3584692 w 3584692"/>
              <a:gd name="connsiteY1" fmla="*/ 0 h 6858000"/>
              <a:gd name="connsiteX2" fmla="*/ 3584692 w 3584692"/>
              <a:gd name="connsiteY2" fmla="*/ 6858000 h 6858000"/>
              <a:gd name="connsiteX3" fmla="*/ 0 w 3584692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584692" h="6858000">
                <a:moveTo>
                  <a:pt x="0" y="0"/>
                </a:moveTo>
                <a:lnTo>
                  <a:pt x="3584692" y="0"/>
                </a:lnTo>
                <a:lnTo>
                  <a:pt x="3584692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7483" tIns="33741" rIns="67483" bIns="33741"/>
          <a:lstStyle/>
          <a:p>
            <a:pPr defTabSz="1038964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400" dirty="0">
              <a:solidFill>
                <a:prstClr val="white"/>
              </a:solidFill>
              <a:sym typeface="Trebuchet MS" panose="020B0603020202020204" pitchFamily="34" charset="0"/>
            </a:endParaRPr>
          </a:p>
        </p:txBody>
      </p:sp>
      <p:sp>
        <p:nvSpPr>
          <p:cNvPr id="6" name="Page"/>
          <p:cNvSpPr txBox="1"/>
          <p:nvPr userDrawn="1"/>
        </p:nvSpPr>
        <p:spPr>
          <a:xfrm>
            <a:off x="11018838" y="6389688"/>
            <a:ext cx="381000" cy="169862"/>
          </a:xfrm>
          <a:prstGeom prst="rect">
            <a:avLst/>
          </a:prstGeom>
          <a:noFill/>
        </p:spPr>
        <p:txBody>
          <a:bodyPr lIns="0" tIns="0" rIns="0" bIns="0" anchor="b">
            <a:spAutoFit/>
          </a:bodyPr>
          <a:lstStyle/>
          <a:p>
            <a:pPr algn="r" defTabSz="1029989" fontAlgn="auto">
              <a:spcBef>
                <a:spcPts val="0"/>
              </a:spcBef>
              <a:spcAft>
                <a:spcPts val="0"/>
              </a:spcAft>
              <a:defRPr/>
            </a:pPr>
            <a:fld id="{5C5D92DC-DB5F-4DCD-A1E5-2F0F5DA96613}" type="slidenum">
              <a:rPr lang="en-US" sz="1100">
                <a:solidFill>
                  <a:prstClr val="white">
                    <a:lumMod val="50000"/>
                  </a:prstClr>
                </a:solidFill>
                <a:latin typeface="+mn-lt"/>
                <a:sym typeface="Trebuchet MS" panose="020B0603020202020204" pitchFamily="34" charset="0"/>
              </a:rPr>
              <a:pPr algn="r" defTabSz="1029989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sz="900" dirty="0">
              <a:solidFill>
                <a:prstClr val="white">
                  <a:lumMod val="50000"/>
                </a:prstClr>
              </a:solidFill>
              <a:latin typeface="+mn-lt"/>
              <a:sym typeface="Trebuchet MS" panose="020B0603020202020204" pitchFamily="34" charset="0"/>
            </a:endParaRPr>
          </a:p>
        </p:txBody>
      </p:sp>
      <p:sp>
        <p:nvSpPr>
          <p:cNvPr id="66" name="Picture Placeholder 5"/>
          <p:cNvSpPr>
            <a:spLocks noGrp="1"/>
          </p:cNvSpPr>
          <p:nvPr>
            <p:ph type="pic" sz="quarter" idx="11"/>
          </p:nvPr>
        </p:nvSpPr>
        <p:spPr>
          <a:xfrm>
            <a:off x="7776000" y="0"/>
            <a:ext cx="4416000" cy="6858000"/>
          </a:xfrm>
          <a:prstGeom prst="rect">
            <a:avLst/>
          </a:prstGeom>
          <a:noFill/>
        </p:spPr>
        <p:txBody>
          <a:bodyPr lIns="134965" tIns="674827" rIns="134965" bIns="674827"/>
          <a:lstStyle>
            <a:lvl1pPr algn="ctr">
              <a:defRPr sz="2000">
                <a:solidFill>
                  <a:schemeClr val="tx1"/>
                </a:solidFill>
                <a:latin typeface="Trebuchet MS" panose="020B0603020202020204" pitchFamily="34" charset="0"/>
                <a:sym typeface="Trebuchet MS" panose="020B0603020202020204" pitchFamily="34" charset="0"/>
              </a:defRPr>
            </a:lvl1pPr>
          </a:lstStyle>
          <a:p>
            <a:pPr lvl="0"/>
            <a:r>
              <a:rPr lang="ru-RU" noProof="0" dirty="0">
                <a:sym typeface="Trebuchet MS" panose="020B0603020202020204" pitchFamily="34" charset="0"/>
              </a:rPr>
              <a:t>Вставка рисунка</a:t>
            </a:r>
            <a:endParaRPr lang="en-US" noProof="0" dirty="0">
              <a:sym typeface="Trebuchet MS" panose="020B0603020202020204" pitchFamily="34" charset="0"/>
            </a:endParaRPr>
          </a:p>
        </p:txBody>
      </p:sp>
      <p:sp>
        <p:nvSpPr>
          <p:cNvPr id="15" name="Title 1"/>
          <p:cNvSpPr>
            <a:spLocks noGrp="1"/>
          </p:cNvSpPr>
          <p:nvPr>
            <p:ph type="title"/>
          </p:nvPr>
        </p:nvSpPr>
        <p:spPr bwMode="black">
          <a:xfrm>
            <a:off x="775384" y="1785600"/>
            <a:ext cx="6087877" cy="3286800"/>
          </a:xfrm>
          <a:prstGeom prst="rect">
            <a:avLst/>
          </a:prstGeom>
        </p:spPr>
        <p:txBody>
          <a:bodyPr anchor="ctr">
            <a:noAutofit/>
          </a:bodyPr>
          <a:lstStyle>
            <a:lvl1pPr>
              <a:defRPr sz="3600">
                <a:solidFill>
                  <a:schemeClr val="bg1"/>
                </a:solidFill>
                <a:latin typeface="+mj-lt"/>
                <a:sym typeface="Trebuchet MS" panose="020B0603020202020204" pitchFamily="34" charset="0"/>
              </a:defRPr>
            </a:lvl1pPr>
          </a:lstStyle>
          <a:p>
            <a:r>
              <a:rPr lang="ru-RU" dirty="0"/>
              <a:t>Образец заголовка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2"/>
          </p:nvPr>
        </p:nvSpPr>
        <p:spPr>
          <a:xfrm>
            <a:off x="9739313" y="6405563"/>
            <a:ext cx="1271587" cy="153987"/>
          </a:xfrm>
          <a:prstGeom prst="rect">
            <a:avLst/>
          </a:prstGeom>
        </p:spPr>
        <p:txBody>
          <a:bodyPr vert="horz" wrap="square" lIns="67483" tIns="33741" rIns="67483" bIns="33741" numCol="1" anchor="t" anchorCtr="0" compatLnSpc="1">
            <a:prstTxWarp prst="textNoShape">
              <a:avLst/>
            </a:prstTxWarp>
          </a:bodyPr>
          <a:lstStyle>
            <a:lvl1pPr>
              <a:defRPr sz="2000">
                <a:solidFill>
                  <a:srgbClr val="7F7F7F"/>
                </a:solidFill>
                <a:latin typeface="Trebuchet MS" pitchFamily="34" charset="0"/>
                <a:sym typeface="Trebuchet MS" pitchFamily="34" charset="0"/>
              </a:defRPr>
            </a:lvl1pPr>
          </a:lstStyle>
          <a:p>
            <a:pPr>
              <a:defRPr/>
            </a:pPr>
            <a:r>
              <a:rPr lang="ru-RU"/>
              <a:t>20.07.2021</a:t>
            </a:r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25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. Left arrow">
    <p:bg>
      <p:bgPr>
        <a:gradFill rotWithShape="1">
          <a:gsLst>
            <a:gs pos="0">
              <a:srgbClr val="0077BE"/>
            </a:gs>
            <a:gs pos="100000">
              <a:srgbClr val="67BD4A"/>
            </a:gs>
          </a:gsLst>
          <a:lin ang="81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188858" name="think-cell Slide" r:id="rId5" imgW="360" imgH="360" progId="">
                  <p:embed/>
                </p:oleObj>
              </mc:Choice>
              <mc:Fallback>
                <p:oleObj name="think-cell Slide" r:id="rId5" imgW="360" imgH="360" progId="">
                  <p:embed/>
                  <p:pic>
                    <p:nvPicPr>
                      <p:cNvPr id="0" name="Picture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ectangle 1" hidden="1">
            <a:extLst/>
          </p:cNvPr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195263" cy="158750"/>
          </a:xfrm>
          <a:prstGeom prst="rect">
            <a:avLst/>
          </a:prstGeom>
          <a:solidFill>
            <a:srgbClr val="0077BE"/>
          </a:solidFill>
          <a:ln w="9525" cap="rnd" cmpd="sng" algn="ctr">
            <a:solidFill>
              <a:srgbClr val="0077BE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anchor="ctr"/>
          <a:lstStyle/>
          <a:p>
            <a:pPr algn="ctr" defTabSz="1038964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700" dirty="0" err="1">
              <a:solidFill>
                <a:srgbClr val="FFFFFF"/>
              </a:solidFill>
              <a:sym typeface="Trebuchet MS" panose="020B0603020202020204" pitchFamily="34" charset="0"/>
            </a:endParaRPr>
          </a:p>
        </p:txBody>
      </p:sp>
      <p:sp>
        <p:nvSpPr>
          <p:cNvPr id="5" name="ArrowPanelWhite"/>
          <p:cNvSpPr/>
          <p:nvPr userDrawn="1"/>
        </p:nvSpPr>
        <p:spPr bwMode="ltGray">
          <a:xfrm>
            <a:off x="0" y="0"/>
            <a:ext cx="4132263" cy="6859588"/>
          </a:xfrm>
          <a:custGeom>
            <a:avLst/>
            <a:gdLst>
              <a:gd name="connsiteX0" fmla="*/ 0 w 3357450"/>
              <a:gd name="connsiteY0" fmla="*/ 0 h 6859310"/>
              <a:gd name="connsiteX1" fmla="*/ 255600 w 3357450"/>
              <a:gd name="connsiteY1" fmla="*/ 0 h 6859310"/>
              <a:gd name="connsiteX2" fmla="*/ 255600 w 3357450"/>
              <a:gd name="connsiteY2" fmla="*/ 1310 h 6859310"/>
              <a:gd name="connsiteX3" fmla="*/ 2534071 w 3357450"/>
              <a:gd name="connsiteY3" fmla="*/ 1310 h 6859310"/>
              <a:gd name="connsiteX4" fmla="*/ 3357450 w 3357450"/>
              <a:gd name="connsiteY4" fmla="*/ 3430310 h 6859310"/>
              <a:gd name="connsiteX5" fmla="*/ 2534071 w 3357450"/>
              <a:gd name="connsiteY5" fmla="*/ 6859310 h 6859310"/>
              <a:gd name="connsiteX6" fmla="*/ 3600 w 3357450"/>
              <a:gd name="connsiteY6" fmla="*/ 6859310 h 6859310"/>
              <a:gd name="connsiteX7" fmla="*/ 3600 w 3357450"/>
              <a:gd name="connsiteY7" fmla="*/ 6858000 h 6859310"/>
              <a:gd name="connsiteX8" fmla="*/ 0 w 3357450"/>
              <a:gd name="connsiteY8" fmla="*/ 6858000 h 68593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357450" h="6859310">
                <a:moveTo>
                  <a:pt x="0" y="0"/>
                </a:moveTo>
                <a:lnTo>
                  <a:pt x="255600" y="0"/>
                </a:lnTo>
                <a:lnTo>
                  <a:pt x="255600" y="1310"/>
                </a:lnTo>
                <a:lnTo>
                  <a:pt x="2534071" y="1310"/>
                </a:lnTo>
                <a:lnTo>
                  <a:pt x="3357450" y="3430310"/>
                </a:lnTo>
                <a:lnTo>
                  <a:pt x="2534071" y="6859310"/>
                </a:lnTo>
                <a:lnTo>
                  <a:pt x="3600" y="6859310"/>
                </a:lnTo>
                <a:lnTo>
                  <a:pt x="3600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7483" tIns="33741" rIns="67483" bIns="33741"/>
          <a:lstStyle/>
          <a:p>
            <a:pPr defTabSz="1038964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400" dirty="0">
              <a:solidFill>
                <a:prstClr val="white"/>
              </a:solidFill>
              <a:sym typeface="Trebuchet MS" panose="020B0603020202020204" pitchFamily="34" charset="0"/>
            </a:endParaRPr>
          </a:p>
        </p:txBody>
      </p:sp>
      <p:sp>
        <p:nvSpPr>
          <p:cNvPr id="6" name="Page"/>
          <p:cNvSpPr txBox="1"/>
          <p:nvPr userDrawn="1"/>
        </p:nvSpPr>
        <p:spPr>
          <a:xfrm>
            <a:off x="11018838" y="6389688"/>
            <a:ext cx="381000" cy="169862"/>
          </a:xfrm>
          <a:prstGeom prst="rect">
            <a:avLst/>
          </a:prstGeom>
          <a:noFill/>
        </p:spPr>
        <p:txBody>
          <a:bodyPr lIns="0" tIns="0" rIns="0" bIns="0" anchor="b">
            <a:spAutoFit/>
          </a:bodyPr>
          <a:lstStyle/>
          <a:p>
            <a:pPr algn="r" defTabSz="1029989" fontAlgn="auto">
              <a:spcBef>
                <a:spcPts val="0"/>
              </a:spcBef>
              <a:spcAft>
                <a:spcPts val="0"/>
              </a:spcAft>
              <a:defRPr/>
            </a:pPr>
            <a:fld id="{AB8A6280-A4A7-4E12-8B95-56ABDACF82FA}" type="slidenum">
              <a:rPr lang="en-US" sz="1100">
                <a:solidFill>
                  <a:prstClr val="white"/>
                </a:solidFill>
                <a:latin typeface="+mn-lt"/>
                <a:sym typeface="Trebuchet MS" panose="020B0603020202020204" pitchFamily="34" charset="0"/>
              </a:rPr>
              <a:pPr algn="r" defTabSz="1029989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sz="1100" dirty="0">
              <a:solidFill>
                <a:prstClr val="white"/>
              </a:solidFill>
              <a:latin typeface="+mn-lt"/>
              <a:sym typeface="Trebuchet MS" panose="020B0603020202020204" pitchFamily="34" charset="0"/>
            </a:endParaRPr>
          </a:p>
        </p:txBody>
      </p:sp>
      <p:pic>
        <p:nvPicPr>
          <p:cNvPr id="7" name="Picture 8"/>
          <p:cNvPicPr>
            <a:picLocks noChangeAspect="1" noChangeArrowheads="1"/>
          </p:cNvPicPr>
          <p:nvPr userDrawn="1"/>
        </p:nvPicPr>
        <p:blipFill>
          <a:blip r:embed="rId7"/>
          <a:srcRect/>
          <a:stretch>
            <a:fillRect/>
          </a:stretch>
        </p:blipFill>
        <p:spPr bwMode="auto">
          <a:xfrm>
            <a:off x="2957513" y="3590925"/>
            <a:ext cx="1681162" cy="3382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" name="Title 2"/>
          <p:cNvSpPr>
            <a:spLocks noGrp="1"/>
          </p:cNvSpPr>
          <p:nvPr>
            <p:ph type="title"/>
          </p:nvPr>
        </p:nvSpPr>
        <p:spPr>
          <a:xfrm>
            <a:off x="775385" y="2771846"/>
            <a:ext cx="2441354" cy="1314311"/>
          </a:xfrm>
          <a:prstGeom prst="rect">
            <a:avLst/>
          </a:prstGeom>
        </p:spPr>
        <p:txBody>
          <a:bodyPr anchor="ctr">
            <a:noAutofit/>
          </a:bodyPr>
          <a:lstStyle>
            <a:lvl1pPr>
              <a:defRPr sz="2700">
                <a:solidFill>
                  <a:srgbClr val="374140"/>
                </a:solidFill>
                <a:latin typeface="+mj-lt"/>
                <a:sym typeface="Trebuchet MS" panose="020B0603020202020204" pitchFamily="34" charset="0"/>
              </a:defRPr>
            </a:lvl1pPr>
          </a:lstStyle>
          <a:p>
            <a:r>
              <a:rPr lang="ru-RU" dirty="0"/>
              <a:t>Образец заголовка</a:t>
            </a:r>
            <a:endParaRPr lang="en-US" dirty="0"/>
          </a:p>
        </p:txBody>
      </p:sp>
      <p:sp>
        <p:nvSpPr>
          <p:cNvPr id="8" name="Date Placeholder 4"/>
          <p:cNvSpPr>
            <a:spLocks noGrp="1"/>
          </p:cNvSpPr>
          <p:nvPr>
            <p:ph type="dt" sz="half" idx="10"/>
          </p:nvPr>
        </p:nvSpPr>
        <p:spPr>
          <a:xfrm>
            <a:off x="9739313" y="6405563"/>
            <a:ext cx="1271587" cy="153987"/>
          </a:xfrm>
          <a:prstGeom prst="rect">
            <a:avLst/>
          </a:prstGeom>
        </p:spPr>
        <p:txBody>
          <a:bodyPr vert="horz" wrap="square" lIns="67483" tIns="33741" rIns="67483" bIns="33741" numCol="1" anchor="t" anchorCtr="0" compatLnSpc="1">
            <a:prstTxWarp prst="textNoShape">
              <a:avLst/>
            </a:prstTxWarp>
          </a:bodyPr>
          <a:lstStyle>
            <a:lvl1pPr>
              <a:defRPr sz="2000">
                <a:solidFill>
                  <a:srgbClr val="FFFFFF"/>
                </a:solidFill>
                <a:latin typeface="Trebuchet MS" pitchFamily="34" charset="0"/>
                <a:sym typeface="Trebuchet MS" pitchFamily="34" charset="0"/>
              </a:defRPr>
            </a:lvl1pPr>
          </a:lstStyle>
          <a:p>
            <a:pPr>
              <a:defRPr/>
            </a:pPr>
            <a:r>
              <a:rPr lang="ru-RU"/>
              <a:t>20.07.2021</a:t>
            </a:r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2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959482" name="think-cell Slide" r:id="rId4" imgW="360" imgH="360" progId="">
                  <p:embed/>
                </p:oleObj>
              </mc:Choice>
              <mc:Fallback>
                <p:oleObj name="think-cell Slide" r:id="rId4" imgW="360" imgH="360" progId="">
                  <p:embed/>
                  <p:pic>
                    <p:nvPicPr>
                      <p:cNvPr id="0" name="Picture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3" name="Picture 4" descr="A picture containing blue&#10;&#10;Description automatically generated"/>
          <p:cNvPicPr>
            <a:picLocks noChangeAspect="1"/>
          </p:cNvPicPr>
          <p:nvPr userDrawn="1"/>
        </p:nvPicPr>
        <p:blipFill>
          <a:blip r:embed="rId6"/>
          <a:srcRect l="38295"/>
          <a:stretch>
            <a:fillRect/>
          </a:stretch>
        </p:blipFill>
        <p:spPr bwMode="auto">
          <a:xfrm>
            <a:off x="0" y="0"/>
            <a:ext cx="9259888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Freeform: Shape 17">
            <a:extLst/>
          </p:cNvPr>
          <p:cNvSpPr/>
          <p:nvPr userDrawn="1"/>
        </p:nvSpPr>
        <p:spPr>
          <a:xfrm flipH="1">
            <a:off x="5024438" y="0"/>
            <a:ext cx="7167562" cy="6858000"/>
          </a:xfrm>
          <a:custGeom>
            <a:avLst/>
            <a:gdLst>
              <a:gd name="connsiteX0" fmla="*/ 0 w 5823857"/>
              <a:gd name="connsiteY0" fmla="*/ 6858000 h 6858000"/>
              <a:gd name="connsiteX1" fmla="*/ 171007 w 5823857"/>
              <a:gd name="connsiteY1" fmla="*/ 6858000 h 6858000"/>
              <a:gd name="connsiteX2" fmla="*/ 171007 w 5823857"/>
              <a:gd name="connsiteY2" fmla="*/ 6857999 h 6858000"/>
              <a:gd name="connsiteX3" fmla="*/ 3364287 w 5823857"/>
              <a:gd name="connsiteY3" fmla="*/ 6857999 h 6858000"/>
              <a:gd name="connsiteX4" fmla="*/ 3354974 w 5823857"/>
              <a:gd name="connsiteY4" fmla="*/ 6776026 h 6858000"/>
              <a:gd name="connsiteX5" fmla="*/ 3448739 w 5823857"/>
              <a:gd name="connsiteY5" fmla="*/ 5492317 h 6858000"/>
              <a:gd name="connsiteX6" fmla="*/ 5406929 w 5823857"/>
              <a:gd name="connsiteY6" fmla="*/ 2086469 h 6858000"/>
              <a:gd name="connsiteX7" fmla="*/ 5823857 w 5823857"/>
              <a:gd name="connsiteY7" fmla="*/ 1 h 6858000"/>
              <a:gd name="connsiteX8" fmla="*/ 529814 w 5823857"/>
              <a:gd name="connsiteY8" fmla="*/ 1 h 6858000"/>
              <a:gd name="connsiteX9" fmla="*/ 171007 w 5823857"/>
              <a:gd name="connsiteY9" fmla="*/ 1 h 6858000"/>
              <a:gd name="connsiteX10" fmla="*/ 171007 w 5823857"/>
              <a:gd name="connsiteY10" fmla="*/ 0 h 6858000"/>
              <a:gd name="connsiteX11" fmla="*/ 0 w 5823857"/>
              <a:gd name="connsiteY11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5823857" h="6858000">
                <a:moveTo>
                  <a:pt x="0" y="6858000"/>
                </a:moveTo>
                <a:lnTo>
                  <a:pt x="171007" y="6858000"/>
                </a:lnTo>
                <a:lnTo>
                  <a:pt x="171007" y="6857999"/>
                </a:lnTo>
                <a:lnTo>
                  <a:pt x="3364287" y="6857999"/>
                </a:lnTo>
                <a:lnTo>
                  <a:pt x="3354974" y="6776026"/>
                </a:lnTo>
                <a:cubicBezTo>
                  <a:pt x="3314077" y="6366203"/>
                  <a:pt x="3306976" y="5937286"/>
                  <a:pt x="3448739" y="5492317"/>
                </a:cubicBezTo>
                <a:cubicBezTo>
                  <a:pt x="3778663" y="4456755"/>
                  <a:pt x="5011076" y="3001855"/>
                  <a:pt x="5406929" y="2086469"/>
                </a:cubicBezTo>
                <a:cubicBezTo>
                  <a:pt x="5802783" y="1171084"/>
                  <a:pt x="5816295" y="447467"/>
                  <a:pt x="5823857" y="1"/>
                </a:cubicBezTo>
                <a:lnTo>
                  <a:pt x="529814" y="1"/>
                </a:lnTo>
                <a:lnTo>
                  <a:pt x="171007" y="1"/>
                </a:lnTo>
                <a:lnTo>
                  <a:pt x="171007" y="0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4295" tIns="74295" rIns="74295" bIns="74295" anchor="ctr"/>
          <a:lstStyle/>
          <a:p>
            <a:pPr algn="ctr" fontAlgn="auto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US" sz="1138" kern="0" dirty="0">
              <a:solidFill>
                <a:schemeClr val="bg1"/>
              </a:solidFill>
            </a:endParaRPr>
          </a:p>
        </p:txBody>
      </p:sp>
      <p:sp>
        <p:nvSpPr>
          <p:cNvPr id="5" name="Rectangle 7">
            <a:extLst/>
          </p:cNvPr>
          <p:cNvSpPr/>
          <p:nvPr userDrawn="1"/>
        </p:nvSpPr>
        <p:spPr>
          <a:xfrm>
            <a:off x="5473700" y="88900"/>
            <a:ext cx="1246188" cy="153988"/>
          </a:xfrm>
          <a:prstGeom prst="rect">
            <a:avLst/>
          </a:prstGeom>
          <a:noFill/>
          <a:ln w="9525" cap="rnd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anchor="ctr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000" dirty="0">
                <a:solidFill>
                  <a:srgbClr val="C41300"/>
                </a:solidFill>
              </a:rPr>
              <a:t>КОНФИДЕНЦИАЛЬНО</a:t>
            </a:r>
            <a:endParaRPr lang="en-US" sz="1000" dirty="0">
              <a:solidFill>
                <a:srgbClr val="C41300"/>
              </a:solidFill>
            </a:endParaRPr>
          </a:p>
        </p:txBody>
      </p:sp>
    </p:spTree>
  </p:cSld>
  <p:clrMapOvr>
    <a:masterClrMapping/>
  </p:clrMapOvr>
  <p:transition>
    <p:fade/>
  </p:transition>
</p:sldLayout>
</file>

<file path=ppt/slideLayouts/slideLayout26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. Green left arrow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rrowPanelWhite"/>
          <p:cNvSpPr/>
          <p:nvPr userDrawn="1"/>
        </p:nvSpPr>
        <p:spPr bwMode="ltGray">
          <a:xfrm>
            <a:off x="0" y="0"/>
            <a:ext cx="4132263" cy="6859588"/>
          </a:xfrm>
          <a:custGeom>
            <a:avLst/>
            <a:gdLst>
              <a:gd name="connsiteX0" fmla="*/ 0 w 3357450"/>
              <a:gd name="connsiteY0" fmla="*/ 0 h 6859310"/>
              <a:gd name="connsiteX1" fmla="*/ 255600 w 3357450"/>
              <a:gd name="connsiteY1" fmla="*/ 0 h 6859310"/>
              <a:gd name="connsiteX2" fmla="*/ 255600 w 3357450"/>
              <a:gd name="connsiteY2" fmla="*/ 1310 h 6859310"/>
              <a:gd name="connsiteX3" fmla="*/ 2534071 w 3357450"/>
              <a:gd name="connsiteY3" fmla="*/ 1310 h 6859310"/>
              <a:gd name="connsiteX4" fmla="*/ 3357450 w 3357450"/>
              <a:gd name="connsiteY4" fmla="*/ 3430310 h 6859310"/>
              <a:gd name="connsiteX5" fmla="*/ 2534071 w 3357450"/>
              <a:gd name="connsiteY5" fmla="*/ 6859310 h 6859310"/>
              <a:gd name="connsiteX6" fmla="*/ 3600 w 3357450"/>
              <a:gd name="connsiteY6" fmla="*/ 6859310 h 6859310"/>
              <a:gd name="connsiteX7" fmla="*/ 3600 w 3357450"/>
              <a:gd name="connsiteY7" fmla="*/ 6858000 h 6859310"/>
              <a:gd name="connsiteX8" fmla="*/ 0 w 3357450"/>
              <a:gd name="connsiteY8" fmla="*/ 6858000 h 68593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357450" h="6859310">
                <a:moveTo>
                  <a:pt x="0" y="0"/>
                </a:moveTo>
                <a:lnTo>
                  <a:pt x="255600" y="0"/>
                </a:lnTo>
                <a:lnTo>
                  <a:pt x="255600" y="1310"/>
                </a:lnTo>
                <a:lnTo>
                  <a:pt x="2534071" y="1310"/>
                </a:lnTo>
                <a:lnTo>
                  <a:pt x="3357450" y="3430310"/>
                </a:lnTo>
                <a:lnTo>
                  <a:pt x="2534071" y="6859310"/>
                </a:lnTo>
                <a:lnTo>
                  <a:pt x="3600" y="6859310"/>
                </a:lnTo>
                <a:lnTo>
                  <a:pt x="3600" y="6858000"/>
                </a:lnTo>
                <a:lnTo>
                  <a:pt x="0" y="6858000"/>
                </a:lnTo>
                <a:close/>
              </a:path>
            </a:pathLst>
          </a:custGeom>
          <a:gradFill>
            <a:gsLst>
              <a:gs pos="0">
                <a:schemeClr val="tx2"/>
              </a:gs>
              <a:gs pos="100000">
                <a:schemeClr val="accent2"/>
              </a:gs>
            </a:gsLst>
            <a:lin ang="81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7483" tIns="33741" rIns="67483" bIns="33741"/>
          <a:lstStyle/>
          <a:p>
            <a:pPr defTabSz="1038964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400" dirty="0">
              <a:solidFill>
                <a:prstClr val="white"/>
              </a:solidFill>
              <a:sym typeface="Trebuchet MS" panose="020B0603020202020204" pitchFamily="34" charset="0"/>
            </a:endParaRPr>
          </a:p>
        </p:txBody>
      </p:sp>
      <p:sp>
        <p:nvSpPr>
          <p:cNvPr id="4" name="Page"/>
          <p:cNvSpPr txBox="1"/>
          <p:nvPr userDrawn="1"/>
        </p:nvSpPr>
        <p:spPr>
          <a:xfrm>
            <a:off x="11018838" y="6389688"/>
            <a:ext cx="381000" cy="169862"/>
          </a:xfrm>
          <a:prstGeom prst="rect">
            <a:avLst/>
          </a:prstGeom>
          <a:noFill/>
        </p:spPr>
        <p:txBody>
          <a:bodyPr lIns="0" tIns="0" rIns="0" bIns="0" anchor="b">
            <a:spAutoFit/>
          </a:bodyPr>
          <a:lstStyle/>
          <a:p>
            <a:pPr algn="r" defTabSz="1029989" fontAlgn="auto">
              <a:spcBef>
                <a:spcPts val="0"/>
              </a:spcBef>
              <a:spcAft>
                <a:spcPts val="0"/>
              </a:spcAft>
              <a:defRPr/>
            </a:pPr>
            <a:fld id="{CF9895AB-B5A0-482B-B31D-E2EF61F0AE32}" type="slidenum">
              <a:rPr lang="en-US" sz="1100">
                <a:solidFill>
                  <a:prstClr val="white">
                    <a:lumMod val="50000"/>
                  </a:prstClr>
                </a:solidFill>
                <a:latin typeface="+mn-lt"/>
                <a:sym typeface="Trebuchet MS" panose="020B0603020202020204" pitchFamily="34" charset="0"/>
              </a:rPr>
              <a:pPr algn="r" defTabSz="1029989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sz="1100" dirty="0">
              <a:solidFill>
                <a:prstClr val="white">
                  <a:lumMod val="50000"/>
                </a:prstClr>
              </a:solidFill>
              <a:latin typeface="+mn-lt"/>
              <a:sym typeface="Trebuchet MS" panose="020B0603020202020204" pitchFamily="34" charset="0"/>
            </a:endParaRPr>
          </a:p>
        </p:txBody>
      </p:sp>
      <p:pic>
        <p:nvPicPr>
          <p:cNvPr id="6" name="Picture 8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 rot="120000">
            <a:off x="1779588" y="3403600"/>
            <a:ext cx="3316287" cy="3460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775385" y="2771846"/>
            <a:ext cx="2441354" cy="1314311"/>
          </a:xfrm>
        </p:spPr>
        <p:txBody>
          <a:bodyPr anchor="ctr">
            <a:noAutofit/>
          </a:bodyPr>
          <a:lstStyle>
            <a:lvl1pPr>
              <a:defRPr sz="3200">
                <a:solidFill>
                  <a:srgbClr val="FFFFFF"/>
                </a:solidFill>
                <a:latin typeface="+mj-lt"/>
              </a:defRPr>
            </a:lvl1pPr>
          </a:lstStyle>
          <a:p>
            <a:r>
              <a:rPr lang="ru-RU" dirty="0"/>
              <a:t>Образец заголовка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>
          <a:xfrm>
            <a:off x="9739313" y="6389688"/>
            <a:ext cx="1271587" cy="169862"/>
          </a:xfrm>
          <a:prstGeom prst="rect">
            <a:avLst/>
          </a:prstGeom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  <a:spAutoFit/>
          </a:bodyPr>
          <a:lstStyle>
            <a:lvl1pPr algn="r">
              <a:defRPr sz="1100">
                <a:solidFill>
                  <a:srgbClr val="7F7F7F"/>
                </a:solidFill>
                <a:latin typeface="Trebuchet MS" pitchFamily="34" charset="0"/>
                <a:sym typeface="Trebuchet MS" pitchFamily="34" charset="0"/>
              </a:defRPr>
            </a:lvl1pPr>
          </a:lstStyle>
          <a:p>
            <a:pPr>
              <a:defRPr/>
            </a:pPr>
            <a:r>
              <a:rPr lang="ru-RU"/>
              <a:t>20.07.2021</a:t>
            </a:r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26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. Arrow one third">
    <p:bg>
      <p:bgPr>
        <a:gradFill rotWithShape="1">
          <a:gsLst>
            <a:gs pos="0">
              <a:srgbClr val="0077BE"/>
            </a:gs>
            <a:gs pos="100000">
              <a:srgbClr val="67BD4A"/>
            </a:gs>
          </a:gsLst>
          <a:lin ang="81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190906" name="think-cell Slide" r:id="rId5" imgW="360" imgH="360" progId="">
                  <p:embed/>
                </p:oleObj>
              </mc:Choice>
              <mc:Fallback>
                <p:oleObj name="think-cell Slide" r:id="rId5" imgW="360" imgH="360" progId="">
                  <p:embed/>
                  <p:pic>
                    <p:nvPicPr>
                      <p:cNvPr id="0" name="Picture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ectangle 1" hidden="1">
            <a:extLst/>
          </p:cNvPr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195263" cy="158750"/>
          </a:xfrm>
          <a:prstGeom prst="rect">
            <a:avLst/>
          </a:prstGeom>
          <a:solidFill>
            <a:srgbClr val="0077BE"/>
          </a:solidFill>
          <a:ln w="9525" cap="rnd" cmpd="sng" algn="ctr">
            <a:solidFill>
              <a:srgbClr val="0077BE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anchor="ctr"/>
          <a:lstStyle/>
          <a:p>
            <a:pPr algn="ctr" defTabSz="1038964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3600" dirty="0" err="1">
              <a:solidFill>
                <a:srgbClr val="FFFFFF"/>
              </a:solidFill>
              <a:sym typeface="Trebuchet MS" panose="020B0603020202020204" pitchFamily="34" charset="0"/>
            </a:endParaRPr>
          </a:p>
        </p:txBody>
      </p:sp>
      <p:sp>
        <p:nvSpPr>
          <p:cNvPr id="5" name="ArrowPanelWhite"/>
          <p:cNvSpPr>
            <a:spLocks noChangeArrowheads="1"/>
          </p:cNvSpPr>
          <p:nvPr userDrawn="1"/>
        </p:nvSpPr>
        <p:spPr bwMode="auto">
          <a:xfrm>
            <a:off x="0" y="0"/>
            <a:ext cx="5491163" cy="6858000"/>
          </a:xfrm>
          <a:custGeom>
            <a:avLst/>
            <a:gdLst>
              <a:gd name="connsiteX0" fmla="*/ 0 w 4461458"/>
              <a:gd name="connsiteY0" fmla="*/ 0 h 6858000"/>
              <a:gd name="connsiteX1" fmla="*/ 7374 w 4461458"/>
              <a:gd name="connsiteY1" fmla="*/ 0 h 6858000"/>
              <a:gd name="connsiteX2" fmla="*/ 267399 w 4461458"/>
              <a:gd name="connsiteY2" fmla="*/ 0 h 6858000"/>
              <a:gd name="connsiteX3" fmla="*/ 3759269 w 4461458"/>
              <a:gd name="connsiteY3" fmla="*/ 0 h 6858000"/>
              <a:gd name="connsiteX4" fmla="*/ 4461458 w 4461458"/>
              <a:gd name="connsiteY4" fmla="*/ 3429000 h 6858000"/>
              <a:gd name="connsiteX5" fmla="*/ 3759269 w 4461458"/>
              <a:gd name="connsiteY5" fmla="*/ 6858000 h 6858000"/>
              <a:gd name="connsiteX6" fmla="*/ 267399 w 4461458"/>
              <a:gd name="connsiteY6" fmla="*/ 6858000 h 6858000"/>
              <a:gd name="connsiteX7" fmla="*/ 7374 w 4461458"/>
              <a:gd name="connsiteY7" fmla="*/ 6858000 h 6858000"/>
              <a:gd name="connsiteX8" fmla="*/ 0 w 4461458"/>
              <a:gd name="connsiteY8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461458" h="6858000">
                <a:moveTo>
                  <a:pt x="0" y="0"/>
                </a:moveTo>
                <a:lnTo>
                  <a:pt x="7374" y="0"/>
                </a:lnTo>
                <a:lnTo>
                  <a:pt x="267399" y="0"/>
                </a:lnTo>
                <a:lnTo>
                  <a:pt x="3759269" y="0"/>
                </a:lnTo>
                <a:lnTo>
                  <a:pt x="4461458" y="3429000"/>
                </a:lnTo>
                <a:lnTo>
                  <a:pt x="3759269" y="6858000"/>
                </a:lnTo>
                <a:lnTo>
                  <a:pt x="267399" y="6858000"/>
                </a:lnTo>
                <a:lnTo>
                  <a:pt x="7374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7483" tIns="33741" rIns="67483" bIns="33741"/>
          <a:lstStyle/>
          <a:p>
            <a:pPr defTabSz="1038964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400" dirty="0">
              <a:solidFill>
                <a:prstClr val="white"/>
              </a:solidFill>
            </a:endParaRPr>
          </a:p>
        </p:txBody>
      </p:sp>
      <p:sp>
        <p:nvSpPr>
          <p:cNvPr id="6" name="Page"/>
          <p:cNvSpPr txBox="1"/>
          <p:nvPr userDrawn="1"/>
        </p:nvSpPr>
        <p:spPr>
          <a:xfrm>
            <a:off x="11018838" y="6389688"/>
            <a:ext cx="381000" cy="169862"/>
          </a:xfrm>
          <a:prstGeom prst="rect">
            <a:avLst/>
          </a:prstGeom>
          <a:noFill/>
        </p:spPr>
        <p:txBody>
          <a:bodyPr lIns="0" tIns="0" rIns="0" bIns="0" anchor="b">
            <a:spAutoFit/>
          </a:bodyPr>
          <a:lstStyle/>
          <a:p>
            <a:pPr algn="r" defTabSz="1029989" fontAlgn="auto">
              <a:spcBef>
                <a:spcPts val="0"/>
              </a:spcBef>
              <a:spcAft>
                <a:spcPts val="0"/>
              </a:spcAft>
              <a:defRPr/>
            </a:pPr>
            <a:fld id="{39C57416-5D3F-4A5A-9A79-D70E80ACBD43}" type="slidenum">
              <a:rPr lang="en-US" sz="1100">
                <a:solidFill>
                  <a:prstClr val="white"/>
                </a:solidFill>
                <a:latin typeface="+mn-lt"/>
                <a:sym typeface="Trebuchet MS" panose="020B0603020202020204" pitchFamily="34" charset="0"/>
              </a:rPr>
              <a:pPr algn="r" defTabSz="1029989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sz="900" dirty="0">
              <a:solidFill>
                <a:prstClr val="white"/>
              </a:solidFill>
              <a:latin typeface="+mn-lt"/>
              <a:sym typeface="Trebuchet MS" panose="020B0603020202020204" pitchFamily="34" charset="0"/>
            </a:endParaRPr>
          </a:p>
        </p:txBody>
      </p:sp>
      <p:pic>
        <p:nvPicPr>
          <p:cNvPr id="7" name="Picture 10"/>
          <p:cNvPicPr>
            <a:picLocks noChangeAspect="1" noChangeArrowheads="1"/>
          </p:cNvPicPr>
          <p:nvPr userDrawn="1"/>
        </p:nvPicPr>
        <p:blipFill>
          <a:blip r:embed="rId7"/>
          <a:srcRect/>
          <a:stretch>
            <a:fillRect/>
          </a:stretch>
        </p:blipFill>
        <p:spPr bwMode="auto">
          <a:xfrm>
            <a:off x="4454525" y="3394075"/>
            <a:ext cx="1598613" cy="3571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" name="Title 1"/>
          <p:cNvSpPr>
            <a:spLocks noGrp="1"/>
          </p:cNvSpPr>
          <p:nvPr>
            <p:ph type="title"/>
          </p:nvPr>
        </p:nvSpPr>
        <p:spPr>
          <a:xfrm>
            <a:off x="775384" y="1785600"/>
            <a:ext cx="3956677" cy="3286800"/>
          </a:xfrm>
          <a:prstGeom prst="rect">
            <a:avLst/>
          </a:prstGeom>
        </p:spPr>
        <p:txBody>
          <a:bodyPr anchor="ctr">
            <a:noAutofit/>
          </a:bodyPr>
          <a:lstStyle>
            <a:lvl1pPr>
              <a:defRPr sz="3600" b="0">
                <a:solidFill>
                  <a:srgbClr val="374140"/>
                </a:solidFill>
                <a:latin typeface="+mj-lt"/>
                <a:sym typeface="Trebuchet MS" panose="020B0603020202020204" pitchFamily="34" charset="0"/>
              </a:defRPr>
            </a:lvl1pPr>
          </a:lstStyle>
          <a:p>
            <a:r>
              <a:rPr lang="ru-RU" dirty="0"/>
              <a:t>Образец заголовка</a:t>
            </a:r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>
          <a:xfrm>
            <a:off x="9739313" y="6405563"/>
            <a:ext cx="1271587" cy="153987"/>
          </a:xfrm>
          <a:prstGeom prst="rect">
            <a:avLst/>
          </a:prstGeom>
        </p:spPr>
        <p:txBody>
          <a:bodyPr vert="horz" wrap="square" lIns="67483" tIns="33741" rIns="67483" bIns="33741" numCol="1" anchor="t" anchorCtr="0" compatLnSpc="1">
            <a:prstTxWarp prst="textNoShape">
              <a:avLst/>
            </a:prstTxWarp>
          </a:bodyPr>
          <a:lstStyle>
            <a:lvl1pPr>
              <a:defRPr sz="2000">
                <a:solidFill>
                  <a:srgbClr val="FFFFFF"/>
                </a:solidFill>
                <a:latin typeface="Trebuchet MS" pitchFamily="34" charset="0"/>
                <a:sym typeface="Trebuchet MS" pitchFamily="34" charset="0"/>
              </a:defRPr>
            </a:lvl1pPr>
          </a:lstStyle>
          <a:p>
            <a:pPr>
              <a:defRPr/>
            </a:pPr>
            <a:r>
              <a:rPr lang="ru-RU"/>
              <a:t>20.07.2021</a:t>
            </a:r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26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. Green arrow one third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rrowPanelWhite"/>
          <p:cNvSpPr>
            <a:spLocks noChangeArrowheads="1"/>
          </p:cNvSpPr>
          <p:nvPr userDrawn="1"/>
        </p:nvSpPr>
        <p:spPr bwMode="auto">
          <a:xfrm>
            <a:off x="0" y="0"/>
            <a:ext cx="5491163" cy="6858000"/>
          </a:xfrm>
          <a:custGeom>
            <a:avLst/>
            <a:gdLst>
              <a:gd name="connsiteX0" fmla="*/ 0 w 4461458"/>
              <a:gd name="connsiteY0" fmla="*/ 0 h 6858000"/>
              <a:gd name="connsiteX1" fmla="*/ 7374 w 4461458"/>
              <a:gd name="connsiteY1" fmla="*/ 0 h 6858000"/>
              <a:gd name="connsiteX2" fmla="*/ 267399 w 4461458"/>
              <a:gd name="connsiteY2" fmla="*/ 0 h 6858000"/>
              <a:gd name="connsiteX3" fmla="*/ 3759269 w 4461458"/>
              <a:gd name="connsiteY3" fmla="*/ 0 h 6858000"/>
              <a:gd name="connsiteX4" fmla="*/ 4461458 w 4461458"/>
              <a:gd name="connsiteY4" fmla="*/ 3429000 h 6858000"/>
              <a:gd name="connsiteX5" fmla="*/ 3759269 w 4461458"/>
              <a:gd name="connsiteY5" fmla="*/ 6858000 h 6858000"/>
              <a:gd name="connsiteX6" fmla="*/ 267399 w 4461458"/>
              <a:gd name="connsiteY6" fmla="*/ 6858000 h 6858000"/>
              <a:gd name="connsiteX7" fmla="*/ 7374 w 4461458"/>
              <a:gd name="connsiteY7" fmla="*/ 6858000 h 6858000"/>
              <a:gd name="connsiteX8" fmla="*/ 0 w 4461458"/>
              <a:gd name="connsiteY8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461458" h="6858000">
                <a:moveTo>
                  <a:pt x="0" y="0"/>
                </a:moveTo>
                <a:lnTo>
                  <a:pt x="7374" y="0"/>
                </a:lnTo>
                <a:lnTo>
                  <a:pt x="267399" y="0"/>
                </a:lnTo>
                <a:lnTo>
                  <a:pt x="3759269" y="0"/>
                </a:lnTo>
                <a:lnTo>
                  <a:pt x="4461458" y="3429000"/>
                </a:lnTo>
                <a:lnTo>
                  <a:pt x="3759269" y="6858000"/>
                </a:lnTo>
                <a:lnTo>
                  <a:pt x="267399" y="6858000"/>
                </a:lnTo>
                <a:lnTo>
                  <a:pt x="7374" y="6858000"/>
                </a:lnTo>
                <a:lnTo>
                  <a:pt x="0" y="6858000"/>
                </a:lnTo>
                <a:close/>
              </a:path>
            </a:pathLst>
          </a:custGeom>
          <a:gradFill>
            <a:gsLst>
              <a:gs pos="0">
                <a:schemeClr val="tx2"/>
              </a:gs>
              <a:gs pos="100000">
                <a:schemeClr val="accent2"/>
              </a:gs>
            </a:gsLst>
            <a:lin ang="81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7483" tIns="33741" rIns="67483" bIns="33741"/>
          <a:lstStyle/>
          <a:p>
            <a:pPr defTabSz="1038964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400" dirty="0">
              <a:solidFill>
                <a:prstClr val="white"/>
              </a:solidFill>
            </a:endParaRPr>
          </a:p>
        </p:txBody>
      </p:sp>
      <p:sp>
        <p:nvSpPr>
          <p:cNvPr id="4" name="Page"/>
          <p:cNvSpPr txBox="1"/>
          <p:nvPr userDrawn="1"/>
        </p:nvSpPr>
        <p:spPr>
          <a:xfrm>
            <a:off x="11018838" y="6389688"/>
            <a:ext cx="381000" cy="169862"/>
          </a:xfrm>
          <a:prstGeom prst="rect">
            <a:avLst/>
          </a:prstGeom>
          <a:noFill/>
        </p:spPr>
        <p:txBody>
          <a:bodyPr lIns="0" tIns="0" rIns="0" bIns="0" anchor="b">
            <a:spAutoFit/>
          </a:bodyPr>
          <a:lstStyle/>
          <a:p>
            <a:pPr algn="r" defTabSz="1029989" fontAlgn="auto">
              <a:spcBef>
                <a:spcPts val="0"/>
              </a:spcBef>
              <a:spcAft>
                <a:spcPts val="0"/>
              </a:spcAft>
              <a:defRPr/>
            </a:pPr>
            <a:fld id="{B0D26799-7BBF-4560-BCA3-8A6E3ED86D23}" type="slidenum">
              <a:rPr lang="en-US" sz="1100">
                <a:solidFill>
                  <a:prstClr val="white">
                    <a:lumMod val="50000"/>
                  </a:prstClr>
                </a:solidFill>
                <a:latin typeface="+mn-lt"/>
                <a:sym typeface="Trebuchet MS" panose="020B0603020202020204" pitchFamily="34" charset="0"/>
              </a:rPr>
              <a:pPr algn="r" defTabSz="1029989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sz="1100" dirty="0">
              <a:solidFill>
                <a:prstClr val="white">
                  <a:lumMod val="50000"/>
                </a:prstClr>
              </a:solidFill>
              <a:latin typeface="+mn-lt"/>
              <a:sym typeface="Trebuchet MS" panose="020B0603020202020204" pitchFamily="34" charset="0"/>
            </a:endParaRPr>
          </a:p>
        </p:txBody>
      </p:sp>
      <p:pic>
        <p:nvPicPr>
          <p:cNvPr id="5" name="Picture 8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3213100" y="3416300"/>
            <a:ext cx="3317875" cy="3441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" name="Title 1"/>
          <p:cNvSpPr>
            <a:spLocks noGrp="1"/>
          </p:cNvSpPr>
          <p:nvPr>
            <p:ph type="title"/>
          </p:nvPr>
        </p:nvSpPr>
        <p:spPr>
          <a:xfrm>
            <a:off x="775384" y="1785600"/>
            <a:ext cx="3956677" cy="3286800"/>
          </a:xfrm>
          <a:prstGeom prst="rect">
            <a:avLst/>
          </a:prstGeom>
        </p:spPr>
        <p:txBody>
          <a:bodyPr anchor="ctr">
            <a:noAutofit/>
          </a:bodyPr>
          <a:lstStyle>
            <a:lvl1pPr>
              <a:defRPr sz="3600" b="0">
                <a:solidFill>
                  <a:srgbClr val="FFFFFF"/>
                </a:solidFill>
                <a:latin typeface="+mj-lt"/>
                <a:sym typeface="Trebuchet MS" panose="020B0603020202020204" pitchFamily="34" charset="0"/>
              </a:defRPr>
            </a:lvl1pPr>
          </a:lstStyle>
          <a:p>
            <a:r>
              <a:rPr lang="ru-RU" dirty="0"/>
              <a:t>Образец заголовка</a:t>
            </a:r>
            <a:endParaRPr lang="en-US" dirty="0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>
          <a:xfrm>
            <a:off x="9739313" y="6389688"/>
            <a:ext cx="1271587" cy="169862"/>
          </a:xfrm>
          <a:prstGeom prst="rect">
            <a:avLst/>
          </a:prstGeom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  <a:spAutoFit/>
          </a:bodyPr>
          <a:lstStyle>
            <a:lvl1pPr algn="r">
              <a:defRPr sz="1100">
                <a:solidFill>
                  <a:srgbClr val="7F7F7F"/>
                </a:solidFill>
                <a:latin typeface="Trebuchet MS" pitchFamily="34" charset="0"/>
                <a:sym typeface="Trebuchet MS" pitchFamily="34" charset="0"/>
              </a:defRPr>
            </a:lvl1pPr>
          </a:lstStyle>
          <a:p>
            <a:pPr>
              <a:defRPr/>
            </a:pPr>
            <a:r>
              <a:rPr lang="ru-RU"/>
              <a:t>20.07.2021</a:t>
            </a:r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26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. Arrow half">
    <p:bg>
      <p:bgPr>
        <a:gradFill rotWithShape="1">
          <a:gsLst>
            <a:gs pos="0">
              <a:srgbClr val="0077BE"/>
            </a:gs>
            <a:gs pos="100000">
              <a:srgbClr val="67BD4A"/>
            </a:gs>
          </a:gsLst>
          <a:lin ang="81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2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192954" name="think-cell Slide" r:id="rId5" imgW="360" imgH="360" progId="">
                  <p:embed/>
                </p:oleObj>
              </mc:Choice>
              <mc:Fallback>
                <p:oleObj name="think-cell Slide" r:id="rId5" imgW="360" imgH="360" progId="">
                  <p:embed/>
                  <p:pic>
                    <p:nvPicPr>
                      <p:cNvPr id="0" name="Picture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Rectangle 3" hidden="1">
            <a:extLst/>
          </p:cNvPr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195263" cy="158750"/>
          </a:xfrm>
          <a:prstGeom prst="rect">
            <a:avLst/>
          </a:prstGeom>
          <a:solidFill>
            <a:srgbClr val="0077BE"/>
          </a:solidFill>
          <a:ln w="9525" cap="rnd" cmpd="sng" algn="ctr">
            <a:solidFill>
              <a:srgbClr val="0077BE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anchor="ctr"/>
          <a:lstStyle/>
          <a:p>
            <a:pPr algn="ctr" defTabSz="1038964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700" dirty="0" err="1">
              <a:solidFill>
                <a:srgbClr val="FFFFFF"/>
              </a:solidFill>
              <a:sym typeface="Trebuchet MS" panose="020B0603020202020204" pitchFamily="34" charset="0"/>
            </a:endParaRPr>
          </a:p>
        </p:txBody>
      </p:sp>
      <p:sp>
        <p:nvSpPr>
          <p:cNvPr id="6" name="ArrowPanelWhite"/>
          <p:cNvSpPr/>
          <p:nvPr userDrawn="1"/>
        </p:nvSpPr>
        <p:spPr bwMode="white">
          <a:xfrm>
            <a:off x="0" y="0"/>
            <a:ext cx="6426200" cy="6858000"/>
          </a:xfrm>
          <a:custGeom>
            <a:avLst/>
            <a:gdLst>
              <a:gd name="connsiteX0" fmla="*/ 0 w 5221051"/>
              <a:gd name="connsiteY0" fmla="*/ 0 h 6858000"/>
              <a:gd name="connsiteX1" fmla="*/ 4397672 w 5221051"/>
              <a:gd name="connsiteY1" fmla="*/ 0 h 6858000"/>
              <a:gd name="connsiteX2" fmla="*/ 5221051 w 5221051"/>
              <a:gd name="connsiteY2" fmla="*/ 3429000 h 6858000"/>
              <a:gd name="connsiteX3" fmla="*/ 4397672 w 5221051"/>
              <a:gd name="connsiteY3" fmla="*/ 6858000 h 6858000"/>
              <a:gd name="connsiteX4" fmla="*/ 0 w 5221051"/>
              <a:gd name="connsiteY4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221051" h="6858000">
                <a:moveTo>
                  <a:pt x="0" y="0"/>
                </a:moveTo>
                <a:lnTo>
                  <a:pt x="4397672" y="0"/>
                </a:lnTo>
                <a:lnTo>
                  <a:pt x="5221051" y="3429000"/>
                </a:lnTo>
                <a:lnTo>
                  <a:pt x="4397672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7483" tIns="33741" rIns="67483" bIns="33741"/>
          <a:lstStyle/>
          <a:p>
            <a:pPr defTabSz="1038964" fontAlgn="auto">
              <a:lnSpc>
                <a:spcPct val="90000"/>
              </a:lnSpc>
              <a:spcBef>
                <a:spcPts val="0"/>
              </a:spcBef>
              <a:spcAft>
                <a:spcPts val="1126"/>
              </a:spcAft>
              <a:defRPr/>
            </a:pPr>
            <a:endParaRPr lang="en-US" sz="1400" dirty="0">
              <a:solidFill>
                <a:prstClr val="white"/>
              </a:solidFill>
              <a:sym typeface="Trebuchet MS" panose="020B0603020202020204" pitchFamily="34" charset="0"/>
            </a:endParaRPr>
          </a:p>
        </p:txBody>
      </p:sp>
      <p:sp>
        <p:nvSpPr>
          <p:cNvPr id="7" name="Page"/>
          <p:cNvSpPr txBox="1"/>
          <p:nvPr userDrawn="1"/>
        </p:nvSpPr>
        <p:spPr>
          <a:xfrm>
            <a:off x="11018838" y="6389688"/>
            <a:ext cx="381000" cy="169862"/>
          </a:xfrm>
          <a:prstGeom prst="rect">
            <a:avLst/>
          </a:prstGeom>
          <a:noFill/>
        </p:spPr>
        <p:txBody>
          <a:bodyPr lIns="0" tIns="0" rIns="0" bIns="0" anchor="b">
            <a:spAutoFit/>
          </a:bodyPr>
          <a:lstStyle/>
          <a:p>
            <a:pPr algn="r" defTabSz="1029989" fontAlgn="auto">
              <a:spcBef>
                <a:spcPts val="0"/>
              </a:spcBef>
              <a:spcAft>
                <a:spcPts val="0"/>
              </a:spcAft>
              <a:defRPr/>
            </a:pPr>
            <a:fld id="{27480F98-3B2A-4219-BE46-2D606ED1F871}" type="slidenum">
              <a:rPr lang="en-US" sz="1100">
                <a:solidFill>
                  <a:prstClr val="white"/>
                </a:solidFill>
                <a:latin typeface="+mn-lt"/>
                <a:sym typeface="Trebuchet MS" panose="020B0603020202020204" pitchFamily="34" charset="0"/>
              </a:rPr>
              <a:pPr algn="r" defTabSz="1029989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sz="1100" dirty="0">
              <a:solidFill>
                <a:prstClr val="white"/>
              </a:solidFill>
              <a:latin typeface="+mn-lt"/>
              <a:sym typeface="Trebuchet MS" panose="020B0603020202020204" pitchFamily="34" charset="0"/>
            </a:endParaRPr>
          </a:p>
        </p:txBody>
      </p:sp>
      <p:pic>
        <p:nvPicPr>
          <p:cNvPr id="8" name="Picture 9"/>
          <p:cNvPicPr>
            <a:picLocks noChangeAspect="1" noChangeArrowheads="1"/>
          </p:cNvPicPr>
          <p:nvPr userDrawn="1"/>
        </p:nvPicPr>
        <p:blipFill>
          <a:blip r:embed="rId7"/>
          <a:srcRect/>
          <a:stretch>
            <a:fillRect/>
          </a:stretch>
        </p:blipFill>
        <p:spPr bwMode="auto">
          <a:xfrm>
            <a:off x="5237163" y="3589338"/>
            <a:ext cx="1679575" cy="3382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775386" y="622800"/>
            <a:ext cx="4550339" cy="318549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374140"/>
                </a:solidFill>
                <a:latin typeface="+mj-lt"/>
                <a:sym typeface="Trebuchet MS" panose="020B0603020202020204" pitchFamily="34" charset="0"/>
              </a:defRPr>
            </a:lvl1pPr>
          </a:lstStyle>
          <a:p>
            <a:r>
              <a:rPr lang="ru-RU" dirty="0"/>
              <a:t>Образец заголовка</a:t>
            </a:r>
            <a:endParaRPr lang="en-US" dirty="0"/>
          </a:p>
        </p:txBody>
      </p:sp>
      <p:sp>
        <p:nvSpPr>
          <p:cNvPr id="9" name="Date Placeholder 4"/>
          <p:cNvSpPr>
            <a:spLocks noGrp="1"/>
          </p:cNvSpPr>
          <p:nvPr>
            <p:ph type="dt" sz="half" idx="10"/>
          </p:nvPr>
        </p:nvSpPr>
        <p:spPr>
          <a:xfrm>
            <a:off x="9739313" y="6405563"/>
            <a:ext cx="1271587" cy="153987"/>
          </a:xfrm>
          <a:prstGeom prst="rect">
            <a:avLst/>
          </a:prstGeom>
        </p:spPr>
        <p:txBody>
          <a:bodyPr vert="horz" wrap="square" lIns="67483" tIns="33741" rIns="67483" bIns="33741" numCol="1" anchor="t" anchorCtr="0" compatLnSpc="1">
            <a:prstTxWarp prst="textNoShape">
              <a:avLst/>
            </a:prstTxWarp>
          </a:bodyPr>
          <a:lstStyle>
            <a:lvl1pPr>
              <a:defRPr sz="2000">
                <a:solidFill>
                  <a:srgbClr val="FFFFFF"/>
                </a:solidFill>
                <a:latin typeface="Trebuchet MS" pitchFamily="34" charset="0"/>
                <a:sym typeface="Trebuchet MS" pitchFamily="34" charset="0"/>
              </a:defRPr>
            </a:lvl1pPr>
          </a:lstStyle>
          <a:p>
            <a:pPr>
              <a:defRPr/>
            </a:pPr>
            <a:r>
              <a:rPr lang="ru-RU"/>
              <a:t>20.07.2021</a:t>
            </a:r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26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. Green arrow half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rrowPanelWhite"/>
          <p:cNvSpPr/>
          <p:nvPr userDrawn="1"/>
        </p:nvSpPr>
        <p:spPr bwMode="white">
          <a:xfrm>
            <a:off x="0" y="0"/>
            <a:ext cx="6426200" cy="6858000"/>
          </a:xfrm>
          <a:custGeom>
            <a:avLst/>
            <a:gdLst>
              <a:gd name="connsiteX0" fmla="*/ 0 w 5221051"/>
              <a:gd name="connsiteY0" fmla="*/ 0 h 6858000"/>
              <a:gd name="connsiteX1" fmla="*/ 4397672 w 5221051"/>
              <a:gd name="connsiteY1" fmla="*/ 0 h 6858000"/>
              <a:gd name="connsiteX2" fmla="*/ 5221051 w 5221051"/>
              <a:gd name="connsiteY2" fmla="*/ 3429000 h 6858000"/>
              <a:gd name="connsiteX3" fmla="*/ 4397672 w 5221051"/>
              <a:gd name="connsiteY3" fmla="*/ 6858000 h 6858000"/>
              <a:gd name="connsiteX4" fmla="*/ 0 w 5221051"/>
              <a:gd name="connsiteY4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221051" h="6858000">
                <a:moveTo>
                  <a:pt x="0" y="0"/>
                </a:moveTo>
                <a:lnTo>
                  <a:pt x="4397672" y="0"/>
                </a:lnTo>
                <a:lnTo>
                  <a:pt x="5221051" y="3429000"/>
                </a:lnTo>
                <a:lnTo>
                  <a:pt x="4397672" y="6858000"/>
                </a:lnTo>
                <a:lnTo>
                  <a:pt x="0" y="6858000"/>
                </a:lnTo>
                <a:close/>
              </a:path>
            </a:pathLst>
          </a:custGeom>
          <a:gradFill>
            <a:gsLst>
              <a:gs pos="0">
                <a:schemeClr val="tx2"/>
              </a:gs>
              <a:gs pos="100000">
                <a:schemeClr val="accent2"/>
              </a:gs>
            </a:gsLst>
            <a:lin ang="81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7483" tIns="33741" rIns="67483" bIns="33741"/>
          <a:lstStyle/>
          <a:p>
            <a:pPr defTabSz="1038964" fontAlgn="auto">
              <a:lnSpc>
                <a:spcPct val="90000"/>
              </a:lnSpc>
              <a:spcBef>
                <a:spcPts val="0"/>
              </a:spcBef>
              <a:spcAft>
                <a:spcPts val="1126"/>
              </a:spcAft>
              <a:defRPr/>
            </a:pPr>
            <a:endParaRPr lang="en-US" sz="1400" dirty="0">
              <a:solidFill>
                <a:prstClr val="white"/>
              </a:solidFill>
              <a:sym typeface="Trebuchet MS" panose="020B0603020202020204" pitchFamily="34" charset="0"/>
            </a:endParaRPr>
          </a:p>
        </p:txBody>
      </p:sp>
      <p:sp>
        <p:nvSpPr>
          <p:cNvPr id="5" name="Page"/>
          <p:cNvSpPr txBox="1"/>
          <p:nvPr userDrawn="1"/>
        </p:nvSpPr>
        <p:spPr>
          <a:xfrm>
            <a:off x="11018838" y="6389688"/>
            <a:ext cx="381000" cy="169862"/>
          </a:xfrm>
          <a:prstGeom prst="rect">
            <a:avLst/>
          </a:prstGeom>
          <a:noFill/>
        </p:spPr>
        <p:txBody>
          <a:bodyPr lIns="0" tIns="0" rIns="0" bIns="0" anchor="b">
            <a:spAutoFit/>
          </a:bodyPr>
          <a:lstStyle/>
          <a:p>
            <a:pPr algn="r" defTabSz="1029989" fontAlgn="auto">
              <a:spcBef>
                <a:spcPts val="0"/>
              </a:spcBef>
              <a:spcAft>
                <a:spcPts val="0"/>
              </a:spcAft>
              <a:defRPr/>
            </a:pPr>
            <a:fld id="{C093E6D8-B717-4D32-A935-221EAD486B77}" type="slidenum">
              <a:rPr lang="en-US" sz="1100">
                <a:solidFill>
                  <a:prstClr val="white">
                    <a:lumMod val="50000"/>
                  </a:prstClr>
                </a:solidFill>
                <a:latin typeface="+mn-lt"/>
                <a:sym typeface="Trebuchet MS" panose="020B0603020202020204" pitchFamily="34" charset="0"/>
              </a:rPr>
              <a:pPr algn="r" defTabSz="1029989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sz="1100" dirty="0">
              <a:solidFill>
                <a:prstClr val="white">
                  <a:lumMod val="50000"/>
                </a:prstClr>
              </a:solidFill>
              <a:latin typeface="+mn-lt"/>
              <a:sym typeface="Trebuchet MS" panose="020B0603020202020204" pitchFamily="34" charset="0"/>
            </a:endParaRPr>
          </a:p>
        </p:txBody>
      </p:sp>
      <p:pic>
        <p:nvPicPr>
          <p:cNvPr id="6" name="Picture 8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 rot="120000">
            <a:off x="4083050" y="3408363"/>
            <a:ext cx="3316288" cy="3455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775386" y="622800"/>
            <a:ext cx="4550339" cy="318549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/>
                </a:solidFill>
                <a:latin typeface="+mj-lt"/>
                <a:sym typeface="Trebuchet MS" panose="020B0603020202020204" pitchFamily="34" charset="0"/>
              </a:defRPr>
            </a:lvl1pPr>
          </a:lstStyle>
          <a:p>
            <a:r>
              <a:rPr lang="ru-RU" dirty="0"/>
              <a:t>Образец заголовка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>
          <a:xfrm>
            <a:off x="9739313" y="6389688"/>
            <a:ext cx="1271587" cy="169862"/>
          </a:xfrm>
          <a:prstGeom prst="rect">
            <a:avLst/>
          </a:prstGeom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  <a:spAutoFit/>
          </a:bodyPr>
          <a:lstStyle>
            <a:lvl1pPr algn="r">
              <a:defRPr sz="1100">
                <a:solidFill>
                  <a:srgbClr val="7F7F7F"/>
                </a:solidFill>
                <a:latin typeface="Trebuchet MS" pitchFamily="34" charset="0"/>
                <a:sym typeface="Trebuchet MS" pitchFamily="34" charset="0"/>
              </a:defRPr>
            </a:lvl1pPr>
          </a:lstStyle>
          <a:p>
            <a:pPr>
              <a:defRPr/>
            </a:pPr>
            <a:r>
              <a:rPr lang="ru-RU"/>
              <a:t>20.07.2021</a:t>
            </a:r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26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. Arrow two third">
    <p:bg>
      <p:bgPr>
        <a:gradFill rotWithShape="1">
          <a:gsLst>
            <a:gs pos="0">
              <a:srgbClr val="0077BE"/>
            </a:gs>
            <a:gs pos="100000">
              <a:srgbClr val="67BD4A"/>
            </a:gs>
          </a:gsLst>
          <a:lin ang="81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195002" name="think-cell Slide" r:id="rId5" imgW="360" imgH="360" progId="">
                  <p:embed/>
                </p:oleObj>
              </mc:Choice>
              <mc:Fallback>
                <p:oleObj name="think-cell Slide" r:id="rId5" imgW="360" imgH="360" progId="">
                  <p:embed/>
                  <p:pic>
                    <p:nvPicPr>
                      <p:cNvPr id="0" name="Picture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ectangle 2" hidden="1">
            <a:extLst/>
          </p:cNvPr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195263" cy="158750"/>
          </a:xfrm>
          <a:prstGeom prst="rect">
            <a:avLst/>
          </a:prstGeom>
          <a:solidFill>
            <a:srgbClr val="0077BE"/>
          </a:solidFill>
          <a:ln w="9525" cap="rnd" cmpd="sng" algn="ctr">
            <a:solidFill>
              <a:srgbClr val="0077BE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anchor="ctr"/>
          <a:lstStyle/>
          <a:p>
            <a:pPr algn="ctr" defTabSz="1038964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700" dirty="0" err="1">
              <a:solidFill>
                <a:srgbClr val="FFFFFF"/>
              </a:solidFill>
              <a:sym typeface="Trebuchet MS" panose="020B0603020202020204" pitchFamily="34" charset="0"/>
            </a:endParaRPr>
          </a:p>
        </p:txBody>
      </p:sp>
      <p:sp>
        <p:nvSpPr>
          <p:cNvPr id="5" name="ArrowPanelWhite"/>
          <p:cNvSpPr/>
          <p:nvPr userDrawn="1"/>
        </p:nvSpPr>
        <p:spPr bwMode="white">
          <a:xfrm>
            <a:off x="0" y="0"/>
            <a:ext cx="8372475" cy="6858000"/>
          </a:xfrm>
          <a:custGeom>
            <a:avLst/>
            <a:gdLst>
              <a:gd name="connsiteX0" fmla="*/ 0 w 6802350"/>
              <a:gd name="connsiteY0" fmla="*/ 0 h 6858000"/>
              <a:gd name="connsiteX1" fmla="*/ 6002090 w 6802350"/>
              <a:gd name="connsiteY1" fmla="*/ 0 h 6858000"/>
              <a:gd name="connsiteX2" fmla="*/ 6802350 w 6802350"/>
              <a:gd name="connsiteY2" fmla="*/ 3429000 h 6858000"/>
              <a:gd name="connsiteX3" fmla="*/ 6002090 w 6802350"/>
              <a:gd name="connsiteY3" fmla="*/ 6858000 h 6858000"/>
              <a:gd name="connsiteX4" fmla="*/ 0 w 6802350"/>
              <a:gd name="connsiteY4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802350" h="6858000">
                <a:moveTo>
                  <a:pt x="0" y="0"/>
                </a:moveTo>
                <a:lnTo>
                  <a:pt x="6002090" y="0"/>
                </a:lnTo>
                <a:lnTo>
                  <a:pt x="6802350" y="3429000"/>
                </a:lnTo>
                <a:lnTo>
                  <a:pt x="6002090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FFFFFF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7483" tIns="33741" rIns="67483" bIns="33741"/>
          <a:lstStyle/>
          <a:p>
            <a:pPr defTabSz="1038964" fontAlgn="auto">
              <a:lnSpc>
                <a:spcPct val="90000"/>
              </a:lnSpc>
              <a:spcBef>
                <a:spcPts val="0"/>
              </a:spcBef>
              <a:spcAft>
                <a:spcPts val="1126"/>
              </a:spcAft>
              <a:defRPr/>
            </a:pPr>
            <a:endParaRPr lang="en-US" sz="1400" dirty="0">
              <a:solidFill>
                <a:prstClr val="white"/>
              </a:solidFill>
              <a:sym typeface="Trebuchet MS" panose="020B0603020202020204" pitchFamily="34" charset="0"/>
            </a:endParaRPr>
          </a:p>
        </p:txBody>
      </p:sp>
      <p:sp>
        <p:nvSpPr>
          <p:cNvPr id="6" name="Page"/>
          <p:cNvSpPr txBox="1"/>
          <p:nvPr userDrawn="1"/>
        </p:nvSpPr>
        <p:spPr>
          <a:xfrm>
            <a:off x="11018838" y="6389688"/>
            <a:ext cx="381000" cy="169862"/>
          </a:xfrm>
          <a:prstGeom prst="rect">
            <a:avLst/>
          </a:prstGeom>
          <a:noFill/>
        </p:spPr>
        <p:txBody>
          <a:bodyPr lIns="0" tIns="0" rIns="0" bIns="0" anchor="b">
            <a:spAutoFit/>
          </a:bodyPr>
          <a:lstStyle/>
          <a:p>
            <a:pPr algn="r" defTabSz="1029989" fontAlgn="auto">
              <a:spcBef>
                <a:spcPts val="0"/>
              </a:spcBef>
              <a:spcAft>
                <a:spcPts val="0"/>
              </a:spcAft>
              <a:defRPr/>
            </a:pPr>
            <a:fld id="{55ADC2DF-0391-41B6-A38C-43F29926B2FD}" type="slidenum">
              <a:rPr lang="en-US" sz="1100">
                <a:solidFill>
                  <a:prstClr val="white"/>
                </a:solidFill>
                <a:latin typeface="+mn-lt"/>
                <a:sym typeface="Trebuchet MS" panose="020B0603020202020204" pitchFamily="34" charset="0"/>
              </a:rPr>
              <a:pPr algn="r" defTabSz="1029989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sz="1100" dirty="0">
              <a:solidFill>
                <a:prstClr val="white"/>
              </a:solidFill>
              <a:latin typeface="+mn-lt"/>
              <a:sym typeface="Trebuchet MS" panose="020B0603020202020204" pitchFamily="34" charset="0"/>
            </a:endParaRPr>
          </a:p>
        </p:txBody>
      </p:sp>
      <p:pic>
        <p:nvPicPr>
          <p:cNvPr id="7" name="Picture 10"/>
          <p:cNvPicPr>
            <a:picLocks noChangeAspect="1" noChangeArrowheads="1"/>
          </p:cNvPicPr>
          <p:nvPr userDrawn="1"/>
        </p:nvPicPr>
        <p:blipFill>
          <a:blip r:embed="rId7"/>
          <a:srcRect/>
          <a:stretch>
            <a:fillRect/>
          </a:stretch>
        </p:blipFill>
        <p:spPr bwMode="auto">
          <a:xfrm>
            <a:off x="7196138" y="3589338"/>
            <a:ext cx="1681162" cy="3382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5385" y="622800"/>
            <a:ext cx="6090153" cy="318549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374140"/>
                </a:solidFill>
                <a:latin typeface="+mj-lt"/>
                <a:sym typeface="Trebuchet MS" panose="020B0603020202020204" pitchFamily="34" charset="0"/>
              </a:defRPr>
            </a:lvl1pPr>
          </a:lstStyle>
          <a:p>
            <a:r>
              <a:rPr lang="ru-RU" dirty="0"/>
              <a:t>Образец заголовка</a:t>
            </a:r>
            <a:endParaRPr lang="en-US" dirty="0"/>
          </a:p>
        </p:txBody>
      </p:sp>
      <p:sp>
        <p:nvSpPr>
          <p:cNvPr id="8" name="Date Placeholder 4"/>
          <p:cNvSpPr>
            <a:spLocks noGrp="1"/>
          </p:cNvSpPr>
          <p:nvPr>
            <p:ph type="dt" sz="half" idx="10"/>
          </p:nvPr>
        </p:nvSpPr>
        <p:spPr>
          <a:xfrm>
            <a:off x="9739313" y="6405563"/>
            <a:ext cx="1271587" cy="153987"/>
          </a:xfrm>
          <a:prstGeom prst="rect">
            <a:avLst/>
          </a:prstGeom>
        </p:spPr>
        <p:txBody>
          <a:bodyPr vert="horz" wrap="square" lIns="67483" tIns="33741" rIns="67483" bIns="33741" numCol="1" anchor="t" anchorCtr="0" compatLnSpc="1">
            <a:prstTxWarp prst="textNoShape">
              <a:avLst/>
            </a:prstTxWarp>
          </a:bodyPr>
          <a:lstStyle>
            <a:lvl1pPr>
              <a:defRPr sz="2000">
                <a:solidFill>
                  <a:srgbClr val="FFFFFF"/>
                </a:solidFill>
                <a:latin typeface="Trebuchet MS" pitchFamily="34" charset="0"/>
                <a:sym typeface="Trebuchet MS" pitchFamily="34" charset="0"/>
              </a:defRPr>
            </a:lvl1pPr>
          </a:lstStyle>
          <a:p>
            <a:pPr>
              <a:defRPr/>
            </a:pPr>
            <a:r>
              <a:rPr lang="ru-RU"/>
              <a:t>20.07.2021</a:t>
            </a:r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26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. Green arrow two third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rrowPanelWhite"/>
          <p:cNvSpPr/>
          <p:nvPr userDrawn="1"/>
        </p:nvSpPr>
        <p:spPr bwMode="white">
          <a:xfrm>
            <a:off x="0" y="0"/>
            <a:ext cx="8372475" cy="6858000"/>
          </a:xfrm>
          <a:custGeom>
            <a:avLst/>
            <a:gdLst>
              <a:gd name="connsiteX0" fmla="*/ 0 w 6802350"/>
              <a:gd name="connsiteY0" fmla="*/ 0 h 6858000"/>
              <a:gd name="connsiteX1" fmla="*/ 6002090 w 6802350"/>
              <a:gd name="connsiteY1" fmla="*/ 0 h 6858000"/>
              <a:gd name="connsiteX2" fmla="*/ 6802350 w 6802350"/>
              <a:gd name="connsiteY2" fmla="*/ 3429000 h 6858000"/>
              <a:gd name="connsiteX3" fmla="*/ 6002090 w 6802350"/>
              <a:gd name="connsiteY3" fmla="*/ 6858000 h 6858000"/>
              <a:gd name="connsiteX4" fmla="*/ 0 w 6802350"/>
              <a:gd name="connsiteY4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802350" h="6858000">
                <a:moveTo>
                  <a:pt x="0" y="0"/>
                </a:moveTo>
                <a:lnTo>
                  <a:pt x="6002090" y="0"/>
                </a:lnTo>
                <a:lnTo>
                  <a:pt x="6802350" y="3429000"/>
                </a:lnTo>
                <a:lnTo>
                  <a:pt x="6002090" y="6858000"/>
                </a:lnTo>
                <a:lnTo>
                  <a:pt x="0" y="6858000"/>
                </a:lnTo>
                <a:close/>
              </a:path>
            </a:pathLst>
          </a:custGeom>
          <a:gradFill>
            <a:gsLst>
              <a:gs pos="0">
                <a:schemeClr val="tx2"/>
              </a:gs>
              <a:gs pos="100000">
                <a:schemeClr val="accent2"/>
              </a:gs>
            </a:gsLst>
            <a:lin ang="8100000" scaled="1"/>
          </a:gra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7483" tIns="33741" rIns="67483" bIns="33741"/>
          <a:lstStyle/>
          <a:p>
            <a:pPr defTabSz="1038964" fontAlgn="auto">
              <a:lnSpc>
                <a:spcPct val="90000"/>
              </a:lnSpc>
              <a:spcBef>
                <a:spcPts val="0"/>
              </a:spcBef>
              <a:spcAft>
                <a:spcPts val="1126"/>
              </a:spcAft>
              <a:defRPr/>
            </a:pPr>
            <a:endParaRPr lang="en-US" sz="1400" dirty="0">
              <a:solidFill>
                <a:prstClr val="white"/>
              </a:solidFill>
              <a:sym typeface="Trebuchet MS" panose="020B0603020202020204" pitchFamily="34" charset="0"/>
            </a:endParaRPr>
          </a:p>
        </p:txBody>
      </p:sp>
      <p:sp>
        <p:nvSpPr>
          <p:cNvPr id="4" name="Page"/>
          <p:cNvSpPr txBox="1"/>
          <p:nvPr userDrawn="1"/>
        </p:nvSpPr>
        <p:spPr>
          <a:xfrm>
            <a:off x="11018838" y="6389688"/>
            <a:ext cx="381000" cy="169862"/>
          </a:xfrm>
          <a:prstGeom prst="rect">
            <a:avLst/>
          </a:prstGeom>
          <a:noFill/>
        </p:spPr>
        <p:txBody>
          <a:bodyPr lIns="0" tIns="0" rIns="0" bIns="0" anchor="b">
            <a:spAutoFit/>
          </a:bodyPr>
          <a:lstStyle/>
          <a:p>
            <a:pPr algn="r" defTabSz="1029989" fontAlgn="auto">
              <a:spcBef>
                <a:spcPts val="0"/>
              </a:spcBef>
              <a:spcAft>
                <a:spcPts val="0"/>
              </a:spcAft>
              <a:defRPr/>
            </a:pPr>
            <a:fld id="{2334E6CF-646F-42C8-9A74-47B64F20D81D}" type="slidenum">
              <a:rPr lang="en-US" sz="1100">
                <a:solidFill>
                  <a:prstClr val="white">
                    <a:lumMod val="50000"/>
                  </a:prstClr>
                </a:solidFill>
                <a:latin typeface="+mn-lt"/>
                <a:sym typeface="Trebuchet MS" panose="020B0603020202020204" pitchFamily="34" charset="0"/>
              </a:rPr>
              <a:pPr algn="r" defTabSz="1029989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sz="1100" dirty="0">
              <a:solidFill>
                <a:prstClr val="white">
                  <a:lumMod val="50000"/>
                </a:prstClr>
              </a:solidFill>
              <a:latin typeface="+mn-lt"/>
              <a:sym typeface="Trebuchet MS" panose="020B0603020202020204" pitchFamily="34" charset="0"/>
            </a:endParaRPr>
          </a:p>
        </p:txBody>
      </p:sp>
      <p:pic>
        <p:nvPicPr>
          <p:cNvPr id="5" name="Picture 8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 rot="120000">
            <a:off x="6054725" y="3408363"/>
            <a:ext cx="3316288" cy="3455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5385" y="622800"/>
            <a:ext cx="6090153" cy="318549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/>
                </a:solidFill>
                <a:latin typeface="+mj-lt"/>
                <a:sym typeface="Trebuchet MS" panose="020B0603020202020204" pitchFamily="34" charset="0"/>
              </a:defRPr>
            </a:lvl1pPr>
          </a:lstStyle>
          <a:p>
            <a:r>
              <a:rPr lang="ru-RU" dirty="0"/>
              <a:t>Образец заголовка</a:t>
            </a:r>
            <a:endParaRPr lang="en-US" dirty="0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>
          <a:xfrm>
            <a:off x="9739313" y="6389688"/>
            <a:ext cx="1271587" cy="169862"/>
          </a:xfrm>
          <a:prstGeom prst="rect">
            <a:avLst/>
          </a:prstGeom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  <a:spAutoFit/>
          </a:bodyPr>
          <a:lstStyle>
            <a:lvl1pPr algn="r">
              <a:defRPr sz="1100">
                <a:solidFill>
                  <a:srgbClr val="7F7F7F"/>
                </a:solidFill>
                <a:latin typeface="Trebuchet MS" pitchFamily="34" charset="0"/>
                <a:sym typeface="Trebuchet MS" pitchFamily="34" charset="0"/>
              </a:defRPr>
            </a:lvl1pPr>
          </a:lstStyle>
          <a:p>
            <a:pPr>
              <a:defRPr/>
            </a:pPr>
            <a:r>
              <a:rPr lang="ru-RU"/>
              <a:t>20.07.2021</a:t>
            </a:r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26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. Big statement green">
    <p:bg>
      <p:bgPr>
        <a:gradFill rotWithShape="1">
          <a:gsLst>
            <a:gs pos="0">
              <a:srgbClr val="0077BE"/>
            </a:gs>
            <a:gs pos="100000">
              <a:srgbClr val="67BD4A"/>
            </a:gs>
          </a:gsLst>
          <a:lin ang="81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age"/>
          <p:cNvSpPr txBox="1"/>
          <p:nvPr userDrawn="1"/>
        </p:nvSpPr>
        <p:spPr>
          <a:xfrm>
            <a:off x="11018838" y="6389688"/>
            <a:ext cx="381000" cy="169862"/>
          </a:xfrm>
          <a:prstGeom prst="rect">
            <a:avLst/>
          </a:prstGeom>
          <a:noFill/>
        </p:spPr>
        <p:txBody>
          <a:bodyPr lIns="0" tIns="0" rIns="0" bIns="0" anchor="b">
            <a:spAutoFit/>
          </a:bodyPr>
          <a:lstStyle/>
          <a:p>
            <a:pPr algn="r" defTabSz="1029989" fontAlgn="auto">
              <a:spcBef>
                <a:spcPts val="0"/>
              </a:spcBef>
              <a:spcAft>
                <a:spcPts val="0"/>
              </a:spcAft>
              <a:defRPr/>
            </a:pPr>
            <a:fld id="{097F11B9-DC19-4886-BD86-8EC9758347B2}" type="slidenum">
              <a:rPr lang="en-US" sz="1100">
                <a:solidFill>
                  <a:prstClr val="white"/>
                </a:solidFill>
                <a:latin typeface="+mn-lt"/>
                <a:sym typeface="Trebuchet MS" panose="020B0603020202020204" pitchFamily="34" charset="0"/>
              </a:rPr>
              <a:pPr algn="r" defTabSz="1029989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sz="1100" dirty="0">
              <a:solidFill>
                <a:prstClr val="white"/>
              </a:solidFill>
              <a:latin typeface="+mn-lt"/>
              <a:sym typeface="Trebuchet MS" panose="020B0603020202020204" pitchFamily="34" charset="0"/>
            </a:endParaRPr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775385" y="3826333"/>
            <a:ext cx="10642708" cy="1606550"/>
          </a:xfrm>
        </p:spPr>
        <p:txBody>
          <a:bodyPr anchor="b">
            <a:noAutofit/>
          </a:bodyPr>
          <a:lstStyle>
            <a:lvl1pPr marL="0" algn="l" defTabSz="1029989" rtl="0" eaLnBrk="1" fontAlgn="auto" latinLnBrk="0" hangingPunct="1">
              <a:lnSpc>
                <a:spcPts val="6759"/>
              </a:lnSpc>
              <a:spcBef>
                <a:spcPts val="0"/>
              </a:spcBef>
              <a:spcAft>
                <a:spcPts val="0"/>
              </a:spcAft>
              <a:defRPr lang="en-US" sz="5000" kern="1200" baseline="0" dirty="0">
                <a:solidFill>
                  <a:schemeClr val="bg1"/>
                </a:solidFill>
                <a:latin typeface="+mj-lt"/>
                <a:ea typeface="+mn-ea"/>
                <a:cs typeface="Arial" panose="020B0604020202020204" pitchFamily="34" charset="0"/>
                <a:sym typeface="Trebuchet MS" panose="020B0603020202020204" pitchFamily="34" charset="0"/>
              </a:defRPr>
            </a:lvl1pPr>
          </a:lstStyle>
          <a:p>
            <a:r>
              <a:rPr lang="ru-RU" dirty="0"/>
              <a:t>Образец заголовка</a:t>
            </a:r>
            <a:endParaRPr lang="en-US" dirty="0"/>
          </a:p>
        </p:txBody>
      </p:sp>
      <p:sp>
        <p:nvSpPr>
          <p:cNvPr id="4" name="Date Placeholder 4"/>
          <p:cNvSpPr>
            <a:spLocks noGrp="1"/>
          </p:cNvSpPr>
          <p:nvPr>
            <p:ph type="dt" sz="half" idx="10"/>
          </p:nvPr>
        </p:nvSpPr>
        <p:spPr>
          <a:xfrm>
            <a:off x="9739313" y="6405563"/>
            <a:ext cx="1271587" cy="153987"/>
          </a:xfrm>
          <a:prstGeom prst="rect">
            <a:avLst/>
          </a:prstGeom>
        </p:spPr>
        <p:txBody>
          <a:bodyPr vert="horz" wrap="square" lIns="67483" tIns="33741" rIns="67483" bIns="33741" numCol="1" anchor="t" anchorCtr="0" compatLnSpc="1">
            <a:prstTxWarp prst="textNoShape">
              <a:avLst/>
            </a:prstTxWarp>
          </a:bodyPr>
          <a:lstStyle>
            <a:lvl1pPr>
              <a:defRPr sz="2000">
                <a:solidFill>
                  <a:srgbClr val="FFFFFF"/>
                </a:solidFill>
                <a:latin typeface="Trebuchet MS" pitchFamily="34" charset="0"/>
                <a:sym typeface="Trebuchet MS" pitchFamily="34" charset="0"/>
              </a:defRPr>
            </a:lvl1pPr>
          </a:lstStyle>
          <a:p>
            <a:pPr>
              <a:defRPr/>
            </a:pPr>
            <a:r>
              <a:rPr lang="ru-RU"/>
              <a:t>20.07.2021</a:t>
            </a:r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26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. Big statement icon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198579" name="think-cell Slide" r:id="rId7" imgW="360" imgH="360" progId="">
                  <p:embed/>
                </p:oleObj>
              </mc:Choice>
              <mc:Fallback>
                <p:oleObj name="think-cell Slide" r:id="rId7" imgW="360" imgH="360" progId="">
                  <p:embed/>
                  <p:pic>
                    <p:nvPicPr>
                      <p:cNvPr id="0" name="Picture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ectangle 2" hidden="1"/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195263" cy="158750"/>
          </a:xfrm>
          <a:prstGeom prst="rect">
            <a:avLst/>
          </a:prstGeom>
          <a:solidFill>
            <a:srgbClr val="0077BE"/>
          </a:solidFill>
          <a:ln w="9525" cap="rnd" cmpd="sng" algn="ctr">
            <a:solidFill>
              <a:srgbClr val="0077BE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anchor="ctr"/>
          <a:lstStyle/>
          <a:p>
            <a:pPr algn="ctr" defTabSz="1038964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300" dirty="0" err="1">
              <a:solidFill>
                <a:srgbClr val="FFFFFF"/>
              </a:solidFill>
              <a:sym typeface="Trebuchet MS" panose="020B0603020202020204" pitchFamily="34" charset="0"/>
            </a:endParaRPr>
          </a:p>
        </p:txBody>
      </p:sp>
      <p:sp>
        <p:nvSpPr>
          <p:cNvPr id="5" name="Page"/>
          <p:cNvSpPr txBox="1"/>
          <p:nvPr userDrawn="1"/>
        </p:nvSpPr>
        <p:spPr>
          <a:xfrm>
            <a:off x="11337925" y="6389688"/>
            <a:ext cx="381000" cy="169862"/>
          </a:xfrm>
          <a:prstGeom prst="rect">
            <a:avLst/>
          </a:prstGeom>
          <a:noFill/>
        </p:spPr>
        <p:txBody>
          <a:bodyPr lIns="0" tIns="0" rIns="0" bIns="0" anchor="b">
            <a:spAutoFit/>
          </a:bodyPr>
          <a:lstStyle/>
          <a:p>
            <a:pPr algn="r" defTabSz="1029989" fontAlgn="auto">
              <a:spcBef>
                <a:spcPts val="0"/>
              </a:spcBef>
              <a:spcAft>
                <a:spcPts val="0"/>
              </a:spcAft>
              <a:defRPr/>
            </a:pPr>
            <a:fld id="{9D2DB0EF-69F6-4839-89C2-804C3E5B87F7}" type="slidenum">
              <a:rPr lang="en-US" sz="1100">
                <a:solidFill>
                  <a:prstClr val="white">
                    <a:lumMod val="50000"/>
                  </a:prstClr>
                </a:solidFill>
                <a:latin typeface="+mn-lt"/>
                <a:sym typeface="Trebuchet MS" panose="020B0603020202020204" pitchFamily="34" charset="0"/>
              </a:rPr>
              <a:pPr algn="r" defTabSz="1029989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sz="1100" dirty="0">
              <a:solidFill>
                <a:prstClr val="white">
                  <a:lumMod val="50000"/>
                </a:prstClr>
              </a:solidFill>
              <a:latin typeface="+mn-lt"/>
              <a:sym typeface="Trebuchet MS" panose="020B0603020202020204" pitchFamily="34" charset="0"/>
            </a:endParaRPr>
          </a:p>
        </p:txBody>
      </p:sp>
      <p:graphicFrame>
        <p:nvGraphicFramePr>
          <p:cNvPr id="6" name="Object 3"/>
          <p:cNvGraphicFramePr>
            <a:graphicFrameLocks noChangeAspect="1"/>
          </p:cNvGraphicFramePr>
          <p:nvPr>
            <p:custDataLst>
              <p:tags r:id="rId4"/>
            </p:custData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198580" name="think-cell Slide" r:id="rId9" imgW="360" imgH="360" progId="">
                  <p:embed/>
                </p:oleObj>
              </mc:Choice>
              <mc:Fallback>
                <p:oleObj name="think-cell Slide" r:id="rId9" imgW="360" imgH="360" progId="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Rectangle 1" hidden="1">
            <a:extLst/>
          </p:cNvPr>
          <p:cNvSpPr/>
          <p:nvPr userDrawn="1">
            <p:custDataLst>
              <p:tags r:id="rId5"/>
            </p:custDataLst>
          </p:nvPr>
        </p:nvSpPr>
        <p:spPr>
          <a:xfrm>
            <a:off x="0" y="0"/>
            <a:ext cx="195263" cy="158750"/>
          </a:xfrm>
          <a:prstGeom prst="rect">
            <a:avLst/>
          </a:prstGeom>
          <a:solidFill>
            <a:srgbClr val="0077BE"/>
          </a:solidFill>
          <a:ln w="9525" cap="rnd" cmpd="sng" algn="ctr">
            <a:solidFill>
              <a:srgbClr val="0077BE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anchor="ctr"/>
          <a:lstStyle/>
          <a:p>
            <a:pPr algn="ctr" defTabSz="1038964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5000" dirty="0" err="1">
              <a:solidFill>
                <a:srgbClr val="FFFFFF"/>
              </a:solidFill>
              <a:cs typeface="Arial" panose="020B0604020202020204" pitchFamily="34" charset="0"/>
              <a:sym typeface="Trebuchet MS" panose="020B0603020202020204" pitchFamily="34" charset="0"/>
            </a:endParaRPr>
          </a:p>
        </p:txBody>
      </p:sp>
      <p:sp>
        <p:nvSpPr>
          <p:cNvPr id="9" name="Square"/>
          <p:cNvSpPr>
            <a:spLocks noChangeAspect="1"/>
          </p:cNvSpPr>
          <p:nvPr userDrawn="1"/>
        </p:nvSpPr>
        <p:spPr bwMode="white">
          <a:xfrm>
            <a:off x="774700" y="622300"/>
            <a:ext cx="1130300" cy="919163"/>
          </a:xfrm>
          <a:prstGeom prst="rect">
            <a:avLst/>
          </a:prstGeom>
          <a:noFill/>
          <a:ln w="9525" cap="flat" cmpd="sng" algn="ctr">
            <a:solidFill>
              <a:srgbClr val="0077BE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7483" tIns="33741" rIns="67483" bIns="33741"/>
          <a:lstStyle/>
          <a:p>
            <a:pPr defTabSz="1038964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400" dirty="0">
              <a:solidFill>
                <a:prstClr val="white"/>
              </a:solidFill>
              <a:sym typeface="Trebuchet MS" panose="020B0603020202020204" pitchFamily="34" charset="0"/>
            </a:endParaRP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775385" y="3826333"/>
            <a:ext cx="10642708" cy="1606550"/>
          </a:xfrm>
          <a:prstGeom prst="rect">
            <a:avLst/>
          </a:prstGeom>
        </p:spPr>
        <p:txBody>
          <a:bodyPr anchor="b">
            <a:noAutofit/>
          </a:bodyPr>
          <a:lstStyle>
            <a:lvl1pPr marL="0" algn="l" defTabSz="1029989" rtl="0" eaLnBrk="1" fontAlgn="auto" latinLnBrk="0" hangingPunct="1">
              <a:lnSpc>
                <a:spcPts val="6759"/>
              </a:lnSpc>
              <a:spcBef>
                <a:spcPts val="0"/>
              </a:spcBef>
              <a:spcAft>
                <a:spcPts val="0"/>
              </a:spcAft>
              <a:defRPr lang="en-US" sz="5000" kern="1200" baseline="0" dirty="0">
                <a:solidFill>
                  <a:srgbClr val="0077BE"/>
                </a:solidFill>
                <a:latin typeface="+mj-lt"/>
                <a:ea typeface="+mn-ea"/>
                <a:cs typeface="Arial" panose="020B0604020202020204" pitchFamily="34" charset="0"/>
                <a:sym typeface="Trebuchet MS" panose="020B0603020202020204" pitchFamily="34" charset="0"/>
              </a:defRPr>
            </a:lvl1pPr>
          </a:lstStyle>
          <a:p>
            <a:r>
              <a:rPr lang="ru-RU" dirty="0"/>
              <a:t>Образец заголовка</a:t>
            </a:r>
            <a:endParaRPr lang="en-US" dirty="0"/>
          </a:p>
        </p:txBody>
      </p:sp>
      <p:sp>
        <p:nvSpPr>
          <p:cNvPr id="10" name="Date Placeholder 7"/>
          <p:cNvSpPr>
            <a:spLocks noGrp="1"/>
          </p:cNvSpPr>
          <p:nvPr>
            <p:ph type="dt" sz="half" idx="10"/>
          </p:nvPr>
        </p:nvSpPr>
        <p:spPr>
          <a:xfrm>
            <a:off x="9739313" y="6405563"/>
            <a:ext cx="1271587" cy="153987"/>
          </a:xfrm>
          <a:prstGeom prst="rect">
            <a:avLst/>
          </a:prstGeom>
        </p:spPr>
        <p:txBody>
          <a:bodyPr vert="horz" wrap="square" lIns="67483" tIns="33741" rIns="67483" bIns="33741" numCol="1" anchor="t" anchorCtr="0" compatLnSpc="1">
            <a:prstTxWarp prst="textNoShape">
              <a:avLst/>
            </a:prstTxWarp>
          </a:bodyPr>
          <a:lstStyle>
            <a:lvl1pPr>
              <a:defRPr sz="2000">
                <a:solidFill>
                  <a:srgbClr val="575757"/>
                </a:solidFill>
                <a:latin typeface="Trebuchet MS" pitchFamily="34" charset="0"/>
                <a:sym typeface="Trebuchet MS" pitchFamily="34" charset="0"/>
              </a:defRPr>
            </a:lvl1pPr>
          </a:lstStyle>
          <a:p>
            <a:pPr>
              <a:defRPr/>
            </a:pPr>
            <a:r>
              <a:rPr lang="ru-RU"/>
              <a:t>20.07.2021</a:t>
            </a:r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26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. Quote">
    <p:bg>
      <p:bgPr>
        <a:solidFill>
          <a:srgbClr val="37414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ge"/>
          <p:cNvSpPr txBox="1"/>
          <p:nvPr userDrawn="1"/>
        </p:nvSpPr>
        <p:spPr>
          <a:xfrm>
            <a:off x="11018838" y="6389688"/>
            <a:ext cx="381000" cy="169862"/>
          </a:xfrm>
          <a:prstGeom prst="rect">
            <a:avLst/>
          </a:prstGeom>
          <a:noFill/>
        </p:spPr>
        <p:txBody>
          <a:bodyPr lIns="0" tIns="0" rIns="0" bIns="0" anchor="b">
            <a:spAutoFit/>
          </a:bodyPr>
          <a:lstStyle/>
          <a:p>
            <a:pPr algn="r" defTabSz="1029989" fontAlgn="auto">
              <a:spcBef>
                <a:spcPts val="0"/>
              </a:spcBef>
              <a:spcAft>
                <a:spcPts val="0"/>
              </a:spcAft>
              <a:defRPr/>
            </a:pPr>
            <a:fld id="{87ACB351-BC77-4925-8F45-5DABCC83B167}" type="slidenum">
              <a:rPr lang="en-US" sz="1100">
                <a:solidFill>
                  <a:prstClr val="white"/>
                </a:solidFill>
                <a:latin typeface="+mn-lt"/>
                <a:sym typeface="Trebuchet MS" panose="020B0603020202020204" pitchFamily="34" charset="0"/>
              </a:rPr>
              <a:pPr algn="r" defTabSz="1029989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sz="1100" dirty="0">
              <a:solidFill>
                <a:prstClr val="white"/>
              </a:solidFill>
              <a:latin typeface="+mn-lt"/>
              <a:sym typeface="Trebuchet MS" panose="020B0603020202020204" pitchFamily="34" charset="0"/>
            </a:endParaRPr>
          </a:p>
        </p:txBody>
      </p:sp>
      <p:grpSp>
        <p:nvGrpSpPr>
          <p:cNvPr id="3" name="Bubble"/>
          <p:cNvGrpSpPr>
            <a:grpSpLocks/>
          </p:cNvGrpSpPr>
          <p:nvPr userDrawn="1"/>
        </p:nvGrpSpPr>
        <p:grpSpPr bwMode="auto">
          <a:xfrm>
            <a:off x="0" y="0"/>
            <a:ext cx="12192000" cy="5859463"/>
            <a:chOff x="1" y="0"/>
            <a:chExt cx="9905998" cy="5859885"/>
          </a:xfrm>
        </p:grpSpPr>
        <p:sp>
          <p:nvSpPr>
            <p:cNvPr id="4" name="Rectangle 9"/>
            <p:cNvSpPr/>
            <p:nvPr userDrawn="1"/>
          </p:nvSpPr>
          <p:spPr>
            <a:xfrm>
              <a:off x="1" y="0"/>
              <a:ext cx="9905998" cy="4989872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  <a:effectLst/>
          </p:spPr>
          <p:txBody>
            <a:bodyPr/>
            <a:lstStyle/>
            <a:p>
              <a:pPr defTabSz="1038964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3100" dirty="0">
                <a:solidFill>
                  <a:srgbClr val="575757"/>
                </a:solidFill>
                <a:latin typeface="+mn-lt"/>
              </a:endParaRPr>
            </a:p>
          </p:txBody>
        </p:sp>
        <p:sp>
          <p:nvSpPr>
            <p:cNvPr id="5" name="Right Triangle 10"/>
            <p:cNvSpPr/>
            <p:nvPr userDrawn="1"/>
          </p:nvSpPr>
          <p:spPr>
            <a:xfrm rot="5400000">
              <a:off x="2109403" y="4820779"/>
              <a:ext cx="1039888" cy="1038324"/>
            </a:xfrm>
            <a:prstGeom prst="rtTriangle">
              <a:avLst/>
            </a:prstGeom>
            <a:solidFill>
              <a:schemeClr val="tx2"/>
            </a:solidFill>
            <a:ln>
              <a:noFill/>
            </a:ln>
            <a:effectLst/>
          </p:spPr>
          <p:txBody>
            <a:bodyPr/>
            <a:lstStyle/>
            <a:p>
              <a:pPr defTabSz="1038964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3100" dirty="0">
                <a:solidFill>
                  <a:srgbClr val="575757"/>
                </a:solidFill>
                <a:latin typeface="+mn-lt"/>
              </a:endParaRPr>
            </a:p>
          </p:txBody>
        </p:sp>
      </p:grpSp>
      <p:pic>
        <p:nvPicPr>
          <p:cNvPr id="6" name="Picture 7"/>
          <p:cNvPicPr>
            <a:picLocks noChangeAspect="1"/>
          </p:cNvPicPr>
          <p:nvPr userDrawn="1"/>
        </p:nvPicPr>
        <p:blipFill>
          <a:blip r:embed="rId2"/>
          <a:srcRect l="23083" t="3633" b="2"/>
          <a:stretch>
            <a:fillRect/>
          </a:stretch>
        </p:blipFill>
        <p:spPr bwMode="auto">
          <a:xfrm>
            <a:off x="2586038" y="4784725"/>
            <a:ext cx="9605962" cy="768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>
          <a:xfrm>
            <a:off x="9739313" y="6405563"/>
            <a:ext cx="1271587" cy="153987"/>
          </a:xfrm>
          <a:prstGeom prst="rect">
            <a:avLst/>
          </a:prstGeom>
        </p:spPr>
        <p:txBody>
          <a:bodyPr vert="horz" wrap="square" lIns="67483" tIns="33741" rIns="67483" bIns="33741" numCol="1" anchor="t" anchorCtr="0" compatLnSpc="1">
            <a:prstTxWarp prst="textNoShape">
              <a:avLst/>
            </a:prstTxWarp>
          </a:bodyPr>
          <a:lstStyle>
            <a:lvl1pPr>
              <a:defRPr sz="2000">
                <a:solidFill>
                  <a:srgbClr val="FFFFFF"/>
                </a:solidFill>
                <a:latin typeface="Trebuchet MS" pitchFamily="34" charset="0"/>
                <a:sym typeface="Trebuchet MS" pitchFamily="34" charset="0"/>
              </a:defRPr>
            </a:lvl1pPr>
          </a:lstStyle>
          <a:p>
            <a:pPr>
              <a:defRPr/>
            </a:pPr>
            <a:r>
              <a:rPr lang="ru-RU"/>
              <a:t>20.07.2021</a:t>
            </a:r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Layout guide">
    <p:bg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2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960506" name="think-cell Slide" r:id="rId5" imgW="360" imgH="360" progId="">
                  <p:embed/>
                </p:oleObj>
              </mc:Choice>
              <mc:Fallback>
                <p:oleObj name="think-cell Slide" r:id="rId5" imgW="360" imgH="360" progId="">
                  <p:embed/>
                  <p:pic>
                    <p:nvPicPr>
                      <p:cNvPr id="0" name="Picture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Rectangle 2" hidden="1"/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195263" cy="158750"/>
          </a:xfrm>
          <a:prstGeom prst="rect">
            <a:avLst/>
          </a:prstGeom>
          <a:solidFill>
            <a:srgbClr val="0077BE"/>
          </a:solidFill>
          <a:ln w="9525" cap="rnd" cmpd="sng" algn="ctr">
            <a:solidFill>
              <a:srgbClr val="0077BE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000" dirty="0">
              <a:solidFill>
                <a:srgbClr val="FFFFFF"/>
              </a:solidFill>
              <a:ea typeface="+mj-ea"/>
              <a:cs typeface="+mj-cs"/>
              <a:sym typeface="Trebuchet MS" panose="020B0603020202020204" pitchFamily="34" charset="0"/>
            </a:endParaRPr>
          </a:p>
        </p:txBody>
      </p:sp>
      <p:sp>
        <p:nvSpPr>
          <p:cNvPr id="4" name="Page"/>
          <p:cNvSpPr txBox="1"/>
          <p:nvPr userDrawn="1"/>
        </p:nvSpPr>
        <p:spPr>
          <a:xfrm>
            <a:off x="11018838" y="6405563"/>
            <a:ext cx="381000" cy="153987"/>
          </a:xfrm>
          <a:prstGeom prst="rect">
            <a:avLst/>
          </a:prstGeom>
          <a:noFill/>
        </p:spPr>
        <p:txBody>
          <a:bodyPr lIns="0" tIns="0" rIns="0" bIns="0" anchor="b">
            <a:spAutoFit/>
          </a:bodyPr>
          <a:lstStyle/>
          <a:p>
            <a:pPr algn="r" defTabSz="914400" fontAlgn="auto">
              <a:spcBef>
                <a:spcPts val="0"/>
              </a:spcBef>
              <a:spcAft>
                <a:spcPts val="0"/>
              </a:spcAft>
              <a:defRPr/>
            </a:pPr>
            <a:fld id="{0BC5CC6B-7DCA-4DB4-87A5-2DE0DCAD0FEB}" type="slidenum">
              <a:rPr lang="en-US" sz="1000">
                <a:solidFill>
                  <a:schemeClr val="bg1">
                    <a:lumMod val="50000"/>
                  </a:schemeClr>
                </a:solidFill>
                <a:latin typeface="+mn-lt"/>
                <a:sym typeface="Trebuchet MS" panose="020B0603020202020204" pitchFamily="34" charset="0"/>
              </a:rPr>
              <a:pPr algn="r" defTabSz="914400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sz="1000" dirty="0">
              <a:solidFill>
                <a:schemeClr val="bg1">
                  <a:lumMod val="50000"/>
                </a:schemeClr>
              </a:solidFill>
              <a:latin typeface="+mn-lt"/>
              <a:sym typeface="Trebuchet MS" panose="020B0603020202020204" pitchFamily="34" charset="0"/>
            </a:endParaRPr>
          </a:p>
        </p:txBody>
      </p:sp>
      <p:sp>
        <p:nvSpPr>
          <p:cNvPr id="5" name="Rectangle 9">
            <a:extLst/>
          </p:cNvPr>
          <p:cNvSpPr/>
          <p:nvPr userDrawn="1"/>
        </p:nvSpPr>
        <p:spPr>
          <a:xfrm>
            <a:off x="10796588" y="171450"/>
            <a:ext cx="998537" cy="122238"/>
          </a:xfrm>
          <a:prstGeom prst="rect">
            <a:avLst/>
          </a:prstGeom>
          <a:noFill/>
          <a:ln w="9525" cap="rnd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anchor="ctr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800" dirty="0">
                <a:solidFill>
                  <a:srgbClr val="C8C8C8"/>
                </a:solidFill>
              </a:rPr>
              <a:t>КОНФИДЕНЦИАЛЬНО</a:t>
            </a:r>
            <a:endParaRPr lang="en-US" sz="800" dirty="0">
              <a:solidFill>
                <a:srgbClr val="C8C8C8"/>
              </a:solidFill>
            </a:endParaRPr>
          </a:p>
        </p:txBody>
      </p:sp>
      <p:grpSp>
        <p:nvGrpSpPr>
          <p:cNvPr id="6" name="A4Grid"/>
          <p:cNvGrpSpPr>
            <a:grpSpLocks/>
          </p:cNvGrpSpPr>
          <p:nvPr userDrawn="1"/>
        </p:nvGrpSpPr>
        <p:grpSpPr bwMode="auto">
          <a:xfrm>
            <a:off x="0" y="0"/>
            <a:ext cx="12192000" cy="6858000"/>
            <a:chOff x="0" y="0"/>
            <a:chExt cx="9906000" cy="6858000"/>
          </a:xfrm>
        </p:grpSpPr>
        <p:sp>
          <p:nvSpPr>
            <p:cNvPr id="7" name="Slide edges"/>
            <p:cNvSpPr>
              <a:spLocks noChangeAspect="1"/>
            </p:cNvSpPr>
            <p:nvPr/>
          </p:nvSpPr>
          <p:spPr bwMode="auto">
            <a:xfrm>
              <a:off x="0" y="0"/>
              <a:ext cx="9906000" cy="6858000"/>
            </a:xfrm>
            <a:custGeom>
              <a:avLst/>
              <a:gdLst>
                <a:gd name="T0" fmla="*/ 6024 w 6026"/>
                <a:gd name="T1" fmla="*/ 3394 h 3396"/>
                <a:gd name="T2" fmla="*/ 6024 w 6026"/>
                <a:gd name="T3" fmla="*/ 3391 h 3396"/>
                <a:gd name="T4" fmla="*/ 5 w 6026"/>
                <a:gd name="T5" fmla="*/ 3391 h 3396"/>
                <a:gd name="T6" fmla="*/ 5 w 6026"/>
                <a:gd name="T7" fmla="*/ 5 h 3396"/>
                <a:gd name="T8" fmla="*/ 6021 w 6026"/>
                <a:gd name="T9" fmla="*/ 5 h 3396"/>
                <a:gd name="T10" fmla="*/ 6021 w 6026"/>
                <a:gd name="T11" fmla="*/ 3394 h 3396"/>
                <a:gd name="T12" fmla="*/ 6024 w 6026"/>
                <a:gd name="T13" fmla="*/ 3394 h 3396"/>
                <a:gd name="T14" fmla="*/ 6024 w 6026"/>
                <a:gd name="T15" fmla="*/ 3391 h 3396"/>
                <a:gd name="T16" fmla="*/ 6024 w 6026"/>
                <a:gd name="T17" fmla="*/ 3394 h 3396"/>
                <a:gd name="T18" fmla="*/ 6026 w 6026"/>
                <a:gd name="T19" fmla="*/ 3394 h 3396"/>
                <a:gd name="T20" fmla="*/ 6026 w 6026"/>
                <a:gd name="T21" fmla="*/ 0 h 3396"/>
                <a:gd name="T22" fmla="*/ 0 w 6026"/>
                <a:gd name="T23" fmla="*/ 0 h 3396"/>
                <a:gd name="T24" fmla="*/ 0 w 6026"/>
                <a:gd name="T25" fmla="*/ 3396 h 3396"/>
                <a:gd name="T26" fmla="*/ 6026 w 6026"/>
                <a:gd name="T27" fmla="*/ 3396 h 3396"/>
                <a:gd name="T28" fmla="*/ 6026 w 6026"/>
                <a:gd name="T29" fmla="*/ 3394 h 3396"/>
                <a:gd name="T30" fmla="*/ 6024 w 6026"/>
                <a:gd name="T31" fmla="*/ 3394 h 33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6026" h="3396">
                  <a:moveTo>
                    <a:pt x="6024" y="3394"/>
                  </a:moveTo>
                  <a:lnTo>
                    <a:pt x="6024" y="3391"/>
                  </a:lnTo>
                  <a:lnTo>
                    <a:pt x="5" y="3391"/>
                  </a:lnTo>
                  <a:lnTo>
                    <a:pt x="5" y="5"/>
                  </a:lnTo>
                  <a:lnTo>
                    <a:pt x="6021" y="5"/>
                  </a:lnTo>
                  <a:lnTo>
                    <a:pt x="6021" y="3394"/>
                  </a:lnTo>
                  <a:lnTo>
                    <a:pt x="6024" y="3394"/>
                  </a:lnTo>
                  <a:lnTo>
                    <a:pt x="6024" y="3391"/>
                  </a:lnTo>
                  <a:lnTo>
                    <a:pt x="6024" y="3394"/>
                  </a:lnTo>
                  <a:lnTo>
                    <a:pt x="6026" y="3394"/>
                  </a:lnTo>
                  <a:lnTo>
                    <a:pt x="6026" y="0"/>
                  </a:lnTo>
                  <a:lnTo>
                    <a:pt x="0" y="0"/>
                  </a:lnTo>
                  <a:lnTo>
                    <a:pt x="0" y="3396"/>
                  </a:lnTo>
                  <a:lnTo>
                    <a:pt x="6026" y="3396"/>
                  </a:lnTo>
                  <a:lnTo>
                    <a:pt x="6026" y="3394"/>
                  </a:lnTo>
                  <a:lnTo>
                    <a:pt x="6024" y="3394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200" dirty="0">
                <a:latin typeface="+mn-lt"/>
              </a:endParaRPr>
            </a:p>
          </p:txBody>
        </p:sp>
        <p:sp>
          <p:nvSpPr>
            <p:cNvPr id="8" name="No-fly zone"/>
            <p:cNvSpPr/>
            <p:nvPr userDrawn="1"/>
          </p:nvSpPr>
          <p:spPr>
            <a:xfrm>
              <a:off x="0" y="0"/>
              <a:ext cx="9906000" cy="6858000"/>
            </a:xfrm>
            <a:custGeom>
              <a:avLst/>
              <a:gdLst>
                <a:gd name="connsiteX0" fmla="*/ 629400 w 9906000"/>
                <a:gd name="connsiteY0" fmla="*/ 622800 h 6858000"/>
                <a:gd name="connsiteX1" fmla="*/ 629400 w 9906000"/>
                <a:gd name="connsiteY1" fmla="*/ 6156000 h 6858000"/>
                <a:gd name="connsiteX2" fmla="*/ 9276600 w 9906000"/>
                <a:gd name="connsiteY2" fmla="*/ 6156000 h 6858000"/>
                <a:gd name="connsiteX3" fmla="*/ 9276600 w 9906000"/>
                <a:gd name="connsiteY3" fmla="*/ 622800 h 6858000"/>
                <a:gd name="connsiteX4" fmla="*/ 0 w 9906000"/>
                <a:gd name="connsiteY4" fmla="*/ 0 h 6858000"/>
                <a:gd name="connsiteX5" fmla="*/ 629400 w 9906000"/>
                <a:gd name="connsiteY5" fmla="*/ 0 h 6858000"/>
                <a:gd name="connsiteX6" fmla="*/ 629400 w 9906000"/>
                <a:gd name="connsiteY6" fmla="*/ 0 h 6858000"/>
                <a:gd name="connsiteX7" fmla="*/ 9276600 w 9906000"/>
                <a:gd name="connsiteY7" fmla="*/ 0 h 6858000"/>
                <a:gd name="connsiteX8" fmla="*/ 9906000 w 9906000"/>
                <a:gd name="connsiteY8" fmla="*/ 0 h 6858000"/>
                <a:gd name="connsiteX9" fmla="*/ 9906000 w 9906000"/>
                <a:gd name="connsiteY9" fmla="*/ 622800 h 6858000"/>
                <a:gd name="connsiteX10" fmla="*/ 9906000 w 9906000"/>
                <a:gd name="connsiteY10" fmla="*/ 6156000 h 6858000"/>
                <a:gd name="connsiteX11" fmla="*/ 9906000 w 9906000"/>
                <a:gd name="connsiteY11" fmla="*/ 6858000 h 6858000"/>
                <a:gd name="connsiteX12" fmla="*/ 9276600 w 9906000"/>
                <a:gd name="connsiteY12" fmla="*/ 6858000 h 6858000"/>
                <a:gd name="connsiteX13" fmla="*/ 629400 w 9906000"/>
                <a:gd name="connsiteY13" fmla="*/ 6858000 h 6858000"/>
                <a:gd name="connsiteX14" fmla="*/ 0 w 9906000"/>
                <a:gd name="connsiteY14" fmla="*/ 6858000 h 6858000"/>
                <a:gd name="connsiteX15" fmla="*/ 0 w 9906000"/>
                <a:gd name="connsiteY15" fmla="*/ 685800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9906000" h="6858000">
                  <a:moveTo>
                    <a:pt x="629400" y="622800"/>
                  </a:moveTo>
                  <a:lnTo>
                    <a:pt x="629400" y="6156000"/>
                  </a:lnTo>
                  <a:lnTo>
                    <a:pt x="9276600" y="6156000"/>
                  </a:lnTo>
                  <a:lnTo>
                    <a:pt x="9276600" y="622800"/>
                  </a:lnTo>
                  <a:close/>
                  <a:moveTo>
                    <a:pt x="0" y="0"/>
                  </a:moveTo>
                  <a:lnTo>
                    <a:pt x="629400" y="0"/>
                  </a:lnTo>
                  <a:lnTo>
                    <a:pt x="629400" y="0"/>
                  </a:lnTo>
                  <a:lnTo>
                    <a:pt x="9276600" y="0"/>
                  </a:lnTo>
                  <a:lnTo>
                    <a:pt x="9906000" y="0"/>
                  </a:lnTo>
                  <a:lnTo>
                    <a:pt x="9906000" y="622800"/>
                  </a:lnTo>
                  <a:lnTo>
                    <a:pt x="9906000" y="6156000"/>
                  </a:lnTo>
                  <a:lnTo>
                    <a:pt x="9906000" y="6858000"/>
                  </a:lnTo>
                  <a:lnTo>
                    <a:pt x="9276600" y="6858000"/>
                  </a:lnTo>
                  <a:lnTo>
                    <a:pt x="629400" y="6858000"/>
                  </a:lnTo>
                  <a:lnTo>
                    <a:pt x="0" y="6858000"/>
                  </a:lnTo>
                  <a:lnTo>
                    <a:pt x="0" y="6858000"/>
                  </a:lnTo>
                  <a:close/>
                </a:path>
              </a:pathLst>
            </a:custGeom>
            <a:solidFill>
              <a:srgbClr val="FFEFEF">
                <a:alpha val="40000"/>
              </a:srgbClr>
            </a:solidFill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200" dirty="0">
                <a:latin typeface="+mn-lt"/>
              </a:endParaRPr>
            </a:p>
          </p:txBody>
        </p:sp>
        <p:sp>
          <p:nvSpPr>
            <p:cNvPr id="9" name="Footnote measure"/>
            <p:cNvSpPr>
              <a:spLocks noChangeArrowheads="1"/>
            </p:cNvSpPr>
            <p:nvPr/>
          </p:nvSpPr>
          <p:spPr bwMode="auto">
            <a:xfrm>
              <a:off x="629444" y="6156325"/>
              <a:ext cx="8647113" cy="377825"/>
            </a:xfrm>
            <a:prstGeom prst="rect">
              <a:avLst/>
            </a:prstGeom>
            <a:solidFill>
              <a:schemeClr val="accent3">
                <a:alpha val="15000"/>
              </a:schemeClr>
            </a:solidFill>
            <a:ln>
              <a:noFill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200" dirty="0">
                <a:latin typeface="+mn-lt"/>
              </a:endParaRPr>
            </a:p>
          </p:txBody>
        </p:sp>
        <p:sp>
          <p:nvSpPr>
            <p:cNvPr id="10" name="Whitespace measure"/>
            <p:cNvSpPr>
              <a:spLocks noChangeArrowheads="1"/>
            </p:cNvSpPr>
            <p:nvPr/>
          </p:nvSpPr>
          <p:spPr bwMode="auto">
            <a:xfrm>
              <a:off x="629444" y="1497013"/>
              <a:ext cx="8647113" cy="582612"/>
            </a:xfrm>
            <a:prstGeom prst="rect">
              <a:avLst/>
            </a:prstGeom>
            <a:solidFill>
              <a:schemeClr val="accent3">
                <a:alpha val="15000"/>
              </a:schemeClr>
            </a:solidFill>
            <a:ln>
              <a:noFill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200" dirty="0">
                <a:latin typeface="+mn-lt"/>
              </a:endParaRPr>
            </a:p>
          </p:txBody>
        </p:sp>
        <p:grpSp>
          <p:nvGrpSpPr>
            <p:cNvPr id="11" name="Gutter space"/>
            <p:cNvGrpSpPr>
              <a:grpSpLocks/>
            </p:cNvGrpSpPr>
            <p:nvPr userDrawn="1"/>
          </p:nvGrpSpPr>
          <p:grpSpPr bwMode="auto">
            <a:xfrm>
              <a:off x="1140950" y="623086"/>
              <a:ext cx="7624100" cy="5532930"/>
              <a:chOff x="1140950" y="623086"/>
              <a:chExt cx="7624100" cy="5532930"/>
            </a:xfrm>
          </p:grpSpPr>
          <p:sp>
            <p:nvSpPr>
              <p:cNvPr id="41" name="Gutter 11"/>
              <p:cNvSpPr>
                <a:spLocks noChangeArrowheads="1"/>
              </p:cNvSpPr>
              <p:nvPr/>
            </p:nvSpPr>
            <p:spPr bwMode="auto">
              <a:xfrm>
                <a:off x="8536186" y="622300"/>
                <a:ext cx="228303" cy="5534025"/>
              </a:xfrm>
              <a:prstGeom prst="rect">
                <a:avLst/>
              </a:prstGeom>
              <a:solidFill>
                <a:schemeClr val="accent5">
                  <a:alpha val="15000"/>
                </a:schemeClr>
              </a:solidFill>
              <a:ln>
                <a:noFill/>
              </a:ln>
              <a:extLst/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200" dirty="0">
                  <a:latin typeface="+mn-lt"/>
                </a:endParaRPr>
              </a:p>
            </p:txBody>
          </p:sp>
          <p:sp>
            <p:nvSpPr>
              <p:cNvPr id="42" name="Gutter 10"/>
              <p:cNvSpPr>
                <a:spLocks noChangeArrowheads="1"/>
              </p:cNvSpPr>
              <p:nvPr/>
            </p:nvSpPr>
            <p:spPr bwMode="auto">
              <a:xfrm>
                <a:off x="7797106" y="622300"/>
                <a:ext cx="228302" cy="5534025"/>
              </a:xfrm>
              <a:prstGeom prst="rect">
                <a:avLst/>
              </a:prstGeom>
              <a:solidFill>
                <a:schemeClr val="accent5">
                  <a:alpha val="15000"/>
                </a:schemeClr>
              </a:solidFill>
              <a:ln>
                <a:noFill/>
              </a:ln>
              <a:extLst/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200" dirty="0">
                  <a:latin typeface="+mn-lt"/>
                </a:endParaRPr>
              </a:p>
            </p:txBody>
          </p:sp>
          <p:sp>
            <p:nvSpPr>
              <p:cNvPr id="43" name="Gutter 9"/>
              <p:cNvSpPr>
                <a:spLocks noChangeArrowheads="1"/>
              </p:cNvSpPr>
              <p:nvPr/>
            </p:nvSpPr>
            <p:spPr bwMode="auto">
              <a:xfrm>
                <a:off x="7056735" y="622300"/>
                <a:ext cx="228302" cy="5534025"/>
              </a:xfrm>
              <a:prstGeom prst="rect">
                <a:avLst/>
              </a:prstGeom>
              <a:solidFill>
                <a:schemeClr val="accent5">
                  <a:alpha val="15000"/>
                </a:schemeClr>
              </a:solidFill>
              <a:ln>
                <a:noFill/>
              </a:ln>
              <a:extLst/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200" dirty="0">
                  <a:latin typeface="+mn-lt"/>
                </a:endParaRPr>
              </a:p>
            </p:txBody>
          </p:sp>
          <p:sp>
            <p:nvSpPr>
              <p:cNvPr id="44" name="Gutter 8"/>
              <p:cNvSpPr>
                <a:spLocks noChangeArrowheads="1"/>
              </p:cNvSpPr>
              <p:nvPr/>
            </p:nvSpPr>
            <p:spPr bwMode="auto">
              <a:xfrm>
                <a:off x="6317655" y="622300"/>
                <a:ext cx="228303" cy="5534025"/>
              </a:xfrm>
              <a:prstGeom prst="rect">
                <a:avLst/>
              </a:prstGeom>
              <a:solidFill>
                <a:schemeClr val="accent5">
                  <a:alpha val="15000"/>
                </a:schemeClr>
              </a:solidFill>
              <a:ln>
                <a:noFill/>
              </a:ln>
              <a:extLst/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200" dirty="0">
                  <a:latin typeface="+mn-lt"/>
                </a:endParaRPr>
              </a:p>
            </p:txBody>
          </p:sp>
          <p:sp>
            <p:nvSpPr>
              <p:cNvPr id="45" name="Gutter 7"/>
              <p:cNvSpPr>
                <a:spLocks noChangeArrowheads="1"/>
              </p:cNvSpPr>
              <p:nvPr/>
            </p:nvSpPr>
            <p:spPr bwMode="auto">
              <a:xfrm>
                <a:off x="5578575" y="622300"/>
                <a:ext cx="228302" cy="5534025"/>
              </a:xfrm>
              <a:prstGeom prst="rect">
                <a:avLst/>
              </a:prstGeom>
              <a:solidFill>
                <a:schemeClr val="accent5">
                  <a:alpha val="15000"/>
                </a:schemeClr>
              </a:solidFill>
              <a:ln>
                <a:noFill/>
              </a:ln>
              <a:extLst/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200" dirty="0">
                  <a:latin typeface="+mn-lt"/>
                </a:endParaRPr>
              </a:p>
            </p:txBody>
          </p:sp>
          <p:sp>
            <p:nvSpPr>
              <p:cNvPr id="46" name="Gutter 6"/>
              <p:cNvSpPr>
                <a:spLocks noChangeArrowheads="1"/>
              </p:cNvSpPr>
              <p:nvPr/>
            </p:nvSpPr>
            <p:spPr bwMode="auto">
              <a:xfrm>
                <a:off x="4838204" y="622300"/>
                <a:ext cx="229592" cy="5534025"/>
              </a:xfrm>
              <a:prstGeom prst="rect">
                <a:avLst/>
              </a:prstGeom>
              <a:solidFill>
                <a:schemeClr val="accent5">
                  <a:alpha val="15000"/>
                </a:schemeClr>
              </a:solidFill>
              <a:ln>
                <a:noFill/>
              </a:ln>
              <a:extLst/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200" dirty="0">
                  <a:latin typeface="+mn-lt"/>
                </a:endParaRPr>
              </a:p>
            </p:txBody>
          </p:sp>
          <p:sp>
            <p:nvSpPr>
              <p:cNvPr id="47" name="Gutter 5"/>
              <p:cNvSpPr>
                <a:spLocks noChangeArrowheads="1"/>
              </p:cNvSpPr>
              <p:nvPr/>
            </p:nvSpPr>
            <p:spPr bwMode="auto">
              <a:xfrm>
                <a:off x="4099123" y="622300"/>
                <a:ext cx="228303" cy="5534025"/>
              </a:xfrm>
              <a:prstGeom prst="rect">
                <a:avLst/>
              </a:prstGeom>
              <a:solidFill>
                <a:schemeClr val="accent5">
                  <a:alpha val="15000"/>
                </a:schemeClr>
              </a:solidFill>
              <a:ln>
                <a:noFill/>
              </a:ln>
              <a:extLst/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200" dirty="0">
                  <a:latin typeface="+mn-lt"/>
                </a:endParaRPr>
              </a:p>
            </p:txBody>
          </p:sp>
          <p:sp>
            <p:nvSpPr>
              <p:cNvPr id="48" name="Gutter 4"/>
              <p:cNvSpPr>
                <a:spLocks noChangeArrowheads="1"/>
              </p:cNvSpPr>
              <p:nvPr/>
            </p:nvSpPr>
            <p:spPr bwMode="auto">
              <a:xfrm>
                <a:off x="3360043" y="622300"/>
                <a:ext cx="228302" cy="5534025"/>
              </a:xfrm>
              <a:prstGeom prst="rect">
                <a:avLst/>
              </a:prstGeom>
              <a:solidFill>
                <a:schemeClr val="accent5">
                  <a:alpha val="15000"/>
                </a:schemeClr>
              </a:solidFill>
              <a:ln>
                <a:noFill/>
              </a:ln>
              <a:extLst/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200" dirty="0">
                  <a:latin typeface="+mn-lt"/>
                </a:endParaRPr>
              </a:p>
            </p:txBody>
          </p:sp>
          <p:sp>
            <p:nvSpPr>
              <p:cNvPr id="49" name="Gutter 3"/>
              <p:cNvSpPr>
                <a:spLocks noChangeArrowheads="1"/>
              </p:cNvSpPr>
              <p:nvPr/>
            </p:nvSpPr>
            <p:spPr bwMode="auto">
              <a:xfrm>
                <a:off x="2620963" y="622300"/>
                <a:ext cx="228303" cy="5534025"/>
              </a:xfrm>
              <a:prstGeom prst="rect">
                <a:avLst/>
              </a:prstGeom>
              <a:solidFill>
                <a:schemeClr val="accent5">
                  <a:alpha val="15000"/>
                </a:schemeClr>
              </a:solidFill>
              <a:ln>
                <a:noFill/>
              </a:ln>
              <a:extLst/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200" dirty="0">
                  <a:latin typeface="+mn-lt"/>
                </a:endParaRPr>
              </a:p>
            </p:txBody>
          </p:sp>
          <p:sp>
            <p:nvSpPr>
              <p:cNvPr id="50" name="Gutter 2"/>
              <p:cNvSpPr>
                <a:spLocks noChangeArrowheads="1"/>
              </p:cNvSpPr>
              <p:nvPr/>
            </p:nvSpPr>
            <p:spPr bwMode="auto">
              <a:xfrm>
                <a:off x="1880592" y="622300"/>
                <a:ext cx="228303" cy="5534025"/>
              </a:xfrm>
              <a:prstGeom prst="rect">
                <a:avLst/>
              </a:prstGeom>
              <a:solidFill>
                <a:schemeClr val="accent5">
                  <a:alpha val="15000"/>
                </a:schemeClr>
              </a:solidFill>
              <a:ln>
                <a:noFill/>
              </a:ln>
              <a:extLst/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200" dirty="0">
                  <a:latin typeface="+mn-lt"/>
                </a:endParaRPr>
              </a:p>
            </p:txBody>
          </p:sp>
          <p:sp>
            <p:nvSpPr>
              <p:cNvPr id="51" name="Gutter 1"/>
              <p:cNvSpPr>
                <a:spLocks noChangeArrowheads="1"/>
              </p:cNvSpPr>
              <p:nvPr/>
            </p:nvSpPr>
            <p:spPr bwMode="auto">
              <a:xfrm>
                <a:off x="1141512" y="622300"/>
                <a:ext cx="228302" cy="5534025"/>
              </a:xfrm>
              <a:prstGeom prst="rect">
                <a:avLst/>
              </a:prstGeom>
              <a:solidFill>
                <a:schemeClr val="accent5">
                  <a:alpha val="15000"/>
                </a:schemeClr>
              </a:solidFill>
              <a:ln>
                <a:noFill/>
              </a:ln>
              <a:extLst/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200" dirty="0">
                  <a:latin typeface="+mn-lt"/>
                </a:endParaRPr>
              </a:p>
            </p:txBody>
          </p:sp>
        </p:grpSp>
        <p:grpSp>
          <p:nvGrpSpPr>
            <p:cNvPr id="12" name="Baselines/Anchors"/>
            <p:cNvGrpSpPr>
              <a:grpSpLocks noChangeAspect="1"/>
            </p:cNvGrpSpPr>
            <p:nvPr userDrawn="1"/>
          </p:nvGrpSpPr>
          <p:grpSpPr bwMode="auto">
            <a:xfrm>
              <a:off x="0" y="623086"/>
              <a:ext cx="9906000" cy="5532931"/>
              <a:chOff x="0" y="623086"/>
              <a:chExt cx="9906000" cy="5532931"/>
            </a:xfrm>
          </p:grpSpPr>
          <p:sp>
            <p:nvSpPr>
              <p:cNvPr id="21" name="Line 20"/>
              <p:cNvSpPr>
                <a:spLocks noChangeShapeType="1"/>
              </p:cNvSpPr>
              <p:nvPr/>
            </p:nvSpPr>
            <p:spPr bwMode="auto">
              <a:xfrm>
                <a:off x="1290" y="6156325"/>
                <a:ext cx="9904710" cy="0"/>
              </a:xfrm>
              <a:prstGeom prst="line">
                <a:avLst/>
              </a:prstGeom>
              <a:noFill/>
              <a:ln w="6350" cap="flat">
                <a:solidFill>
                  <a:srgbClr val="30C1D7">
                    <a:alpha val="40000"/>
                  </a:srgbClr>
                </a:solidFill>
                <a:prstDash val="solid"/>
                <a:miter lim="800000"/>
                <a:headEnd/>
                <a:tailEnd/>
              </a:ln>
              <a:extLst/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200" dirty="0">
                  <a:latin typeface="+mn-lt"/>
                </a:endParaRPr>
              </a:p>
            </p:txBody>
          </p:sp>
          <p:sp>
            <p:nvSpPr>
              <p:cNvPr id="22" name="Line 19"/>
              <p:cNvSpPr>
                <a:spLocks noChangeShapeType="1"/>
              </p:cNvSpPr>
              <p:nvPr/>
            </p:nvSpPr>
            <p:spPr bwMode="auto">
              <a:xfrm>
                <a:off x="1290" y="5865813"/>
                <a:ext cx="9904710" cy="0"/>
              </a:xfrm>
              <a:prstGeom prst="line">
                <a:avLst/>
              </a:prstGeom>
              <a:noFill/>
              <a:ln w="6350" cap="flat">
                <a:solidFill>
                  <a:srgbClr val="30C1D7">
                    <a:alpha val="40000"/>
                  </a:srgbClr>
                </a:solidFill>
                <a:prstDash val="solid"/>
                <a:miter lim="800000"/>
                <a:headEnd/>
                <a:tailEnd/>
              </a:ln>
              <a:extLst/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200" dirty="0">
                  <a:latin typeface="+mn-lt"/>
                </a:endParaRPr>
              </a:p>
            </p:txBody>
          </p:sp>
          <p:sp>
            <p:nvSpPr>
              <p:cNvPr id="23" name="Line 18"/>
              <p:cNvSpPr>
                <a:spLocks noChangeShapeType="1"/>
              </p:cNvSpPr>
              <p:nvPr/>
            </p:nvSpPr>
            <p:spPr bwMode="auto">
              <a:xfrm>
                <a:off x="1290" y="5573713"/>
                <a:ext cx="9904710" cy="0"/>
              </a:xfrm>
              <a:prstGeom prst="line">
                <a:avLst/>
              </a:prstGeom>
              <a:noFill/>
              <a:ln w="6350" cap="flat">
                <a:solidFill>
                  <a:srgbClr val="30C1D7">
                    <a:alpha val="40000"/>
                  </a:srgbClr>
                </a:solidFill>
                <a:prstDash val="solid"/>
                <a:miter lim="800000"/>
                <a:headEnd/>
                <a:tailEnd/>
              </a:ln>
              <a:extLst/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200" dirty="0">
                  <a:latin typeface="+mn-lt"/>
                </a:endParaRPr>
              </a:p>
            </p:txBody>
          </p:sp>
          <p:sp>
            <p:nvSpPr>
              <p:cNvPr id="24" name="Line 17"/>
              <p:cNvSpPr>
                <a:spLocks noChangeShapeType="1"/>
              </p:cNvSpPr>
              <p:nvPr/>
            </p:nvSpPr>
            <p:spPr bwMode="auto">
              <a:xfrm>
                <a:off x="1290" y="5283200"/>
                <a:ext cx="9904710" cy="0"/>
              </a:xfrm>
              <a:prstGeom prst="line">
                <a:avLst/>
              </a:prstGeom>
              <a:noFill/>
              <a:ln w="6350" cap="flat">
                <a:solidFill>
                  <a:srgbClr val="30C1D7">
                    <a:alpha val="40000"/>
                  </a:srgbClr>
                </a:solidFill>
                <a:prstDash val="solid"/>
                <a:miter lim="800000"/>
                <a:headEnd/>
                <a:tailEnd/>
              </a:ln>
              <a:extLst/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200" dirty="0">
                  <a:latin typeface="+mn-lt"/>
                </a:endParaRPr>
              </a:p>
            </p:txBody>
          </p:sp>
          <p:sp>
            <p:nvSpPr>
              <p:cNvPr id="25" name="Line 16"/>
              <p:cNvSpPr>
                <a:spLocks noChangeShapeType="1"/>
              </p:cNvSpPr>
              <p:nvPr/>
            </p:nvSpPr>
            <p:spPr bwMode="auto">
              <a:xfrm>
                <a:off x="1290" y="4991100"/>
                <a:ext cx="9904710" cy="0"/>
              </a:xfrm>
              <a:prstGeom prst="line">
                <a:avLst/>
              </a:prstGeom>
              <a:noFill/>
              <a:ln w="6350" cap="flat">
                <a:solidFill>
                  <a:srgbClr val="30C1D7">
                    <a:alpha val="40000"/>
                  </a:srgbClr>
                </a:solidFill>
                <a:prstDash val="solid"/>
                <a:miter lim="800000"/>
                <a:headEnd/>
                <a:tailEnd/>
              </a:ln>
              <a:extLst/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200" dirty="0">
                  <a:latin typeface="+mn-lt"/>
                </a:endParaRPr>
              </a:p>
            </p:txBody>
          </p:sp>
          <p:sp>
            <p:nvSpPr>
              <p:cNvPr id="26" name="Line 15"/>
              <p:cNvSpPr>
                <a:spLocks noChangeShapeType="1"/>
              </p:cNvSpPr>
              <p:nvPr/>
            </p:nvSpPr>
            <p:spPr bwMode="auto">
              <a:xfrm>
                <a:off x="1290" y="4700588"/>
                <a:ext cx="9904710" cy="0"/>
              </a:xfrm>
              <a:prstGeom prst="line">
                <a:avLst/>
              </a:prstGeom>
              <a:noFill/>
              <a:ln w="6350" cap="flat">
                <a:solidFill>
                  <a:srgbClr val="30C1D7">
                    <a:alpha val="40000"/>
                  </a:srgbClr>
                </a:solidFill>
                <a:prstDash val="solid"/>
                <a:miter lim="800000"/>
                <a:headEnd/>
                <a:tailEnd/>
              </a:ln>
              <a:extLst/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200" dirty="0">
                  <a:latin typeface="+mn-lt"/>
                </a:endParaRPr>
              </a:p>
            </p:txBody>
          </p:sp>
          <p:sp>
            <p:nvSpPr>
              <p:cNvPr id="27" name="Line 14"/>
              <p:cNvSpPr>
                <a:spLocks noChangeShapeType="1"/>
              </p:cNvSpPr>
              <p:nvPr/>
            </p:nvSpPr>
            <p:spPr bwMode="auto">
              <a:xfrm>
                <a:off x="1290" y="4408488"/>
                <a:ext cx="9904710" cy="0"/>
              </a:xfrm>
              <a:prstGeom prst="line">
                <a:avLst/>
              </a:prstGeom>
              <a:noFill/>
              <a:ln w="6350" cap="flat">
                <a:solidFill>
                  <a:srgbClr val="30C1D7">
                    <a:alpha val="40000"/>
                  </a:srgbClr>
                </a:solidFill>
                <a:prstDash val="solid"/>
                <a:miter lim="800000"/>
                <a:headEnd/>
                <a:tailEnd/>
              </a:ln>
              <a:extLst/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200" dirty="0">
                  <a:latin typeface="+mn-lt"/>
                </a:endParaRPr>
              </a:p>
            </p:txBody>
          </p:sp>
          <p:sp>
            <p:nvSpPr>
              <p:cNvPr id="28" name="Line 13"/>
              <p:cNvSpPr>
                <a:spLocks noChangeShapeType="1"/>
              </p:cNvSpPr>
              <p:nvPr/>
            </p:nvSpPr>
            <p:spPr bwMode="auto">
              <a:xfrm>
                <a:off x="1290" y="4117975"/>
                <a:ext cx="9904710" cy="0"/>
              </a:xfrm>
              <a:prstGeom prst="line">
                <a:avLst/>
              </a:prstGeom>
              <a:noFill/>
              <a:ln w="6350" cap="flat">
                <a:solidFill>
                  <a:srgbClr val="30C1D7">
                    <a:alpha val="40000"/>
                  </a:srgbClr>
                </a:solidFill>
                <a:prstDash val="solid"/>
                <a:miter lim="800000"/>
                <a:headEnd/>
                <a:tailEnd/>
              </a:ln>
              <a:extLst/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200" dirty="0">
                  <a:latin typeface="+mn-lt"/>
                </a:endParaRPr>
              </a:p>
            </p:txBody>
          </p:sp>
          <p:sp>
            <p:nvSpPr>
              <p:cNvPr id="29" name="Line 12"/>
              <p:cNvSpPr>
                <a:spLocks noChangeShapeType="1"/>
              </p:cNvSpPr>
              <p:nvPr/>
            </p:nvSpPr>
            <p:spPr bwMode="auto">
              <a:xfrm>
                <a:off x="1290" y="3825875"/>
                <a:ext cx="9904710" cy="0"/>
              </a:xfrm>
              <a:prstGeom prst="line">
                <a:avLst/>
              </a:prstGeom>
              <a:noFill/>
              <a:ln w="6350" cap="flat">
                <a:solidFill>
                  <a:srgbClr val="30C1D7">
                    <a:alpha val="40000"/>
                  </a:srgbClr>
                </a:solidFill>
                <a:prstDash val="solid"/>
                <a:miter lim="800000"/>
                <a:headEnd/>
                <a:tailEnd/>
              </a:ln>
              <a:extLst/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200" dirty="0">
                  <a:latin typeface="+mn-lt"/>
                </a:endParaRPr>
              </a:p>
            </p:txBody>
          </p:sp>
          <p:sp>
            <p:nvSpPr>
              <p:cNvPr id="30" name="Line 11"/>
              <p:cNvSpPr>
                <a:spLocks noChangeShapeType="1"/>
              </p:cNvSpPr>
              <p:nvPr/>
            </p:nvSpPr>
            <p:spPr bwMode="auto">
              <a:xfrm>
                <a:off x="1290" y="3535363"/>
                <a:ext cx="9904710" cy="0"/>
              </a:xfrm>
              <a:prstGeom prst="line">
                <a:avLst/>
              </a:prstGeom>
              <a:noFill/>
              <a:ln w="6350" cap="flat">
                <a:solidFill>
                  <a:srgbClr val="30C1D7">
                    <a:alpha val="40000"/>
                  </a:srgbClr>
                </a:solidFill>
                <a:prstDash val="solid"/>
                <a:miter lim="800000"/>
                <a:headEnd/>
                <a:tailEnd/>
              </a:ln>
              <a:extLst/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200" dirty="0">
                  <a:latin typeface="+mn-lt"/>
                </a:endParaRPr>
              </a:p>
            </p:txBody>
          </p:sp>
          <p:sp>
            <p:nvSpPr>
              <p:cNvPr id="31" name="Line 10"/>
              <p:cNvSpPr>
                <a:spLocks noChangeShapeType="1"/>
              </p:cNvSpPr>
              <p:nvPr/>
            </p:nvSpPr>
            <p:spPr bwMode="auto">
              <a:xfrm>
                <a:off x="1290" y="3243263"/>
                <a:ext cx="9904710" cy="0"/>
              </a:xfrm>
              <a:prstGeom prst="line">
                <a:avLst/>
              </a:prstGeom>
              <a:noFill/>
              <a:ln w="6350" cap="flat">
                <a:solidFill>
                  <a:srgbClr val="30C1D7">
                    <a:alpha val="40000"/>
                  </a:srgbClr>
                </a:solidFill>
                <a:prstDash val="solid"/>
                <a:miter lim="800000"/>
                <a:headEnd/>
                <a:tailEnd/>
              </a:ln>
              <a:extLst/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200" dirty="0">
                  <a:latin typeface="+mn-lt"/>
                </a:endParaRPr>
              </a:p>
            </p:txBody>
          </p:sp>
          <p:sp>
            <p:nvSpPr>
              <p:cNvPr id="32" name="Line 9"/>
              <p:cNvSpPr>
                <a:spLocks noChangeShapeType="1"/>
              </p:cNvSpPr>
              <p:nvPr/>
            </p:nvSpPr>
            <p:spPr bwMode="auto">
              <a:xfrm>
                <a:off x="1290" y="2952750"/>
                <a:ext cx="9904710" cy="0"/>
              </a:xfrm>
              <a:prstGeom prst="line">
                <a:avLst/>
              </a:prstGeom>
              <a:noFill/>
              <a:ln w="6350" cap="flat">
                <a:solidFill>
                  <a:srgbClr val="30C1D7">
                    <a:alpha val="40000"/>
                  </a:srgbClr>
                </a:solidFill>
                <a:prstDash val="solid"/>
                <a:miter lim="800000"/>
                <a:headEnd/>
                <a:tailEnd/>
              </a:ln>
              <a:extLst/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200" dirty="0">
                  <a:latin typeface="+mn-lt"/>
                </a:endParaRPr>
              </a:p>
            </p:txBody>
          </p:sp>
          <p:sp>
            <p:nvSpPr>
              <p:cNvPr id="33" name="Line 8"/>
              <p:cNvSpPr>
                <a:spLocks noChangeShapeType="1"/>
              </p:cNvSpPr>
              <p:nvPr/>
            </p:nvSpPr>
            <p:spPr bwMode="auto">
              <a:xfrm>
                <a:off x="1290" y="2660650"/>
                <a:ext cx="9904710" cy="0"/>
              </a:xfrm>
              <a:prstGeom prst="line">
                <a:avLst/>
              </a:prstGeom>
              <a:noFill/>
              <a:ln w="6350" cap="flat">
                <a:solidFill>
                  <a:srgbClr val="30C1D7">
                    <a:alpha val="40000"/>
                  </a:srgbClr>
                </a:solidFill>
                <a:prstDash val="solid"/>
                <a:miter lim="800000"/>
                <a:headEnd/>
                <a:tailEnd/>
              </a:ln>
              <a:extLst/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200" dirty="0">
                  <a:latin typeface="+mn-lt"/>
                </a:endParaRPr>
              </a:p>
            </p:txBody>
          </p:sp>
          <p:sp>
            <p:nvSpPr>
              <p:cNvPr id="34" name="Line 7"/>
              <p:cNvSpPr>
                <a:spLocks noChangeShapeType="1"/>
              </p:cNvSpPr>
              <p:nvPr/>
            </p:nvSpPr>
            <p:spPr bwMode="auto">
              <a:xfrm>
                <a:off x="1290" y="2370138"/>
                <a:ext cx="9904710" cy="0"/>
              </a:xfrm>
              <a:prstGeom prst="line">
                <a:avLst/>
              </a:prstGeom>
              <a:noFill/>
              <a:ln w="6350" cap="flat">
                <a:solidFill>
                  <a:srgbClr val="30C1D7">
                    <a:alpha val="40000"/>
                  </a:srgbClr>
                </a:solidFill>
                <a:prstDash val="solid"/>
                <a:miter lim="800000"/>
                <a:headEnd/>
                <a:tailEnd/>
              </a:ln>
              <a:extLst/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200" dirty="0">
                  <a:latin typeface="+mn-lt"/>
                </a:endParaRPr>
              </a:p>
            </p:txBody>
          </p:sp>
          <p:sp>
            <p:nvSpPr>
              <p:cNvPr id="35" name="Line 6"/>
              <p:cNvSpPr>
                <a:spLocks noChangeShapeType="1"/>
              </p:cNvSpPr>
              <p:nvPr/>
            </p:nvSpPr>
            <p:spPr bwMode="auto">
              <a:xfrm>
                <a:off x="1290" y="2078038"/>
                <a:ext cx="9904710" cy="0"/>
              </a:xfrm>
              <a:prstGeom prst="line">
                <a:avLst/>
              </a:prstGeom>
              <a:noFill/>
              <a:ln w="6350" cap="flat">
                <a:solidFill>
                  <a:srgbClr val="30C1D7">
                    <a:alpha val="40000"/>
                  </a:srgbClr>
                </a:solidFill>
                <a:prstDash val="solid"/>
                <a:miter lim="800000"/>
                <a:headEnd/>
                <a:tailEnd/>
              </a:ln>
              <a:extLst/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200" dirty="0">
                  <a:latin typeface="+mn-lt"/>
                </a:endParaRPr>
              </a:p>
            </p:txBody>
          </p:sp>
          <p:sp>
            <p:nvSpPr>
              <p:cNvPr id="36" name="Line 5"/>
              <p:cNvSpPr>
                <a:spLocks noChangeShapeType="1"/>
              </p:cNvSpPr>
              <p:nvPr/>
            </p:nvSpPr>
            <p:spPr bwMode="auto">
              <a:xfrm>
                <a:off x="1290" y="1787525"/>
                <a:ext cx="9904710" cy="0"/>
              </a:xfrm>
              <a:prstGeom prst="line">
                <a:avLst/>
              </a:prstGeom>
              <a:noFill/>
              <a:ln w="6350" cap="flat">
                <a:solidFill>
                  <a:srgbClr val="30C1D7">
                    <a:alpha val="40000"/>
                  </a:srgbClr>
                </a:solidFill>
                <a:prstDash val="solid"/>
                <a:miter lim="800000"/>
                <a:headEnd/>
                <a:tailEnd/>
              </a:ln>
              <a:extLst/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200" dirty="0">
                  <a:latin typeface="+mn-lt"/>
                </a:endParaRPr>
              </a:p>
            </p:txBody>
          </p:sp>
          <p:sp>
            <p:nvSpPr>
              <p:cNvPr id="37" name="Line 4"/>
              <p:cNvSpPr>
                <a:spLocks noChangeShapeType="1"/>
              </p:cNvSpPr>
              <p:nvPr/>
            </p:nvSpPr>
            <p:spPr bwMode="auto">
              <a:xfrm>
                <a:off x="1290" y="1495425"/>
                <a:ext cx="9904710" cy="0"/>
              </a:xfrm>
              <a:prstGeom prst="line">
                <a:avLst/>
              </a:prstGeom>
              <a:noFill/>
              <a:ln w="6350" cap="flat">
                <a:solidFill>
                  <a:srgbClr val="30C1D7">
                    <a:alpha val="40000"/>
                  </a:srgbClr>
                </a:solidFill>
                <a:prstDash val="solid"/>
                <a:miter lim="800000"/>
                <a:headEnd/>
                <a:tailEnd/>
              </a:ln>
              <a:extLst/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200" dirty="0">
                  <a:latin typeface="+mn-lt"/>
                </a:endParaRPr>
              </a:p>
            </p:txBody>
          </p:sp>
          <p:sp>
            <p:nvSpPr>
              <p:cNvPr id="38" name="Line 3"/>
              <p:cNvSpPr>
                <a:spLocks noChangeShapeType="1"/>
              </p:cNvSpPr>
              <p:nvPr/>
            </p:nvSpPr>
            <p:spPr bwMode="auto">
              <a:xfrm>
                <a:off x="1290" y="1204913"/>
                <a:ext cx="9904710" cy="0"/>
              </a:xfrm>
              <a:prstGeom prst="line">
                <a:avLst/>
              </a:prstGeom>
              <a:noFill/>
              <a:ln w="6350" cap="flat">
                <a:solidFill>
                  <a:srgbClr val="30C1D7">
                    <a:alpha val="40000"/>
                  </a:srgbClr>
                </a:solidFill>
                <a:prstDash val="solid"/>
                <a:miter lim="800000"/>
                <a:headEnd/>
                <a:tailEnd/>
              </a:ln>
              <a:extLst/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200" dirty="0">
                  <a:latin typeface="+mn-lt"/>
                </a:endParaRPr>
              </a:p>
            </p:txBody>
          </p:sp>
          <p:sp>
            <p:nvSpPr>
              <p:cNvPr id="39" name="Line 2"/>
              <p:cNvSpPr>
                <a:spLocks noChangeShapeType="1"/>
              </p:cNvSpPr>
              <p:nvPr/>
            </p:nvSpPr>
            <p:spPr bwMode="auto">
              <a:xfrm>
                <a:off x="1290" y="912813"/>
                <a:ext cx="9904710" cy="0"/>
              </a:xfrm>
              <a:prstGeom prst="line">
                <a:avLst/>
              </a:prstGeom>
              <a:noFill/>
              <a:ln w="6350" cap="flat">
                <a:solidFill>
                  <a:srgbClr val="30C1D7">
                    <a:alpha val="40000"/>
                  </a:srgbClr>
                </a:solidFill>
                <a:prstDash val="solid"/>
                <a:miter lim="800000"/>
                <a:headEnd/>
                <a:tailEnd/>
              </a:ln>
              <a:extLst/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200" dirty="0">
                  <a:latin typeface="+mn-lt"/>
                </a:endParaRPr>
              </a:p>
            </p:txBody>
          </p:sp>
          <p:sp>
            <p:nvSpPr>
              <p:cNvPr id="40" name="Line 1"/>
              <p:cNvSpPr>
                <a:spLocks noChangeShapeType="1"/>
              </p:cNvSpPr>
              <p:nvPr/>
            </p:nvSpPr>
            <p:spPr bwMode="auto">
              <a:xfrm>
                <a:off x="0" y="622300"/>
                <a:ext cx="9906000" cy="0"/>
              </a:xfrm>
              <a:prstGeom prst="line">
                <a:avLst/>
              </a:prstGeom>
              <a:noFill/>
              <a:ln w="6350" cap="flat">
                <a:solidFill>
                  <a:srgbClr val="30C1D7">
                    <a:alpha val="40000"/>
                  </a:srgbClr>
                </a:solidFill>
                <a:prstDash val="solid"/>
                <a:miter lim="800000"/>
                <a:headEnd/>
                <a:tailEnd/>
              </a:ln>
              <a:extLst/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200" dirty="0">
                  <a:latin typeface="+mn-lt"/>
                </a:endParaRPr>
              </a:p>
            </p:txBody>
          </p:sp>
        </p:grpSp>
        <p:grpSp>
          <p:nvGrpSpPr>
            <p:cNvPr id="13" name="Five column measure"/>
            <p:cNvGrpSpPr>
              <a:grpSpLocks/>
            </p:cNvGrpSpPr>
            <p:nvPr userDrawn="1"/>
          </p:nvGrpSpPr>
          <p:grpSpPr bwMode="auto">
            <a:xfrm>
              <a:off x="629400" y="5977077"/>
              <a:ext cx="8647200" cy="66674"/>
              <a:chOff x="629400" y="5977077"/>
              <a:chExt cx="8647200" cy="66674"/>
            </a:xfrm>
          </p:grpSpPr>
          <p:sp>
            <p:nvSpPr>
              <p:cNvPr id="16" name="Column 5"/>
              <p:cNvSpPr>
                <a:spLocks/>
              </p:cNvSpPr>
              <p:nvPr/>
            </p:nvSpPr>
            <p:spPr bwMode="auto">
              <a:xfrm>
                <a:off x="7746801" y="5976938"/>
                <a:ext cx="1529755" cy="66675"/>
              </a:xfrm>
              <a:custGeom>
                <a:avLst/>
                <a:gdLst>
                  <a:gd name="T0" fmla="*/ 0 w 1104"/>
                  <a:gd name="T1" fmla="*/ 0 h 42"/>
                  <a:gd name="T2" fmla="*/ 0 w 1104"/>
                  <a:gd name="T3" fmla="*/ 42 h 42"/>
                  <a:gd name="T4" fmla="*/ 1104 w 1104"/>
                  <a:gd name="T5" fmla="*/ 42 h 42"/>
                  <a:gd name="T6" fmla="*/ 1104 w 1104"/>
                  <a:gd name="T7" fmla="*/ 0 h 42"/>
                  <a:gd name="T8" fmla="*/ 0 w 1104"/>
                  <a:gd name="T9" fmla="*/ 0 h 42"/>
                  <a:gd name="T10" fmla="*/ 0 w 1104"/>
                  <a:gd name="T11" fmla="*/ 0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104" h="42">
                    <a:moveTo>
                      <a:pt x="0" y="0"/>
                    </a:moveTo>
                    <a:lnTo>
                      <a:pt x="0" y="42"/>
                    </a:lnTo>
                    <a:lnTo>
                      <a:pt x="1104" y="42"/>
                    </a:lnTo>
                    <a:lnTo>
                      <a:pt x="1104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5">
                  <a:alpha val="15000"/>
                </a:schemeClr>
              </a:solidFill>
              <a:ln>
                <a:noFill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200" dirty="0">
                  <a:latin typeface="+mn-lt"/>
                </a:endParaRPr>
              </a:p>
            </p:txBody>
          </p:sp>
          <p:sp>
            <p:nvSpPr>
              <p:cNvPr id="17" name="Column 4"/>
              <p:cNvSpPr>
                <a:spLocks/>
              </p:cNvSpPr>
              <p:nvPr/>
            </p:nvSpPr>
            <p:spPr bwMode="auto">
              <a:xfrm>
                <a:off x="5966817" y="5976938"/>
                <a:ext cx="1531045" cy="66675"/>
              </a:xfrm>
              <a:custGeom>
                <a:avLst/>
                <a:gdLst>
                  <a:gd name="T0" fmla="*/ 0 w 1104"/>
                  <a:gd name="T1" fmla="*/ 0 h 42"/>
                  <a:gd name="T2" fmla="*/ 0 w 1104"/>
                  <a:gd name="T3" fmla="*/ 42 h 42"/>
                  <a:gd name="T4" fmla="*/ 1104 w 1104"/>
                  <a:gd name="T5" fmla="*/ 42 h 42"/>
                  <a:gd name="T6" fmla="*/ 1104 w 1104"/>
                  <a:gd name="T7" fmla="*/ 0 h 42"/>
                  <a:gd name="T8" fmla="*/ 0 w 1104"/>
                  <a:gd name="T9" fmla="*/ 0 h 42"/>
                  <a:gd name="T10" fmla="*/ 0 w 1104"/>
                  <a:gd name="T11" fmla="*/ 0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104" h="42">
                    <a:moveTo>
                      <a:pt x="0" y="0"/>
                    </a:moveTo>
                    <a:lnTo>
                      <a:pt x="0" y="42"/>
                    </a:lnTo>
                    <a:lnTo>
                      <a:pt x="1104" y="42"/>
                    </a:lnTo>
                    <a:lnTo>
                      <a:pt x="1104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5">
                  <a:alpha val="15000"/>
                </a:schemeClr>
              </a:solidFill>
              <a:ln>
                <a:noFill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200" dirty="0">
                  <a:latin typeface="+mn-lt"/>
                </a:endParaRPr>
              </a:p>
            </p:txBody>
          </p:sp>
          <p:sp>
            <p:nvSpPr>
              <p:cNvPr id="18" name="Column 3"/>
              <p:cNvSpPr>
                <a:spLocks/>
              </p:cNvSpPr>
              <p:nvPr/>
            </p:nvSpPr>
            <p:spPr bwMode="auto">
              <a:xfrm>
                <a:off x="4188123" y="5976938"/>
                <a:ext cx="1529755" cy="66675"/>
              </a:xfrm>
              <a:custGeom>
                <a:avLst/>
                <a:gdLst>
                  <a:gd name="T0" fmla="*/ 0 w 1102"/>
                  <a:gd name="T1" fmla="*/ 0 h 42"/>
                  <a:gd name="T2" fmla="*/ 0 w 1102"/>
                  <a:gd name="T3" fmla="*/ 42 h 42"/>
                  <a:gd name="T4" fmla="*/ 1102 w 1102"/>
                  <a:gd name="T5" fmla="*/ 42 h 42"/>
                  <a:gd name="T6" fmla="*/ 1102 w 1102"/>
                  <a:gd name="T7" fmla="*/ 0 h 42"/>
                  <a:gd name="T8" fmla="*/ 0 w 1102"/>
                  <a:gd name="T9" fmla="*/ 0 h 42"/>
                  <a:gd name="T10" fmla="*/ 0 w 1102"/>
                  <a:gd name="T11" fmla="*/ 0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102" h="42">
                    <a:moveTo>
                      <a:pt x="0" y="0"/>
                    </a:moveTo>
                    <a:lnTo>
                      <a:pt x="0" y="42"/>
                    </a:lnTo>
                    <a:lnTo>
                      <a:pt x="1102" y="42"/>
                    </a:lnTo>
                    <a:lnTo>
                      <a:pt x="1102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5">
                  <a:alpha val="15000"/>
                </a:schemeClr>
              </a:solidFill>
              <a:ln>
                <a:noFill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200" dirty="0">
                  <a:latin typeface="+mn-lt"/>
                </a:endParaRPr>
              </a:p>
            </p:txBody>
          </p:sp>
          <p:sp>
            <p:nvSpPr>
              <p:cNvPr id="19" name="Column 2"/>
              <p:cNvSpPr>
                <a:spLocks/>
              </p:cNvSpPr>
              <p:nvPr/>
            </p:nvSpPr>
            <p:spPr bwMode="auto">
              <a:xfrm>
                <a:off x="2408139" y="5976938"/>
                <a:ext cx="1531044" cy="66675"/>
              </a:xfrm>
              <a:custGeom>
                <a:avLst/>
                <a:gdLst>
                  <a:gd name="T0" fmla="*/ 0 w 1103"/>
                  <a:gd name="T1" fmla="*/ 0 h 42"/>
                  <a:gd name="T2" fmla="*/ 1103 w 1103"/>
                  <a:gd name="T3" fmla="*/ 0 h 42"/>
                  <a:gd name="T4" fmla="*/ 1103 w 1103"/>
                  <a:gd name="T5" fmla="*/ 42 h 42"/>
                  <a:gd name="T6" fmla="*/ 0 w 1103"/>
                  <a:gd name="T7" fmla="*/ 42 h 42"/>
                  <a:gd name="T8" fmla="*/ 0 w 1103"/>
                  <a:gd name="T9" fmla="*/ 0 h 42"/>
                  <a:gd name="T10" fmla="*/ 0 w 1103"/>
                  <a:gd name="T11" fmla="*/ 0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103" h="42">
                    <a:moveTo>
                      <a:pt x="0" y="0"/>
                    </a:moveTo>
                    <a:lnTo>
                      <a:pt x="1103" y="0"/>
                    </a:lnTo>
                    <a:lnTo>
                      <a:pt x="1103" y="42"/>
                    </a:lnTo>
                    <a:lnTo>
                      <a:pt x="0" y="42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5">
                  <a:alpha val="15000"/>
                </a:schemeClr>
              </a:solidFill>
              <a:ln>
                <a:noFill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200" dirty="0">
                  <a:latin typeface="+mn-lt"/>
                </a:endParaRPr>
              </a:p>
            </p:txBody>
          </p:sp>
          <p:sp>
            <p:nvSpPr>
              <p:cNvPr id="20" name="Column 1"/>
              <p:cNvSpPr>
                <a:spLocks/>
              </p:cNvSpPr>
              <p:nvPr/>
            </p:nvSpPr>
            <p:spPr bwMode="auto">
              <a:xfrm>
                <a:off x="629444" y="5976938"/>
                <a:ext cx="1529755" cy="66675"/>
              </a:xfrm>
              <a:custGeom>
                <a:avLst/>
                <a:gdLst>
                  <a:gd name="T0" fmla="*/ 0 w 1103"/>
                  <a:gd name="T1" fmla="*/ 0 h 42"/>
                  <a:gd name="T2" fmla="*/ 0 w 1103"/>
                  <a:gd name="T3" fmla="*/ 42 h 42"/>
                  <a:gd name="T4" fmla="*/ 1103 w 1103"/>
                  <a:gd name="T5" fmla="*/ 42 h 42"/>
                  <a:gd name="T6" fmla="*/ 1103 w 1103"/>
                  <a:gd name="T7" fmla="*/ 0 h 42"/>
                  <a:gd name="T8" fmla="*/ 0 w 1103"/>
                  <a:gd name="T9" fmla="*/ 0 h 42"/>
                  <a:gd name="T10" fmla="*/ 0 w 1103"/>
                  <a:gd name="T11" fmla="*/ 0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103" h="42">
                    <a:moveTo>
                      <a:pt x="0" y="0"/>
                    </a:moveTo>
                    <a:lnTo>
                      <a:pt x="0" y="42"/>
                    </a:lnTo>
                    <a:lnTo>
                      <a:pt x="1103" y="42"/>
                    </a:lnTo>
                    <a:lnTo>
                      <a:pt x="1103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5">
                  <a:alpha val="15000"/>
                </a:schemeClr>
              </a:solidFill>
              <a:ln>
                <a:noFill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200" dirty="0">
                  <a:latin typeface="+mn-lt"/>
                </a:endParaRPr>
              </a:p>
            </p:txBody>
          </p:sp>
        </p:grpSp>
        <p:sp>
          <p:nvSpPr>
            <p:cNvPr id="14" name="Live space"/>
            <p:cNvSpPr>
              <a:spLocks/>
            </p:cNvSpPr>
            <p:nvPr userDrawn="1"/>
          </p:nvSpPr>
          <p:spPr>
            <a:xfrm>
              <a:off x="629444" y="2079625"/>
              <a:ext cx="8647113" cy="4078288"/>
            </a:xfrm>
            <a:prstGeom prst="rect">
              <a:avLst/>
            </a:prstGeom>
            <a:noFill/>
            <a:ln w="9525">
              <a:solidFill>
                <a:srgbClr val="E71C57">
                  <a:alpha val="35000"/>
                </a:srgbClr>
              </a:solidFill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pPr fontAlgn="auto">
                <a:lnSpc>
                  <a:spcPct val="90000"/>
                </a:lnSpc>
                <a:spcBef>
                  <a:spcPts val="0"/>
                </a:spcBef>
                <a:spcAft>
                  <a:spcPts val="1000"/>
                </a:spcAft>
                <a:defRPr/>
              </a:pPr>
              <a:endParaRPr lang="en-US" sz="1200" dirty="0">
                <a:solidFill>
                  <a:schemeClr val="tx1"/>
                </a:solidFill>
              </a:endParaRPr>
            </a:p>
          </p:txBody>
        </p:sp>
        <p:sp>
          <p:nvSpPr>
            <p:cNvPr id="15" name="Footnote example"/>
            <p:cNvSpPr txBox="1">
              <a:spLocks noChangeAspect="1"/>
            </p:cNvSpPr>
            <p:nvPr userDrawn="1"/>
          </p:nvSpPr>
          <p:spPr>
            <a:xfrm>
              <a:off x="629444" y="6145213"/>
              <a:ext cx="7283748" cy="415925"/>
            </a:xfrm>
            <a:prstGeom prst="rect">
              <a:avLst/>
            </a:prstGeom>
            <a:noFill/>
          </p:spPr>
          <p:txBody>
            <a:bodyPr lIns="0" tIns="0" rIns="0" bIns="0" anchor="b">
              <a:spAutoFit/>
            </a:bodyPr>
            <a:lstStyle/>
            <a:p>
              <a:pPr fontAlgn="auto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000" dirty="0">
                  <a:solidFill>
                    <a:srgbClr val="A6A6A6"/>
                  </a:solidFill>
                  <a:latin typeface="+mn-lt"/>
                </a:rPr>
                <a:t>1. xxxx  2. xxxx  3. List footnotes in numerical order. Footnote numbers are not bracketed. Use 10pt font</a:t>
              </a:r>
            </a:p>
            <a:p>
              <a:pPr fontAlgn="auto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000" dirty="0">
                  <a:solidFill>
                    <a:srgbClr val="A6A6A6"/>
                  </a:solidFill>
                  <a:latin typeface="+mn-lt"/>
                </a:rPr>
                <a:t>Note: Do not put a period at the end of the note or the source</a:t>
              </a:r>
            </a:p>
            <a:p>
              <a:pPr fontAlgn="auto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000" dirty="0">
                  <a:solidFill>
                    <a:srgbClr val="A6A6A6"/>
                  </a:solidFill>
                  <a:latin typeface="+mn-lt"/>
                </a:rPr>
                <a:t>Source: Include a source for every chart that you use. Separate sources with a semicolon; </a:t>
              </a:r>
            </a:p>
          </p:txBody>
        </p:sp>
      </p:grpSp>
      <p:sp>
        <p:nvSpPr>
          <p:cNvPr id="52" name="Date Placeholder 1"/>
          <p:cNvSpPr>
            <a:spLocks noGrp="1"/>
          </p:cNvSpPr>
          <p:nvPr userDrawn="1"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50000"/>
                  </a:schemeClr>
                </a:solidFill>
                <a:latin typeface="+mn-lt"/>
                <a:sym typeface="Trebuchet MS" panose="020B0603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27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. Special gray">
    <p:bg>
      <p:bgPr>
        <a:solidFill>
          <a:schemeClr val="tx1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age"/>
          <p:cNvSpPr txBox="1"/>
          <p:nvPr/>
        </p:nvSpPr>
        <p:spPr bwMode="white">
          <a:xfrm>
            <a:off x="11018838" y="6389688"/>
            <a:ext cx="381000" cy="168275"/>
          </a:xfrm>
          <a:prstGeom prst="rect">
            <a:avLst/>
          </a:prstGeom>
          <a:noFill/>
        </p:spPr>
        <p:txBody>
          <a:bodyPr lIns="0" tIns="0" rIns="0" bIns="0" anchor="b">
            <a:spAutoFit/>
          </a:bodyPr>
          <a:lstStyle/>
          <a:p>
            <a:pPr algn="r" defTabSz="1029989" fontAlgn="auto">
              <a:spcBef>
                <a:spcPts val="0"/>
              </a:spcBef>
              <a:spcAft>
                <a:spcPts val="0"/>
              </a:spcAft>
              <a:defRPr/>
            </a:pPr>
            <a:fld id="{2A832417-84FB-4987-BE7F-CFA23AEEDBA6}" type="slidenum">
              <a:rPr lang="en-US" sz="1100">
                <a:solidFill>
                  <a:prstClr val="white"/>
                </a:solidFill>
                <a:latin typeface="+mn-lt"/>
                <a:sym typeface="Trebuchet MS" panose="020B0603020202020204" pitchFamily="34" charset="0"/>
              </a:rPr>
              <a:pPr algn="r" defTabSz="1029989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sz="1100" dirty="0">
              <a:solidFill>
                <a:prstClr val="white"/>
              </a:solidFill>
              <a:latin typeface="+mn-lt"/>
              <a:sym typeface="Trebuchet MS" panose="020B060302020202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5385" y="622800"/>
            <a:ext cx="10642708" cy="318549"/>
          </a:xfrm>
        </p:spPr>
        <p:txBody>
          <a:bodyPr/>
          <a:lstStyle>
            <a:lvl1pPr>
              <a:defRPr>
                <a:solidFill>
                  <a:schemeClr val="bg1"/>
                </a:solidFill>
                <a:latin typeface="+mj-lt"/>
                <a:sym typeface="Trebuchet MS" panose="020B0603020202020204" pitchFamily="34" charset="0"/>
              </a:defRPr>
            </a:lvl1pPr>
          </a:lstStyle>
          <a:p>
            <a:r>
              <a:rPr lang="ru-RU" dirty="0"/>
              <a:t>Образец заголовка</a:t>
            </a:r>
            <a:endParaRPr lang="en-US" dirty="0"/>
          </a:p>
        </p:txBody>
      </p:sp>
      <p:sp>
        <p:nvSpPr>
          <p:cNvPr id="4" name="Date Placeholder 2"/>
          <p:cNvSpPr>
            <a:spLocks noGrp="1"/>
          </p:cNvSpPr>
          <p:nvPr>
            <p:ph type="dt" sz="half" idx="10"/>
          </p:nvPr>
        </p:nvSpPr>
        <p:spPr>
          <a:xfrm>
            <a:off x="9739313" y="6405563"/>
            <a:ext cx="1271587" cy="153987"/>
          </a:xfrm>
          <a:prstGeom prst="rect">
            <a:avLst/>
          </a:prstGeom>
        </p:spPr>
        <p:txBody>
          <a:bodyPr vert="horz" wrap="square" lIns="67483" tIns="33741" rIns="67483" bIns="33741" numCol="1" anchor="t" anchorCtr="0" compatLnSpc="1">
            <a:prstTxWarp prst="textNoShape">
              <a:avLst/>
            </a:prstTxWarp>
          </a:bodyPr>
          <a:lstStyle>
            <a:lvl1pPr>
              <a:defRPr sz="2000">
                <a:solidFill>
                  <a:srgbClr val="FFFFFF"/>
                </a:solidFill>
                <a:latin typeface="Trebuchet MS" pitchFamily="34" charset="0"/>
                <a:sym typeface="Trebuchet MS" pitchFamily="34" charset="0"/>
              </a:defRPr>
            </a:lvl1pPr>
          </a:lstStyle>
          <a:p>
            <a:pPr>
              <a:defRPr/>
            </a:pPr>
            <a:r>
              <a:rPr lang="ru-RU"/>
              <a:t>20.07.2021</a:t>
            </a:r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27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. Table of contents">
    <p:bg>
      <p:bgPr>
        <a:gradFill rotWithShape="1">
          <a:gsLst>
            <a:gs pos="0">
              <a:srgbClr val="0077BE"/>
            </a:gs>
            <a:gs pos="100000">
              <a:srgbClr val="67BD4A"/>
            </a:gs>
          </a:gsLst>
          <a:lin ang="81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rrowPanelWhite"/>
          <p:cNvSpPr/>
          <p:nvPr userDrawn="1"/>
        </p:nvSpPr>
        <p:spPr bwMode="ltGray">
          <a:xfrm>
            <a:off x="0" y="0"/>
            <a:ext cx="4132263" cy="6859588"/>
          </a:xfrm>
          <a:custGeom>
            <a:avLst/>
            <a:gdLst>
              <a:gd name="connsiteX0" fmla="*/ 0 w 3357450"/>
              <a:gd name="connsiteY0" fmla="*/ 0 h 6859310"/>
              <a:gd name="connsiteX1" fmla="*/ 255600 w 3357450"/>
              <a:gd name="connsiteY1" fmla="*/ 0 h 6859310"/>
              <a:gd name="connsiteX2" fmla="*/ 255600 w 3357450"/>
              <a:gd name="connsiteY2" fmla="*/ 1310 h 6859310"/>
              <a:gd name="connsiteX3" fmla="*/ 2534071 w 3357450"/>
              <a:gd name="connsiteY3" fmla="*/ 1310 h 6859310"/>
              <a:gd name="connsiteX4" fmla="*/ 3357450 w 3357450"/>
              <a:gd name="connsiteY4" fmla="*/ 3430310 h 6859310"/>
              <a:gd name="connsiteX5" fmla="*/ 2534071 w 3357450"/>
              <a:gd name="connsiteY5" fmla="*/ 6859310 h 6859310"/>
              <a:gd name="connsiteX6" fmla="*/ 3600 w 3357450"/>
              <a:gd name="connsiteY6" fmla="*/ 6859310 h 6859310"/>
              <a:gd name="connsiteX7" fmla="*/ 3600 w 3357450"/>
              <a:gd name="connsiteY7" fmla="*/ 6858000 h 6859310"/>
              <a:gd name="connsiteX8" fmla="*/ 0 w 3357450"/>
              <a:gd name="connsiteY8" fmla="*/ 6858000 h 68593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357450" h="6859310">
                <a:moveTo>
                  <a:pt x="0" y="0"/>
                </a:moveTo>
                <a:lnTo>
                  <a:pt x="255600" y="0"/>
                </a:lnTo>
                <a:lnTo>
                  <a:pt x="255600" y="1310"/>
                </a:lnTo>
                <a:lnTo>
                  <a:pt x="2534071" y="1310"/>
                </a:lnTo>
                <a:lnTo>
                  <a:pt x="3357450" y="3430310"/>
                </a:lnTo>
                <a:lnTo>
                  <a:pt x="2534071" y="6859310"/>
                </a:lnTo>
                <a:lnTo>
                  <a:pt x="3600" y="6859310"/>
                </a:lnTo>
                <a:lnTo>
                  <a:pt x="3600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7483" tIns="33741" rIns="67483" bIns="33741"/>
          <a:lstStyle/>
          <a:p>
            <a:pPr defTabSz="1038964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400" dirty="0">
              <a:solidFill>
                <a:prstClr val="white"/>
              </a:solidFill>
              <a:sym typeface="Trebuchet MS" panose="020B0603020202020204" pitchFamily="34" charset="0"/>
            </a:endParaRPr>
          </a:p>
        </p:txBody>
      </p:sp>
      <p:sp>
        <p:nvSpPr>
          <p:cNvPr id="3" name="Page"/>
          <p:cNvSpPr txBox="1"/>
          <p:nvPr userDrawn="1"/>
        </p:nvSpPr>
        <p:spPr>
          <a:xfrm>
            <a:off x="11018838" y="6389688"/>
            <a:ext cx="381000" cy="169862"/>
          </a:xfrm>
          <a:prstGeom prst="rect">
            <a:avLst/>
          </a:prstGeom>
          <a:noFill/>
        </p:spPr>
        <p:txBody>
          <a:bodyPr lIns="0" tIns="0" rIns="0" bIns="0" anchor="b">
            <a:spAutoFit/>
          </a:bodyPr>
          <a:lstStyle/>
          <a:p>
            <a:pPr algn="r" defTabSz="1029989" fontAlgn="auto">
              <a:spcBef>
                <a:spcPts val="0"/>
              </a:spcBef>
              <a:spcAft>
                <a:spcPts val="0"/>
              </a:spcAft>
              <a:defRPr/>
            </a:pPr>
            <a:fld id="{61286FC9-C7D0-4CAE-A142-C4EE6F1ED4BF}" type="slidenum">
              <a:rPr lang="en-US" sz="1100">
                <a:solidFill>
                  <a:prstClr val="white"/>
                </a:solidFill>
                <a:latin typeface="+mn-lt"/>
                <a:sym typeface="Trebuchet MS" panose="020B0603020202020204" pitchFamily="34" charset="0"/>
              </a:rPr>
              <a:pPr algn="r" defTabSz="1029989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sz="1100" dirty="0">
              <a:solidFill>
                <a:prstClr val="white"/>
              </a:solidFill>
              <a:latin typeface="+mn-lt"/>
              <a:sym typeface="Trebuchet MS" panose="020B0603020202020204" pitchFamily="34" charset="0"/>
            </a:endParaRPr>
          </a:p>
        </p:txBody>
      </p:sp>
      <p:sp>
        <p:nvSpPr>
          <p:cNvPr id="4" name="TextBox 19"/>
          <p:cNvSpPr txBox="1"/>
          <p:nvPr userDrawn="1"/>
        </p:nvSpPr>
        <p:spPr>
          <a:xfrm>
            <a:off x="762000" y="2613025"/>
            <a:ext cx="2738438" cy="1631950"/>
          </a:xfrm>
          <a:prstGeom prst="rect">
            <a:avLst/>
          </a:prstGeom>
          <a:noFill/>
        </p:spPr>
        <p:txBody>
          <a:bodyPr lIns="0" tIns="0" rIns="0" bIns="0" anchor="ctr">
            <a:spAutoFit/>
          </a:bodyPr>
          <a:lstStyle/>
          <a:p>
            <a:pPr defTabSz="1038964" fontAlgn="auto">
              <a:lnSpc>
                <a:spcPct val="106000"/>
              </a:lnSpc>
              <a:spcBef>
                <a:spcPts val="0"/>
              </a:spcBef>
              <a:spcAft>
                <a:spcPts val="788"/>
              </a:spcAft>
              <a:defRPr/>
            </a:pPr>
            <a:r>
              <a:rPr lang="en-US" sz="5000" dirty="0">
                <a:solidFill>
                  <a:srgbClr val="374140"/>
                </a:solidFill>
                <a:latin typeface="+mn-lt"/>
                <a:sym typeface="Trebuchet MS" panose="020B0603020202020204" pitchFamily="34" charset="0"/>
              </a:rPr>
              <a:t>Table of contents</a:t>
            </a:r>
          </a:p>
        </p:txBody>
      </p:sp>
      <p:pic>
        <p:nvPicPr>
          <p:cNvPr id="5" name="Picture 8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2957513" y="3590925"/>
            <a:ext cx="1681162" cy="3382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Date Placeholder 4"/>
          <p:cNvSpPr>
            <a:spLocks noGrp="1"/>
          </p:cNvSpPr>
          <p:nvPr>
            <p:ph type="dt" sz="half" idx="10"/>
          </p:nvPr>
        </p:nvSpPr>
        <p:spPr>
          <a:xfrm>
            <a:off x="9739313" y="6405563"/>
            <a:ext cx="1271587" cy="153987"/>
          </a:xfrm>
          <a:prstGeom prst="rect">
            <a:avLst/>
          </a:prstGeom>
        </p:spPr>
        <p:txBody>
          <a:bodyPr vert="horz" wrap="square" lIns="67483" tIns="33741" rIns="67483" bIns="33741" numCol="1" anchor="t" anchorCtr="0" compatLnSpc="1">
            <a:prstTxWarp prst="textNoShape">
              <a:avLst/>
            </a:prstTxWarp>
          </a:bodyPr>
          <a:lstStyle>
            <a:lvl1pPr>
              <a:defRPr sz="2000">
                <a:solidFill>
                  <a:srgbClr val="FFFFFF"/>
                </a:solidFill>
                <a:latin typeface="Trebuchet MS" pitchFamily="34" charset="0"/>
                <a:sym typeface="Trebuchet MS" pitchFamily="34" charset="0"/>
              </a:defRPr>
            </a:lvl1pPr>
          </a:lstStyle>
          <a:p>
            <a:pPr>
              <a:defRPr/>
            </a:pPr>
            <a:r>
              <a:rPr lang="ru-RU"/>
              <a:t>20.07.2021</a:t>
            </a:r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27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D. Blank green">
    <p:bg>
      <p:bgPr>
        <a:gradFill rotWithShape="1">
          <a:gsLst>
            <a:gs pos="0">
              <a:srgbClr val="0077BE"/>
            </a:gs>
            <a:gs pos="100000">
              <a:srgbClr val="67BD4A"/>
            </a:gs>
          </a:gsLst>
          <a:lin ang="81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ge"/>
          <p:cNvSpPr txBox="1"/>
          <p:nvPr userDrawn="1"/>
        </p:nvSpPr>
        <p:spPr>
          <a:xfrm>
            <a:off x="11018838" y="6389688"/>
            <a:ext cx="381000" cy="169862"/>
          </a:xfrm>
          <a:prstGeom prst="rect">
            <a:avLst/>
          </a:prstGeom>
          <a:noFill/>
        </p:spPr>
        <p:txBody>
          <a:bodyPr lIns="0" tIns="0" rIns="0" bIns="0" anchor="b">
            <a:spAutoFit/>
          </a:bodyPr>
          <a:lstStyle/>
          <a:p>
            <a:pPr algn="r" defTabSz="1029989" fontAlgn="auto">
              <a:spcBef>
                <a:spcPts val="0"/>
              </a:spcBef>
              <a:spcAft>
                <a:spcPts val="0"/>
              </a:spcAft>
              <a:defRPr/>
            </a:pPr>
            <a:fld id="{62BA788B-2C0D-4ED9-9FB2-AA7CE579E833}" type="slidenum">
              <a:rPr lang="en-US" sz="1100">
                <a:solidFill>
                  <a:prstClr val="white"/>
                </a:solidFill>
                <a:latin typeface="+mn-lt"/>
                <a:sym typeface="Trebuchet MS" panose="020B0603020202020204" pitchFamily="34" charset="0"/>
              </a:rPr>
              <a:pPr algn="r" defTabSz="1029989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sz="1100" dirty="0">
              <a:solidFill>
                <a:prstClr val="white"/>
              </a:solidFill>
              <a:latin typeface="+mn-lt"/>
              <a:sym typeface="Trebuchet MS" panose="020B0603020202020204" pitchFamily="34" charset="0"/>
            </a:endParaRPr>
          </a:p>
        </p:txBody>
      </p:sp>
      <p:sp>
        <p:nvSpPr>
          <p:cNvPr id="3" name="Date Placeholder 4"/>
          <p:cNvSpPr>
            <a:spLocks noGrp="1"/>
          </p:cNvSpPr>
          <p:nvPr>
            <p:ph type="dt" sz="half" idx="10"/>
          </p:nvPr>
        </p:nvSpPr>
        <p:spPr>
          <a:xfrm>
            <a:off x="9739313" y="6405563"/>
            <a:ext cx="1271587" cy="153987"/>
          </a:xfrm>
          <a:prstGeom prst="rect">
            <a:avLst/>
          </a:prstGeom>
        </p:spPr>
        <p:txBody>
          <a:bodyPr vert="horz" wrap="square" lIns="67483" tIns="33741" rIns="67483" bIns="33741" numCol="1" anchor="t" anchorCtr="0" compatLnSpc="1">
            <a:prstTxWarp prst="textNoShape">
              <a:avLst/>
            </a:prstTxWarp>
          </a:bodyPr>
          <a:lstStyle>
            <a:lvl1pPr>
              <a:defRPr sz="2000">
                <a:solidFill>
                  <a:srgbClr val="FFFFFF"/>
                </a:solidFill>
                <a:latin typeface="Trebuchet MS" pitchFamily="34" charset="0"/>
                <a:sym typeface="Trebuchet MS" pitchFamily="34" charset="0"/>
              </a:defRPr>
            </a:lvl1pPr>
          </a:lstStyle>
          <a:p>
            <a:pPr>
              <a:defRPr/>
            </a:pPr>
            <a:r>
              <a:rPr lang="ru-RU"/>
              <a:t>20.07.2021</a:t>
            </a:r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27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D. Blank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2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03194" name="think-cell Slide" r:id="rId5" imgW="360" imgH="360" progId="">
                  <p:embed/>
                </p:oleObj>
              </mc:Choice>
              <mc:Fallback>
                <p:oleObj name="think-cell Slide" r:id="rId5" imgW="360" imgH="360" progId="">
                  <p:embed/>
                  <p:pic>
                    <p:nvPicPr>
                      <p:cNvPr id="0" name="Picture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Rectangle 2" hidden="1"/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195263" cy="158750"/>
          </a:xfrm>
          <a:prstGeom prst="rect">
            <a:avLst/>
          </a:prstGeom>
          <a:solidFill>
            <a:srgbClr val="0077BE"/>
          </a:solidFill>
          <a:ln w="9525" cap="rnd" cmpd="sng" algn="ctr">
            <a:solidFill>
              <a:srgbClr val="0077BE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anchor="ctr"/>
          <a:lstStyle/>
          <a:p>
            <a:pPr algn="ctr" defTabSz="1038964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300" dirty="0" err="1">
              <a:solidFill>
                <a:srgbClr val="FFFFFF"/>
              </a:solidFill>
              <a:sym typeface="Trebuchet MS" panose="020B0603020202020204" pitchFamily="34" charset="0"/>
            </a:endParaRPr>
          </a:p>
        </p:txBody>
      </p:sp>
      <p:sp>
        <p:nvSpPr>
          <p:cNvPr id="4" name="Page"/>
          <p:cNvSpPr txBox="1"/>
          <p:nvPr userDrawn="1"/>
        </p:nvSpPr>
        <p:spPr>
          <a:xfrm>
            <a:off x="11337925" y="6389688"/>
            <a:ext cx="381000" cy="169862"/>
          </a:xfrm>
          <a:prstGeom prst="rect">
            <a:avLst/>
          </a:prstGeom>
          <a:noFill/>
        </p:spPr>
        <p:txBody>
          <a:bodyPr lIns="0" tIns="0" rIns="0" bIns="0" anchor="b">
            <a:spAutoFit/>
          </a:bodyPr>
          <a:lstStyle/>
          <a:p>
            <a:pPr algn="r" defTabSz="1029989" fontAlgn="auto">
              <a:spcBef>
                <a:spcPts val="0"/>
              </a:spcBef>
              <a:spcAft>
                <a:spcPts val="0"/>
              </a:spcAft>
              <a:defRPr/>
            </a:pPr>
            <a:fld id="{2CEE604E-5AD2-434B-8C32-FD602AEABA1C}" type="slidenum">
              <a:rPr lang="en-US" sz="1100">
                <a:solidFill>
                  <a:prstClr val="white">
                    <a:lumMod val="50000"/>
                  </a:prstClr>
                </a:solidFill>
                <a:latin typeface="+mn-lt"/>
                <a:sym typeface="Trebuchet MS" panose="020B0603020202020204" pitchFamily="34" charset="0"/>
              </a:rPr>
              <a:pPr algn="r" defTabSz="1029989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sz="1100" dirty="0">
              <a:solidFill>
                <a:prstClr val="white">
                  <a:lumMod val="50000"/>
                </a:prstClr>
              </a:solidFill>
              <a:latin typeface="+mn-lt"/>
              <a:sym typeface="Trebuchet MS" panose="020B0603020202020204" pitchFamily="34" charset="0"/>
            </a:endParaRPr>
          </a:p>
        </p:txBody>
      </p:sp>
      <p:pic>
        <p:nvPicPr>
          <p:cNvPr id="5" name="Picture 4" descr="http://D4AD938DC65031E21AF9EE0463C292AD.dms.sberbank.ru/D4AD938DC65031E21AF9EE0463C292AD-45FDCC9C7560CF35DA88EEE9435DF9FE-059EB227FE4DBB45BC02484443552864/1.png"/>
          <p:cNvPicPr>
            <a:picLocks/>
          </p:cNvPicPr>
          <p:nvPr userDrawn="1"/>
        </p:nvPicPr>
        <p:blipFill>
          <a:blip r:link="rId7"/>
          <a:srcRect/>
          <a:stretch>
            <a:fillRect/>
          </a:stretch>
        </p:blipFill>
        <p:spPr bwMode="auto">
          <a:xfrm>
            <a:off x="0" y="0"/>
            <a:ext cx="1588" cy="1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5" descr="http://D4AD938DC65031E21AF9EE0463C292AD.dms.sberbank.ru/D4AD938DC65031E21AF9EE0463C292AD-45FDCC9C7560CF35DA88EEE9435DF9FE-059EB227FE4DBB45BC02484443552864/1.png"/>
          <p:cNvPicPr>
            <a:picLocks/>
          </p:cNvPicPr>
          <p:nvPr userDrawn="1"/>
        </p:nvPicPr>
        <p:blipFill>
          <a:blip r:link="rId7"/>
          <a:srcRect/>
          <a:stretch>
            <a:fillRect/>
          </a:stretch>
        </p:blipFill>
        <p:spPr bwMode="auto">
          <a:xfrm>
            <a:off x="0" y="0"/>
            <a:ext cx="1588" cy="1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7" descr="http://D4AD938DC65031E21AF9EE0463C292AD.dms.sberbank.ru/D4AD938DC65031E21AF9EE0463C292AD-45FDCC9C7560CF35DA88EEE9435DF9FE-059EB227FE4DBB45BC02484443552864/1.png"/>
          <p:cNvPicPr>
            <a:picLocks/>
          </p:cNvPicPr>
          <p:nvPr userDrawn="1"/>
        </p:nvPicPr>
        <p:blipFill>
          <a:blip r:link="rId7"/>
          <a:srcRect/>
          <a:stretch>
            <a:fillRect/>
          </a:stretch>
        </p:blipFill>
        <p:spPr bwMode="auto">
          <a:xfrm>
            <a:off x="0" y="0"/>
            <a:ext cx="1588" cy="1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Date Placeholder 6"/>
          <p:cNvSpPr>
            <a:spLocks noGrp="1"/>
          </p:cNvSpPr>
          <p:nvPr>
            <p:ph type="dt" sz="half" idx="10"/>
          </p:nvPr>
        </p:nvSpPr>
        <p:spPr>
          <a:xfrm>
            <a:off x="9739313" y="6405563"/>
            <a:ext cx="1271587" cy="153987"/>
          </a:xfrm>
          <a:prstGeom prst="rect">
            <a:avLst/>
          </a:prstGeom>
        </p:spPr>
        <p:txBody>
          <a:bodyPr vert="horz" wrap="square" lIns="67483" tIns="33741" rIns="67483" bIns="33741" numCol="1" anchor="t" anchorCtr="0" compatLnSpc="1">
            <a:prstTxWarp prst="textNoShape">
              <a:avLst/>
            </a:prstTxWarp>
          </a:bodyPr>
          <a:lstStyle>
            <a:lvl1pPr>
              <a:defRPr sz="2000">
                <a:solidFill>
                  <a:srgbClr val="575757"/>
                </a:solidFill>
                <a:latin typeface="Trebuchet MS" pitchFamily="34" charset="0"/>
                <a:sym typeface="Trebuchet MS" pitchFamily="34" charset="0"/>
              </a:defRPr>
            </a:lvl1pPr>
          </a:lstStyle>
          <a:p>
            <a:pPr>
              <a:defRPr/>
            </a:pPr>
            <a:r>
              <a:rPr lang="ru-RU"/>
              <a:t>20.07.2021</a:t>
            </a:r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27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D. Layout gu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2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04218" name="think-cell Slide" r:id="rId5" imgW="360" imgH="360" progId="">
                  <p:embed/>
                </p:oleObj>
              </mc:Choice>
              <mc:Fallback>
                <p:oleObj name="think-cell Slide" r:id="rId5" imgW="360" imgH="360" progId="">
                  <p:embed/>
                  <p:pic>
                    <p:nvPicPr>
                      <p:cNvPr id="0" name="Picture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Rectangle 2" hidden="1"/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195263" cy="158750"/>
          </a:xfrm>
          <a:prstGeom prst="rect">
            <a:avLst/>
          </a:prstGeom>
          <a:solidFill>
            <a:srgbClr val="0077BE"/>
          </a:solidFill>
          <a:ln w="9525" cap="rnd" cmpd="sng" algn="ctr">
            <a:solidFill>
              <a:srgbClr val="0077BE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anchor="ctr"/>
          <a:lstStyle/>
          <a:p>
            <a:pPr algn="ctr" defTabSz="1038964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300" dirty="0" err="1">
              <a:solidFill>
                <a:srgbClr val="FFFFFF"/>
              </a:solidFill>
              <a:sym typeface="Trebuchet MS" panose="020B0603020202020204" pitchFamily="34" charset="0"/>
            </a:endParaRPr>
          </a:p>
        </p:txBody>
      </p:sp>
      <p:sp>
        <p:nvSpPr>
          <p:cNvPr id="4" name="Page"/>
          <p:cNvSpPr txBox="1"/>
          <p:nvPr userDrawn="1"/>
        </p:nvSpPr>
        <p:spPr>
          <a:xfrm>
            <a:off x="11337925" y="6389688"/>
            <a:ext cx="381000" cy="169862"/>
          </a:xfrm>
          <a:prstGeom prst="rect">
            <a:avLst/>
          </a:prstGeom>
          <a:noFill/>
        </p:spPr>
        <p:txBody>
          <a:bodyPr lIns="0" tIns="0" rIns="0" bIns="0" anchor="b">
            <a:spAutoFit/>
          </a:bodyPr>
          <a:lstStyle/>
          <a:p>
            <a:pPr algn="r" defTabSz="1029989" fontAlgn="auto">
              <a:spcBef>
                <a:spcPts val="0"/>
              </a:spcBef>
              <a:spcAft>
                <a:spcPts val="0"/>
              </a:spcAft>
              <a:defRPr/>
            </a:pPr>
            <a:fld id="{984F5EDD-9C50-469A-8755-E53080E5BC6B}" type="slidenum">
              <a:rPr lang="en-US" sz="1100">
                <a:solidFill>
                  <a:prstClr val="white">
                    <a:lumMod val="50000"/>
                  </a:prstClr>
                </a:solidFill>
                <a:latin typeface="+mn-lt"/>
                <a:sym typeface="Trebuchet MS" panose="020B0603020202020204" pitchFamily="34" charset="0"/>
              </a:rPr>
              <a:pPr algn="r" defTabSz="1029989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sz="1100" dirty="0">
              <a:solidFill>
                <a:prstClr val="white">
                  <a:lumMod val="50000"/>
                </a:prstClr>
              </a:solidFill>
              <a:latin typeface="+mn-lt"/>
              <a:sym typeface="Trebuchet MS" panose="020B0603020202020204" pitchFamily="34" charset="0"/>
            </a:endParaRPr>
          </a:p>
        </p:txBody>
      </p:sp>
      <p:grpSp>
        <p:nvGrpSpPr>
          <p:cNvPr id="5" name="A4Grid"/>
          <p:cNvGrpSpPr>
            <a:grpSpLocks/>
          </p:cNvGrpSpPr>
          <p:nvPr userDrawn="1"/>
        </p:nvGrpSpPr>
        <p:grpSpPr bwMode="auto">
          <a:xfrm>
            <a:off x="0" y="0"/>
            <a:ext cx="12192000" cy="6858000"/>
            <a:chOff x="0" y="0"/>
            <a:chExt cx="9906000" cy="6858000"/>
          </a:xfrm>
        </p:grpSpPr>
        <p:sp>
          <p:nvSpPr>
            <p:cNvPr id="6" name="Slide edges"/>
            <p:cNvSpPr>
              <a:spLocks noChangeAspect="1"/>
            </p:cNvSpPr>
            <p:nvPr/>
          </p:nvSpPr>
          <p:spPr bwMode="auto">
            <a:xfrm>
              <a:off x="0" y="0"/>
              <a:ext cx="9906000" cy="6858000"/>
            </a:xfrm>
            <a:custGeom>
              <a:avLst/>
              <a:gdLst>
                <a:gd name="T0" fmla="*/ 6024 w 6026"/>
                <a:gd name="T1" fmla="*/ 3394 h 3396"/>
                <a:gd name="T2" fmla="*/ 6024 w 6026"/>
                <a:gd name="T3" fmla="*/ 3391 h 3396"/>
                <a:gd name="T4" fmla="*/ 5 w 6026"/>
                <a:gd name="T5" fmla="*/ 3391 h 3396"/>
                <a:gd name="T6" fmla="*/ 5 w 6026"/>
                <a:gd name="T7" fmla="*/ 5 h 3396"/>
                <a:gd name="T8" fmla="*/ 6021 w 6026"/>
                <a:gd name="T9" fmla="*/ 5 h 3396"/>
                <a:gd name="T10" fmla="*/ 6021 w 6026"/>
                <a:gd name="T11" fmla="*/ 3394 h 3396"/>
                <a:gd name="T12" fmla="*/ 6024 w 6026"/>
                <a:gd name="T13" fmla="*/ 3394 h 3396"/>
                <a:gd name="T14" fmla="*/ 6024 w 6026"/>
                <a:gd name="T15" fmla="*/ 3391 h 3396"/>
                <a:gd name="T16" fmla="*/ 6024 w 6026"/>
                <a:gd name="T17" fmla="*/ 3394 h 3396"/>
                <a:gd name="T18" fmla="*/ 6026 w 6026"/>
                <a:gd name="T19" fmla="*/ 3394 h 3396"/>
                <a:gd name="T20" fmla="*/ 6026 w 6026"/>
                <a:gd name="T21" fmla="*/ 0 h 3396"/>
                <a:gd name="T22" fmla="*/ 0 w 6026"/>
                <a:gd name="T23" fmla="*/ 0 h 3396"/>
                <a:gd name="T24" fmla="*/ 0 w 6026"/>
                <a:gd name="T25" fmla="*/ 3396 h 3396"/>
                <a:gd name="T26" fmla="*/ 6026 w 6026"/>
                <a:gd name="T27" fmla="*/ 3396 h 3396"/>
                <a:gd name="T28" fmla="*/ 6026 w 6026"/>
                <a:gd name="T29" fmla="*/ 3394 h 3396"/>
                <a:gd name="T30" fmla="*/ 6024 w 6026"/>
                <a:gd name="T31" fmla="*/ 3394 h 33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6026" h="3396">
                  <a:moveTo>
                    <a:pt x="6024" y="3394"/>
                  </a:moveTo>
                  <a:lnTo>
                    <a:pt x="6024" y="3391"/>
                  </a:lnTo>
                  <a:lnTo>
                    <a:pt x="5" y="3391"/>
                  </a:lnTo>
                  <a:lnTo>
                    <a:pt x="5" y="5"/>
                  </a:lnTo>
                  <a:lnTo>
                    <a:pt x="6021" y="5"/>
                  </a:lnTo>
                  <a:lnTo>
                    <a:pt x="6021" y="3394"/>
                  </a:lnTo>
                  <a:lnTo>
                    <a:pt x="6024" y="3394"/>
                  </a:lnTo>
                  <a:lnTo>
                    <a:pt x="6024" y="3391"/>
                  </a:lnTo>
                  <a:lnTo>
                    <a:pt x="6024" y="3394"/>
                  </a:lnTo>
                  <a:lnTo>
                    <a:pt x="6026" y="3394"/>
                  </a:lnTo>
                  <a:lnTo>
                    <a:pt x="6026" y="0"/>
                  </a:lnTo>
                  <a:lnTo>
                    <a:pt x="0" y="0"/>
                  </a:lnTo>
                  <a:lnTo>
                    <a:pt x="0" y="3396"/>
                  </a:lnTo>
                  <a:lnTo>
                    <a:pt x="6026" y="3396"/>
                  </a:lnTo>
                  <a:lnTo>
                    <a:pt x="6026" y="3394"/>
                  </a:lnTo>
                  <a:lnTo>
                    <a:pt x="6024" y="3394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/>
            <a:lstStyle/>
            <a:p>
              <a:pPr defTabSz="1038964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400" dirty="0">
                <a:solidFill>
                  <a:srgbClr val="575757"/>
                </a:solidFill>
                <a:latin typeface="+mn-lt"/>
              </a:endParaRPr>
            </a:p>
          </p:txBody>
        </p:sp>
        <p:sp>
          <p:nvSpPr>
            <p:cNvPr id="7" name="No-fly zone"/>
            <p:cNvSpPr/>
            <p:nvPr userDrawn="1"/>
          </p:nvSpPr>
          <p:spPr>
            <a:xfrm>
              <a:off x="0" y="0"/>
              <a:ext cx="9906000" cy="6858000"/>
            </a:xfrm>
            <a:custGeom>
              <a:avLst/>
              <a:gdLst>
                <a:gd name="connsiteX0" fmla="*/ 629400 w 9906000"/>
                <a:gd name="connsiteY0" fmla="*/ 622800 h 6858000"/>
                <a:gd name="connsiteX1" fmla="*/ 629400 w 9906000"/>
                <a:gd name="connsiteY1" fmla="*/ 6156000 h 6858000"/>
                <a:gd name="connsiteX2" fmla="*/ 9276600 w 9906000"/>
                <a:gd name="connsiteY2" fmla="*/ 6156000 h 6858000"/>
                <a:gd name="connsiteX3" fmla="*/ 9276600 w 9906000"/>
                <a:gd name="connsiteY3" fmla="*/ 622800 h 6858000"/>
                <a:gd name="connsiteX4" fmla="*/ 0 w 9906000"/>
                <a:gd name="connsiteY4" fmla="*/ 0 h 6858000"/>
                <a:gd name="connsiteX5" fmla="*/ 629400 w 9906000"/>
                <a:gd name="connsiteY5" fmla="*/ 0 h 6858000"/>
                <a:gd name="connsiteX6" fmla="*/ 629400 w 9906000"/>
                <a:gd name="connsiteY6" fmla="*/ 0 h 6858000"/>
                <a:gd name="connsiteX7" fmla="*/ 9276600 w 9906000"/>
                <a:gd name="connsiteY7" fmla="*/ 0 h 6858000"/>
                <a:gd name="connsiteX8" fmla="*/ 9906000 w 9906000"/>
                <a:gd name="connsiteY8" fmla="*/ 0 h 6858000"/>
                <a:gd name="connsiteX9" fmla="*/ 9906000 w 9906000"/>
                <a:gd name="connsiteY9" fmla="*/ 622800 h 6858000"/>
                <a:gd name="connsiteX10" fmla="*/ 9906000 w 9906000"/>
                <a:gd name="connsiteY10" fmla="*/ 6156000 h 6858000"/>
                <a:gd name="connsiteX11" fmla="*/ 9906000 w 9906000"/>
                <a:gd name="connsiteY11" fmla="*/ 6858000 h 6858000"/>
                <a:gd name="connsiteX12" fmla="*/ 9276600 w 9906000"/>
                <a:gd name="connsiteY12" fmla="*/ 6858000 h 6858000"/>
                <a:gd name="connsiteX13" fmla="*/ 629400 w 9906000"/>
                <a:gd name="connsiteY13" fmla="*/ 6858000 h 6858000"/>
                <a:gd name="connsiteX14" fmla="*/ 0 w 9906000"/>
                <a:gd name="connsiteY14" fmla="*/ 6858000 h 6858000"/>
                <a:gd name="connsiteX15" fmla="*/ 0 w 9906000"/>
                <a:gd name="connsiteY15" fmla="*/ 685800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9906000" h="6858000">
                  <a:moveTo>
                    <a:pt x="629400" y="622800"/>
                  </a:moveTo>
                  <a:lnTo>
                    <a:pt x="629400" y="6156000"/>
                  </a:lnTo>
                  <a:lnTo>
                    <a:pt x="9276600" y="6156000"/>
                  </a:lnTo>
                  <a:lnTo>
                    <a:pt x="9276600" y="622800"/>
                  </a:lnTo>
                  <a:close/>
                  <a:moveTo>
                    <a:pt x="0" y="0"/>
                  </a:moveTo>
                  <a:lnTo>
                    <a:pt x="629400" y="0"/>
                  </a:lnTo>
                  <a:lnTo>
                    <a:pt x="629400" y="0"/>
                  </a:lnTo>
                  <a:lnTo>
                    <a:pt x="9276600" y="0"/>
                  </a:lnTo>
                  <a:lnTo>
                    <a:pt x="9906000" y="0"/>
                  </a:lnTo>
                  <a:lnTo>
                    <a:pt x="9906000" y="622800"/>
                  </a:lnTo>
                  <a:lnTo>
                    <a:pt x="9906000" y="6156000"/>
                  </a:lnTo>
                  <a:lnTo>
                    <a:pt x="9906000" y="6858000"/>
                  </a:lnTo>
                  <a:lnTo>
                    <a:pt x="9276600" y="6858000"/>
                  </a:lnTo>
                  <a:lnTo>
                    <a:pt x="629400" y="6858000"/>
                  </a:lnTo>
                  <a:lnTo>
                    <a:pt x="0" y="6858000"/>
                  </a:lnTo>
                  <a:lnTo>
                    <a:pt x="0" y="6858000"/>
                  </a:lnTo>
                  <a:close/>
                </a:path>
              </a:pathLst>
            </a:custGeom>
            <a:solidFill>
              <a:srgbClr val="FFEFEF">
                <a:alpha val="40000"/>
              </a:srgbClr>
            </a:solidFill>
            <a:ln>
              <a:noFill/>
            </a:ln>
          </p:spPr>
          <p:txBody>
            <a:bodyPr/>
            <a:lstStyle/>
            <a:p>
              <a:pPr defTabSz="1038964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400" dirty="0">
                <a:solidFill>
                  <a:srgbClr val="575757"/>
                </a:solidFill>
                <a:latin typeface="+mn-lt"/>
              </a:endParaRPr>
            </a:p>
          </p:txBody>
        </p:sp>
        <p:sp>
          <p:nvSpPr>
            <p:cNvPr id="8" name="Footnote measure"/>
            <p:cNvSpPr>
              <a:spLocks noChangeArrowheads="1"/>
            </p:cNvSpPr>
            <p:nvPr/>
          </p:nvSpPr>
          <p:spPr bwMode="auto">
            <a:xfrm>
              <a:off x="629444" y="6156325"/>
              <a:ext cx="8647113" cy="377825"/>
            </a:xfrm>
            <a:prstGeom prst="rect">
              <a:avLst/>
            </a:prstGeom>
            <a:solidFill>
              <a:schemeClr val="accent3">
                <a:alpha val="15000"/>
              </a:schemeClr>
            </a:solidFill>
            <a:ln>
              <a:noFill/>
            </a:ln>
            <a:extLst/>
          </p:spPr>
          <p:txBody>
            <a:bodyPr/>
            <a:lstStyle/>
            <a:p>
              <a:pPr defTabSz="1038964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400" dirty="0">
                <a:solidFill>
                  <a:srgbClr val="575757"/>
                </a:solidFill>
                <a:latin typeface="+mn-lt"/>
              </a:endParaRPr>
            </a:p>
          </p:txBody>
        </p:sp>
        <p:sp>
          <p:nvSpPr>
            <p:cNvPr id="9" name="Whitespace measure"/>
            <p:cNvSpPr>
              <a:spLocks noChangeArrowheads="1"/>
            </p:cNvSpPr>
            <p:nvPr/>
          </p:nvSpPr>
          <p:spPr bwMode="auto">
            <a:xfrm>
              <a:off x="629444" y="1497013"/>
              <a:ext cx="8647113" cy="582612"/>
            </a:xfrm>
            <a:prstGeom prst="rect">
              <a:avLst/>
            </a:prstGeom>
            <a:solidFill>
              <a:schemeClr val="accent3">
                <a:alpha val="15000"/>
              </a:schemeClr>
            </a:solidFill>
            <a:ln>
              <a:noFill/>
            </a:ln>
            <a:extLst/>
          </p:spPr>
          <p:txBody>
            <a:bodyPr/>
            <a:lstStyle/>
            <a:p>
              <a:pPr defTabSz="1038964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400" dirty="0">
                <a:solidFill>
                  <a:srgbClr val="575757"/>
                </a:solidFill>
                <a:latin typeface="+mn-lt"/>
              </a:endParaRPr>
            </a:p>
          </p:txBody>
        </p:sp>
        <p:grpSp>
          <p:nvGrpSpPr>
            <p:cNvPr id="10" name="Gutter space"/>
            <p:cNvGrpSpPr>
              <a:grpSpLocks/>
            </p:cNvGrpSpPr>
            <p:nvPr userDrawn="1"/>
          </p:nvGrpSpPr>
          <p:grpSpPr bwMode="auto">
            <a:xfrm>
              <a:off x="1140950" y="623086"/>
              <a:ext cx="7624100" cy="5532930"/>
              <a:chOff x="1140950" y="623086"/>
              <a:chExt cx="7624100" cy="5532930"/>
            </a:xfrm>
          </p:grpSpPr>
          <p:sp>
            <p:nvSpPr>
              <p:cNvPr id="40" name="Gutter 11"/>
              <p:cNvSpPr>
                <a:spLocks noChangeArrowheads="1"/>
              </p:cNvSpPr>
              <p:nvPr/>
            </p:nvSpPr>
            <p:spPr bwMode="auto">
              <a:xfrm>
                <a:off x="8536186" y="622300"/>
                <a:ext cx="228303" cy="5534025"/>
              </a:xfrm>
              <a:prstGeom prst="rect">
                <a:avLst/>
              </a:prstGeom>
              <a:solidFill>
                <a:schemeClr val="accent5">
                  <a:alpha val="15000"/>
                </a:schemeClr>
              </a:solidFill>
              <a:ln>
                <a:noFill/>
              </a:ln>
              <a:extLst/>
            </p:spPr>
            <p:txBody>
              <a:bodyPr/>
              <a:lstStyle/>
              <a:p>
                <a:pPr defTabSz="1038964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400" dirty="0">
                  <a:solidFill>
                    <a:srgbClr val="575757"/>
                  </a:solidFill>
                  <a:latin typeface="+mn-lt"/>
                </a:endParaRPr>
              </a:p>
            </p:txBody>
          </p:sp>
          <p:sp>
            <p:nvSpPr>
              <p:cNvPr id="41" name="Gutter 10"/>
              <p:cNvSpPr>
                <a:spLocks noChangeArrowheads="1"/>
              </p:cNvSpPr>
              <p:nvPr/>
            </p:nvSpPr>
            <p:spPr bwMode="auto">
              <a:xfrm>
                <a:off x="7797106" y="622300"/>
                <a:ext cx="228302" cy="5534025"/>
              </a:xfrm>
              <a:prstGeom prst="rect">
                <a:avLst/>
              </a:prstGeom>
              <a:solidFill>
                <a:schemeClr val="accent5">
                  <a:alpha val="15000"/>
                </a:schemeClr>
              </a:solidFill>
              <a:ln>
                <a:noFill/>
              </a:ln>
              <a:extLst/>
            </p:spPr>
            <p:txBody>
              <a:bodyPr/>
              <a:lstStyle/>
              <a:p>
                <a:pPr defTabSz="1038964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400" dirty="0">
                  <a:solidFill>
                    <a:srgbClr val="575757"/>
                  </a:solidFill>
                  <a:latin typeface="+mn-lt"/>
                </a:endParaRPr>
              </a:p>
            </p:txBody>
          </p:sp>
          <p:sp>
            <p:nvSpPr>
              <p:cNvPr id="42" name="Gutter 9"/>
              <p:cNvSpPr>
                <a:spLocks noChangeArrowheads="1"/>
              </p:cNvSpPr>
              <p:nvPr/>
            </p:nvSpPr>
            <p:spPr bwMode="auto">
              <a:xfrm>
                <a:off x="7056735" y="622300"/>
                <a:ext cx="228302" cy="5534025"/>
              </a:xfrm>
              <a:prstGeom prst="rect">
                <a:avLst/>
              </a:prstGeom>
              <a:solidFill>
                <a:schemeClr val="accent5">
                  <a:alpha val="15000"/>
                </a:schemeClr>
              </a:solidFill>
              <a:ln>
                <a:noFill/>
              </a:ln>
              <a:extLst/>
            </p:spPr>
            <p:txBody>
              <a:bodyPr/>
              <a:lstStyle/>
              <a:p>
                <a:pPr defTabSz="1038964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400" dirty="0">
                  <a:solidFill>
                    <a:srgbClr val="575757"/>
                  </a:solidFill>
                  <a:latin typeface="+mn-lt"/>
                </a:endParaRPr>
              </a:p>
            </p:txBody>
          </p:sp>
          <p:sp>
            <p:nvSpPr>
              <p:cNvPr id="43" name="Gutter 8"/>
              <p:cNvSpPr>
                <a:spLocks noChangeArrowheads="1"/>
              </p:cNvSpPr>
              <p:nvPr/>
            </p:nvSpPr>
            <p:spPr bwMode="auto">
              <a:xfrm>
                <a:off x="6317655" y="622300"/>
                <a:ext cx="228303" cy="5534025"/>
              </a:xfrm>
              <a:prstGeom prst="rect">
                <a:avLst/>
              </a:prstGeom>
              <a:solidFill>
                <a:schemeClr val="accent5">
                  <a:alpha val="15000"/>
                </a:schemeClr>
              </a:solidFill>
              <a:ln>
                <a:noFill/>
              </a:ln>
              <a:extLst/>
            </p:spPr>
            <p:txBody>
              <a:bodyPr/>
              <a:lstStyle/>
              <a:p>
                <a:pPr defTabSz="1038964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400" dirty="0">
                  <a:solidFill>
                    <a:srgbClr val="575757"/>
                  </a:solidFill>
                  <a:latin typeface="+mn-lt"/>
                </a:endParaRPr>
              </a:p>
            </p:txBody>
          </p:sp>
          <p:sp>
            <p:nvSpPr>
              <p:cNvPr id="44" name="Gutter 7"/>
              <p:cNvSpPr>
                <a:spLocks noChangeArrowheads="1"/>
              </p:cNvSpPr>
              <p:nvPr/>
            </p:nvSpPr>
            <p:spPr bwMode="auto">
              <a:xfrm>
                <a:off x="5578575" y="622300"/>
                <a:ext cx="228302" cy="5534025"/>
              </a:xfrm>
              <a:prstGeom prst="rect">
                <a:avLst/>
              </a:prstGeom>
              <a:solidFill>
                <a:schemeClr val="accent5">
                  <a:alpha val="15000"/>
                </a:schemeClr>
              </a:solidFill>
              <a:ln>
                <a:noFill/>
              </a:ln>
              <a:extLst/>
            </p:spPr>
            <p:txBody>
              <a:bodyPr/>
              <a:lstStyle/>
              <a:p>
                <a:pPr defTabSz="1038964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400" dirty="0">
                  <a:solidFill>
                    <a:srgbClr val="575757"/>
                  </a:solidFill>
                  <a:latin typeface="+mn-lt"/>
                </a:endParaRPr>
              </a:p>
            </p:txBody>
          </p:sp>
          <p:sp>
            <p:nvSpPr>
              <p:cNvPr id="45" name="Gutter 6"/>
              <p:cNvSpPr>
                <a:spLocks noChangeArrowheads="1"/>
              </p:cNvSpPr>
              <p:nvPr/>
            </p:nvSpPr>
            <p:spPr bwMode="auto">
              <a:xfrm>
                <a:off x="4838204" y="622300"/>
                <a:ext cx="229592" cy="5534025"/>
              </a:xfrm>
              <a:prstGeom prst="rect">
                <a:avLst/>
              </a:prstGeom>
              <a:solidFill>
                <a:schemeClr val="accent5">
                  <a:alpha val="15000"/>
                </a:schemeClr>
              </a:solidFill>
              <a:ln>
                <a:noFill/>
              </a:ln>
              <a:extLst/>
            </p:spPr>
            <p:txBody>
              <a:bodyPr/>
              <a:lstStyle/>
              <a:p>
                <a:pPr defTabSz="1038964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400" dirty="0">
                  <a:solidFill>
                    <a:srgbClr val="575757"/>
                  </a:solidFill>
                  <a:latin typeface="+mn-lt"/>
                </a:endParaRPr>
              </a:p>
            </p:txBody>
          </p:sp>
          <p:sp>
            <p:nvSpPr>
              <p:cNvPr id="46" name="Gutter 5"/>
              <p:cNvSpPr>
                <a:spLocks noChangeArrowheads="1"/>
              </p:cNvSpPr>
              <p:nvPr/>
            </p:nvSpPr>
            <p:spPr bwMode="auto">
              <a:xfrm>
                <a:off x="4099123" y="622300"/>
                <a:ext cx="228303" cy="5534025"/>
              </a:xfrm>
              <a:prstGeom prst="rect">
                <a:avLst/>
              </a:prstGeom>
              <a:solidFill>
                <a:schemeClr val="accent5">
                  <a:alpha val="15000"/>
                </a:schemeClr>
              </a:solidFill>
              <a:ln>
                <a:noFill/>
              </a:ln>
              <a:extLst/>
            </p:spPr>
            <p:txBody>
              <a:bodyPr/>
              <a:lstStyle/>
              <a:p>
                <a:pPr defTabSz="1038964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400" dirty="0">
                  <a:solidFill>
                    <a:srgbClr val="575757"/>
                  </a:solidFill>
                  <a:latin typeface="+mn-lt"/>
                </a:endParaRPr>
              </a:p>
            </p:txBody>
          </p:sp>
          <p:sp>
            <p:nvSpPr>
              <p:cNvPr id="47" name="Gutter 4"/>
              <p:cNvSpPr>
                <a:spLocks noChangeArrowheads="1"/>
              </p:cNvSpPr>
              <p:nvPr/>
            </p:nvSpPr>
            <p:spPr bwMode="auto">
              <a:xfrm>
                <a:off x="3360043" y="622300"/>
                <a:ext cx="228302" cy="5534025"/>
              </a:xfrm>
              <a:prstGeom prst="rect">
                <a:avLst/>
              </a:prstGeom>
              <a:solidFill>
                <a:schemeClr val="accent5">
                  <a:alpha val="15000"/>
                </a:schemeClr>
              </a:solidFill>
              <a:ln>
                <a:noFill/>
              </a:ln>
              <a:extLst/>
            </p:spPr>
            <p:txBody>
              <a:bodyPr/>
              <a:lstStyle/>
              <a:p>
                <a:pPr defTabSz="1038964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400" dirty="0">
                  <a:solidFill>
                    <a:srgbClr val="575757"/>
                  </a:solidFill>
                  <a:latin typeface="+mn-lt"/>
                </a:endParaRPr>
              </a:p>
            </p:txBody>
          </p:sp>
          <p:sp>
            <p:nvSpPr>
              <p:cNvPr id="48" name="Gutter 3"/>
              <p:cNvSpPr>
                <a:spLocks noChangeArrowheads="1"/>
              </p:cNvSpPr>
              <p:nvPr/>
            </p:nvSpPr>
            <p:spPr bwMode="auto">
              <a:xfrm>
                <a:off x="2620963" y="622300"/>
                <a:ext cx="228303" cy="5534025"/>
              </a:xfrm>
              <a:prstGeom prst="rect">
                <a:avLst/>
              </a:prstGeom>
              <a:solidFill>
                <a:schemeClr val="accent5">
                  <a:alpha val="15000"/>
                </a:schemeClr>
              </a:solidFill>
              <a:ln>
                <a:noFill/>
              </a:ln>
              <a:extLst/>
            </p:spPr>
            <p:txBody>
              <a:bodyPr/>
              <a:lstStyle/>
              <a:p>
                <a:pPr defTabSz="1038964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400" dirty="0">
                  <a:solidFill>
                    <a:srgbClr val="575757"/>
                  </a:solidFill>
                  <a:latin typeface="+mn-lt"/>
                </a:endParaRPr>
              </a:p>
            </p:txBody>
          </p:sp>
          <p:sp>
            <p:nvSpPr>
              <p:cNvPr id="49" name="Gutter 2"/>
              <p:cNvSpPr>
                <a:spLocks noChangeArrowheads="1"/>
              </p:cNvSpPr>
              <p:nvPr/>
            </p:nvSpPr>
            <p:spPr bwMode="auto">
              <a:xfrm>
                <a:off x="1880592" y="622300"/>
                <a:ext cx="228303" cy="5534025"/>
              </a:xfrm>
              <a:prstGeom prst="rect">
                <a:avLst/>
              </a:prstGeom>
              <a:solidFill>
                <a:schemeClr val="accent5">
                  <a:alpha val="15000"/>
                </a:schemeClr>
              </a:solidFill>
              <a:ln>
                <a:noFill/>
              </a:ln>
              <a:extLst/>
            </p:spPr>
            <p:txBody>
              <a:bodyPr/>
              <a:lstStyle/>
              <a:p>
                <a:pPr defTabSz="1038964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400" dirty="0">
                  <a:solidFill>
                    <a:srgbClr val="575757"/>
                  </a:solidFill>
                  <a:latin typeface="+mn-lt"/>
                </a:endParaRPr>
              </a:p>
            </p:txBody>
          </p:sp>
          <p:sp>
            <p:nvSpPr>
              <p:cNvPr id="50" name="Gutter 1"/>
              <p:cNvSpPr>
                <a:spLocks noChangeArrowheads="1"/>
              </p:cNvSpPr>
              <p:nvPr/>
            </p:nvSpPr>
            <p:spPr bwMode="auto">
              <a:xfrm>
                <a:off x="1141512" y="622300"/>
                <a:ext cx="228302" cy="5534025"/>
              </a:xfrm>
              <a:prstGeom prst="rect">
                <a:avLst/>
              </a:prstGeom>
              <a:solidFill>
                <a:schemeClr val="accent5">
                  <a:alpha val="15000"/>
                </a:schemeClr>
              </a:solidFill>
              <a:ln>
                <a:noFill/>
              </a:ln>
              <a:extLst/>
            </p:spPr>
            <p:txBody>
              <a:bodyPr/>
              <a:lstStyle/>
              <a:p>
                <a:pPr defTabSz="1038964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400" dirty="0">
                  <a:solidFill>
                    <a:srgbClr val="575757"/>
                  </a:solidFill>
                  <a:latin typeface="+mn-lt"/>
                </a:endParaRPr>
              </a:p>
            </p:txBody>
          </p:sp>
        </p:grpSp>
        <p:grpSp>
          <p:nvGrpSpPr>
            <p:cNvPr id="11" name="Baselines/Anchors"/>
            <p:cNvGrpSpPr>
              <a:grpSpLocks noChangeAspect="1"/>
            </p:cNvGrpSpPr>
            <p:nvPr userDrawn="1"/>
          </p:nvGrpSpPr>
          <p:grpSpPr bwMode="auto">
            <a:xfrm>
              <a:off x="0" y="623086"/>
              <a:ext cx="9906000" cy="5532931"/>
              <a:chOff x="0" y="623086"/>
              <a:chExt cx="9906000" cy="5532931"/>
            </a:xfrm>
          </p:grpSpPr>
          <p:sp>
            <p:nvSpPr>
              <p:cNvPr id="20" name="Line 20"/>
              <p:cNvSpPr>
                <a:spLocks noChangeShapeType="1"/>
              </p:cNvSpPr>
              <p:nvPr/>
            </p:nvSpPr>
            <p:spPr bwMode="auto">
              <a:xfrm>
                <a:off x="1290" y="6156325"/>
                <a:ext cx="9904710" cy="0"/>
              </a:xfrm>
              <a:prstGeom prst="line">
                <a:avLst/>
              </a:prstGeom>
              <a:noFill/>
              <a:ln w="6350" cap="flat">
                <a:solidFill>
                  <a:srgbClr val="30C1D7">
                    <a:alpha val="40000"/>
                  </a:srgbClr>
                </a:solidFill>
                <a:prstDash val="solid"/>
                <a:miter lim="800000"/>
                <a:headEnd/>
                <a:tailEnd/>
              </a:ln>
              <a:extLst/>
            </p:spPr>
            <p:txBody>
              <a:bodyPr/>
              <a:lstStyle/>
              <a:p>
                <a:pPr defTabSz="1038964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400" dirty="0">
                  <a:solidFill>
                    <a:srgbClr val="575757"/>
                  </a:solidFill>
                  <a:latin typeface="+mn-lt"/>
                </a:endParaRPr>
              </a:p>
            </p:txBody>
          </p:sp>
          <p:sp>
            <p:nvSpPr>
              <p:cNvPr id="21" name="Line 19"/>
              <p:cNvSpPr>
                <a:spLocks noChangeShapeType="1"/>
              </p:cNvSpPr>
              <p:nvPr/>
            </p:nvSpPr>
            <p:spPr bwMode="auto">
              <a:xfrm>
                <a:off x="1290" y="5865813"/>
                <a:ext cx="9904710" cy="0"/>
              </a:xfrm>
              <a:prstGeom prst="line">
                <a:avLst/>
              </a:prstGeom>
              <a:noFill/>
              <a:ln w="6350" cap="flat">
                <a:solidFill>
                  <a:srgbClr val="30C1D7">
                    <a:alpha val="40000"/>
                  </a:srgbClr>
                </a:solidFill>
                <a:prstDash val="solid"/>
                <a:miter lim="800000"/>
                <a:headEnd/>
                <a:tailEnd/>
              </a:ln>
              <a:extLst/>
            </p:spPr>
            <p:txBody>
              <a:bodyPr/>
              <a:lstStyle/>
              <a:p>
                <a:pPr defTabSz="1038964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400" dirty="0">
                  <a:solidFill>
                    <a:srgbClr val="575757"/>
                  </a:solidFill>
                  <a:latin typeface="+mn-lt"/>
                </a:endParaRPr>
              </a:p>
            </p:txBody>
          </p:sp>
          <p:sp>
            <p:nvSpPr>
              <p:cNvPr id="22" name="Line 18"/>
              <p:cNvSpPr>
                <a:spLocks noChangeShapeType="1"/>
              </p:cNvSpPr>
              <p:nvPr/>
            </p:nvSpPr>
            <p:spPr bwMode="auto">
              <a:xfrm>
                <a:off x="1290" y="5573713"/>
                <a:ext cx="9904710" cy="0"/>
              </a:xfrm>
              <a:prstGeom prst="line">
                <a:avLst/>
              </a:prstGeom>
              <a:noFill/>
              <a:ln w="6350" cap="flat">
                <a:solidFill>
                  <a:srgbClr val="30C1D7">
                    <a:alpha val="40000"/>
                  </a:srgbClr>
                </a:solidFill>
                <a:prstDash val="solid"/>
                <a:miter lim="800000"/>
                <a:headEnd/>
                <a:tailEnd/>
              </a:ln>
              <a:extLst/>
            </p:spPr>
            <p:txBody>
              <a:bodyPr/>
              <a:lstStyle/>
              <a:p>
                <a:pPr defTabSz="1038964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400" dirty="0">
                  <a:solidFill>
                    <a:srgbClr val="575757"/>
                  </a:solidFill>
                  <a:latin typeface="+mn-lt"/>
                </a:endParaRPr>
              </a:p>
            </p:txBody>
          </p:sp>
          <p:sp>
            <p:nvSpPr>
              <p:cNvPr id="23" name="Line 17"/>
              <p:cNvSpPr>
                <a:spLocks noChangeShapeType="1"/>
              </p:cNvSpPr>
              <p:nvPr/>
            </p:nvSpPr>
            <p:spPr bwMode="auto">
              <a:xfrm>
                <a:off x="1290" y="5283200"/>
                <a:ext cx="9904710" cy="0"/>
              </a:xfrm>
              <a:prstGeom prst="line">
                <a:avLst/>
              </a:prstGeom>
              <a:noFill/>
              <a:ln w="6350" cap="flat">
                <a:solidFill>
                  <a:srgbClr val="30C1D7">
                    <a:alpha val="40000"/>
                  </a:srgbClr>
                </a:solidFill>
                <a:prstDash val="solid"/>
                <a:miter lim="800000"/>
                <a:headEnd/>
                <a:tailEnd/>
              </a:ln>
              <a:extLst/>
            </p:spPr>
            <p:txBody>
              <a:bodyPr/>
              <a:lstStyle/>
              <a:p>
                <a:pPr defTabSz="1038964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400" dirty="0">
                  <a:solidFill>
                    <a:srgbClr val="575757"/>
                  </a:solidFill>
                  <a:latin typeface="+mn-lt"/>
                </a:endParaRPr>
              </a:p>
            </p:txBody>
          </p:sp>
          <p:sp>
            <p:nvSpPr>
              <p:cNvPr id="24" name="Line 16"/>
              <p:cNvSpPr>
                <a:spLocks noChangeShapeType="1"/>
              </p:cNvSpPr>
              <p:nvPr/>
            </p:nvSpPr>
            <p:spPr bwMode="auto">
              <a:xfrm>
                <a:off x="1290" y="4991100"/>
                <a:ext cx="9904710" cy="0"/>
              </a:xfrm>
              <a:prstGeom prst="line">
                <a:avLst/>
              </a:prstGeom>
              <a:noFill/>
              <a:ln w="6350" cap="flat">
                <a:solidFill>
                  <a:srgbClr val="30C1D7">
                    <a:alpha val="40000"/>
                  </a:srgbClr>
                </a:solidFill>
                <a:prstDash val="solid"/>
                <a:miter lim="800000"/>
                <a:headEnd/>
                <a:tailEnd/>
              </a:ln>
              <a:extLst/>
            </p:spPr>
            <p:txBody>
              <a:bodyPr/>
              <a:lstStyle/>
              <a:p>
                <a:pPr defTabSz="1038964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400" dirty="0">
                  <a:solidFill>
                    <a:srgbClr val="575757"/>
                  </a:solidFill>
                  <a:latin typeface="+mn-lt"/>
                </a:endParaRPr>
              </a:p>
            </p:txBody>
          </p:sp>
          <p:sp>
            <p:nvSpPr>
              <p:cNvPr id="25" name="Line 15"/>
              <p:cNvSpPr>
                <a:spLocks noChangeShapeType="1"/>
              </p:cNvSpPr>
              <p:nvPr/>
            </p:nvSpPr>
            <p:spPr bwMode="auto">
              <a:xfrm>
                <a:off x="1290" y="4700588"/>
                <a:ext cx="9904710" cy="0"/>
              </a:xfrm>
              <a:prstGeom prst="line">
                <a:avLst/>
              </a:prstGeom>
              <a:noFill/>
              <a:ln w="6350" cap="flat">
                <a:solidFill>
                  <a:srgbClr val="30C1D7">
                    <a:alpha val="40000"/>
                  </a:srgbClr>
                </a:solidFill>
                <a:prstDash val="solid"/>
                <a:miter lim="800000"/>
                <a:headEnd/>
                <a:tailEnd/>
              </a:ln>
              <a:extLst/>
            </p:spPr>
            <p:txBody>
              <a:bodyPr/>
              <a:lstStyle/>
              <a:p>
                <a:pPr defTabSz="1038964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400" dirty="0">
                  <a:solidFill>
                    <a:srgbClr val="575757"/>
                  </a:solidFill>
                  <a:latin typeface="+mn-lt"/>
                </a:endParaRPr>
              </a:p>
            </p:txBody>
          </p:sp>
          <p:sp>
            <p:nvSpPr>
              <p:cNvPr id="26" name="Line 14"/>
              <p:cNvSpPr>
                <a:spLocks noChangeShapeType="1"/>
              </p:cNvSpPr>
              <p:nvPr/>
            </p:nvSpPr>
            <p:spPr bwMode="auto">
              <a:xfrm>
                <a:off x="1290" y="4408488"/>
                <a:ext cx="9904710" cy="0"/>
              </a:xfrm>
              <a:prstGeom prst="line">
                <a:avLst/>
              </a:prstGeom>
              <a:noFill/>
              <a:ln w="6350" cap="flat">
                <a:solidFill>
                  <a:srgbClr val="30C1D7">
                    <a:alpha val="40000"/>
                  </a:srgbClr>
                </a:solidFill>
                <a:prstDash val="solid"/>
                <a:miter lim="800000"/>
                <a:headEnd/>
                <a:tailEnd/>
              </a:ln>
              <a:extLst/>
            </p:spPr>
            <p:txBody>
              <a:bodyPr/>
              <a:lstStyle/>
              <a:p>
                <a:pPr defTabSz="1038964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400" dirty="0">
                  <a:solidFill>
                    <a:srgbClr val="575757"/>
                  </a:solidFill>
                  <a:latin typeface="+mn-lt"/>
                </a:endParaRPr>
              </a:p>
            </p:txBody>
          </p:sp>
          <p:sp>
            <p:nvSpPr>
              <p:cNvPr id="27" name="Line 13"/>
              <p:cNvSpPr>
                <a:spLocks noChangeShapeType="1"/>
              </p:cNvSpPr>
              <p:nvPr/>
            </p:nvSpPr>
            <p:spPr bwMode="auto">
              <a:xfrm>
                <a:off x="1290" y="4117975"/>
                <a:ext cx="9904710" cy="0"/>
              </a:xfrm>
              <a:prstGeom prst="line">
                <a:avLst/>
              </a:prstGeom>
              <a:noFill/>
              <a:ln w="6350" cap="flat">
                <a:solidFill>
                  <a:srgbClr val="30C1D7">
                    <a:alpha val="40000"/>
                  </a:srgbClr>
                </a:solidFill>
                <a:prstDash val="solid"/>
                <a:miter lim="800000"/>
                <a:headEnd/>
                <a:tailEnd/>
              </a:ln>
              <a:extLst/>
            </p:spPr>
            <p:txBody>
              <a:bodyPr/>
              <a:lstStyle/>
              <a:p>
                <a:pPr defTabSz="1038964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400" dirty="0">
                  <a:solidFill>
                    <a:srgbClr val="575757"/>
                  </a:solidFill>
                  <a:latin typeface="+mn-lt"/>
                </a:endParaRPr>
              </a:p>
            </p:txBody>
          </p:sp>
          <p:sp>
            <p:nvSpPr>
              <p:cNvPr id="28" name="Line 12"/>
              <p:cNvSpPr>
                <a:spLocks noChangeShapeType="1"/>
              </p:cNvSpPr>
              <p:nvPr/>
            </p:nvSpPr>
            <p:spPr bwMode="auto">
              <a:xfrm>
                <a:off x="1290" y="3825875"/>
                <a:ext cx="9904710" cy="0"/>
              </a:xfrm>
              <a:prstGeom prst="line">
                <a:avLst/>
              </a:prstGeom>
              <a:noFill/>
              <a:ln w="6350" cap="flat">
                <a:solidFill>
                  <a:srgbClr val="30C1D7">
                    <a:alpha val="40000"/>
                  </a:srgbClr>
                </a:solidFill>
                <a:prstDash val="solid"/>
                <a:miter lim="800000"/>
                <a:headEnd/>
                <a:tailEnd/>
              </a:ln>
              <a:extLst/>
            </p:spPr>
            <p:txBody>
              <a:bodyPr/>
              <a:lstStyle/>
              <a:p>
                <a:pPr defTabSz="1038964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400" dirty="0">
                  <a:solidFill>
                    <a:srgbClr val="575757"/>
                  </a:solidFill>
                  <a:latin typeface="+mn-lt"/>
                </a:endParaRPr>
              </a:p>
            </p:txBody>
          </p:sp>
          <p:sp>
            <p:nvSpPr>
              <p:cNvPr id="29" name="Line 11"/>
              <p:cNvSpPr>
                <a:spLocks noChangeShapeType="1"/>
              </p:cNvSpPr>
              <p:nvPr/>
            </p:nvSpPr>
            <p:spPr bwMode="auto">
              <a:xfrm>
                <a:off x="1290" y="3535363"/>
                <a:ext cx="9904710" cy="0"/>
              </a:xfrm>
              <a:prstGeom prst="line">
                <a:avLst/>
              </a:prstGeom>
              <a:noFill/>
              <a:ln w="6350" cap="flat">
                <a:solidFill>
                  <a:srgbClr val="30C1D7">
                    <a:alpha val="40000"/>
                  </a:srgbClr>
                </a:solidFill>
                <a:prstDash val="solid"/>
                <a:miter lim="800000"/>
                <a:headEnd/>
                <a:tailEnd/>
              </a:ln>
              <a:extLst/>
            </p:spPr>
            <p:txBody>
              <a:bodyPr/>
              <a:lstStyle/>
              <a:p>
                <a:pPr defTabSz="1038964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400" dirty="0">
                  <a:solidFill>
                    <a:srgbClr val="575757"/>
                  </a:solidFill>
                  <a:latin typeface="+mn-lt"/>
                </a:endParaRPr>
              </a:p>
            </p:txBody>
          </p:sp>
          <p:sp>
            <p:nvSpPr>
              <p:cNvPr id="30" name="Line 10"/>
              <p:cNvSpPr>
                <a:spLocks noChangeShapeType="1"/>
              </p:cNvSpPr>
              <p:nvPr/>
            </p:nvSpPr>
            <p:spPr bwMode="auto">
              <a:xfrm>
                <a:off x="1290" y="3243263"/>
                <a:ext cx="9904710" cy="0"/>
              </a:xfrm>
              <a:prstGeom prst="line">
                <a:avLst/>
              </a:prstGeom>
              <a:noFill/>
              <a:ln w="6350" cap="flat">
                <a:solidFill>
                  <a:srgbClr val="30C1D7">
                    <a:alpha val="40000"/>
                  </a:srgbClr>
                </a:solidFill>
                <a:prstDash val="solid"/>
                <a:miter lim="800000"/>
                <a:headEnd/>
                <a:tailEnd/>
              </a:ln>
              <a:extLst/>
            </p:spPr>
            <p:txBody>
              <a:bodyPr/>
              <a:lstStyle/>
              <a:p>
                <a:pPr defTabSz="1038964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400" dirty="0">
                  <a:solidFill>
                    <a:srgbClr val="575757"/>
                  </a:solidFill>
                  <a:latin typeface="+mn-lt"/>
                </a:endParaRPr>
              </a:p>
            </p:txBody>
          </p:sp>
          <p:sp>
            <p:nvSpPr>
              <p:cNvPr id="31" name="Line 9"/>
              <p:cNvSpPr>
                <a:spLocks noChangeShapeType="1"/>
              </p:cNvSpPr>
              <p:nvPr/>
            </p:nvSpPr>
            <p:spPr bwMode="auto">
              <a:xfrm>
                <a:off x="1290" y="2952750"/>
                <a:ext cx="9904710" cy="0"/>
              </a:xfrm>
              <a:prstGeom prst="line">
                <a:avLst/>
              </a:prstGeom>
              <a:noFill/>
              <a:ln w="6350" cap="flat">
                <a:solidFill>
                  <a:srgbClr val="30C1D7">
                    <a:alpha val="40000"/>
                  </a:srgbClr>
                </a:solidFill>
                <a:prstDash val="solid"/>
                <a:miter lim="800000"/>
                <a:headEnd/>
                <a:tailEnd/>
              </a:ln>
              <a:extLst/>
            </p:spPr>
            <p:txBody>
              <a:bodyPr/>
              <a:lstStyle/>
              <a:p>
                <a:pPr defTabSz="1038964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400" dirty="0">
                  <a:solidFill>
                    <a:srgbClr val="575757"/>
                  </a:solidFill>
                  <a:latin typeface="+mn-lt"/>
                </a:endParaRPr>
              </a:p>
            </p:txBody>
          </p:sp>
          <p:sp>
            <p:nvSpPr>
              <p:cNvPr id="32" name="Line 8"/>
              <p:cNvSpPr>
                <a:spLocks noChangeShapeType="1"/>
              </p:cNvSpPr>
              <p:nvPr/>
            </p:nvSpPr>
            <p:spPr bwMode="auto">
              <a:xfrm>
                <a:off x="1290" y="2660650"/>
                <a:ext cx="9904710" cy="0"/>
              </a:xfrm>
              <a:prstGeom prst="line">
                <a:avLst/>
              </a:prstGeom>
              <a:noFill/>
              <a:ln w="6350" cap="flat">
                <a:solidFill>
                  <a:srgbClr val="30C1D7">
                    <a:alpha val="40000"/>
                  </a:srgbClr>
                </a:solidFill>
                <a:prstDash val="solid"/>
                <a:miter lim="800000"/>
                <a:headEnd/>
                <a:tailEnd/>
              </a:ln>
              <a:extLst/>
            </p:spPr>
            <p:txBody>
              <a:bodyPr/>
              <a:lstStyle/>
              <a:p>
                <a:pPr defTabSz="1038964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400" dirty="0">
                  <a:solidFill>
                    <a:srgbClr val="575757"/>
                  </a:solidFill>
                  <a:latin typeface="+mn-lt"/>
                </a:endParaRPr>
              </a:p>
            </p:txBody>
          </p:sp>
          <p:sp>
            <p:nvSpPr>
              <p:cNvPr id="33" name="Line 7"/>
              <p:cNvSpPr>
                <a:spLocks noChangeShapeType="1"/>
              </p:cNvSpPr>
              <p:nvPr/>
            </p:nvSpPr>
            <p:spPr bwMode="auto">
              <a:xfrm>
                <a:off x="1290" y="2370138"/>
                <a:ext cx="9904710" cy="0"/>
              </a:xfrm>
              <a:prstGeom prst="line">
                <a:avLst/>
              </a:prstGeom>
              <a:noFill/>
              <a:ln w="6350" cap="flat">
                <a:solidFill>
                  <a:srgbClr val="30C1D7">
                    <a:alpha val="40000"/>
                  </a:srgbClr>
                </a:solidFill>
                <a:prstDash val="solid"/>
                <a:miter lim="800000"/>
                <a:headEnd/>
                <a:tailEnd/>
              </a:ln>
              <a:extLst/>
            </p:spPr>
            <p:txBody>
              <a:bodyPr/>
              <a:lstStyle/>
              <a:p>
                <a:pPr defTabSz="1038964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400" dirty="0">
                  <a:solidFill>
                    <a:srgbClr val="575757"/>
                  </a:solidFill>
                  <a:latin typeface="+mn-lt"/>
                </a:endParaRPr>
              </a:p>
            </p:txBody>
          </p:sp>
          <p:sp>
            <p:nvSpPr>
              <p:cNvPr id="34" name="Line 6"/>
              <p:cNvSpPr>
                <a:spLocks noChangeShapeType="1"/>
              </p:cNvSpPr>
              <p:nvPr/>
            </p:nvSpPr>
            <p:spPr bwMode="auto">
              <a:xfrm>
                <a:off x="1290" y="2078038"/>
                <a:ext cx="9904710" cy="0"/>
              </a:xfrm>
              <a:prstGeom prst="line">
                <a:avLst/>
              </a:prstGeom>
              <a:noFill/>
              <a:ln w="6350" cap="flat">
                <a:solidFill>
                  <a:srgbClr val="30C1D7">
                    <a:alpha val="40000"/>
                  </a:srgbClr>
                </a:solidFill>
                <a:prstDash val="solid"/>
                <a:miter lim="800000"/>
                <a:headEnd/>
                <a:tailEnd/>
              </a:ln>
              <a:extLst/>
            </p:spPr>
            <p:txBody>
              <a:bodyPr/>
              <a:lstStyle/>
              <a:p>
                <a:pPr defTabSz="1038964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400" dirty="0">
                  <a:solidFill>
                    <a:srgbClr val="575757"/>
                  </a:solidFill>
                  <a:latin typeface="+mn-lt"/>
                </a:endParaRPr>
              </a:p>
            </p:txBody>
          </p:sp>
          <p:sp>
            <p:nvSpPr>
              <p:cNvPr id="35" name="Line 5"/>
              <p:cNvSpPr>
                <a:spLocks noChangeShapeType="1"/>
              </p:cNvSpPr>
              <p:nvPr/>
            </p:nvSpPr>
            <p:spPr bwMode="auto">
              <a:xfrm>
                <a:off x="1290" y="1787525"/>
                <a:ext cx="9904710" cy="0"/>
              </a:xfrm>
              <a:prstGeom prst="line">
                <a:avLst/>
              </a:prstGeom>
              <a:noFill/>
              <a:ln w="6350" cap="flat">
                <a:solidFill>
                  <a:srgbClr val="30C1D7">
                    <a:alpha val="40000"/>
                  </a:srgbClr>
                </a:solidFill>
                <a:prstDash val="solid"/>
                <a:miter lim="800000"/>
                <a:headEnd/>
                <a:tailEnd/>
              </a:ln>
              <a:extLst/>
            </p:spPr>
            <p:txBody>
              <a:bodyPr/>
              <a:lstStyle/>
              <a:p>
                <a:pPr defTabSz="1038964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400" dirty="0">
                  <a:solidFill>
                    <a:srgbClr val="575757"/>
                  </a:solidFill>
                  <a:latin typeface="+mn-lt"/>
                </a:endParaRPr>
              </a:p>
            </p:txBody>
          </p:sp>
          <p:sp>
            <p:nvSpPr>
              <p:cNvPr id="36" name="Line 4"/>
              <p:cNvSpPr>
                <a:spLocks noChangeShapeType="1"/>
              </p:cNvSpPr>
              <p:nvPr/>
            </p:nvSpPr>
            <p:spPr bwMode="auto">
              <a:xfrm>
                <a:off x="1290" y="1495425"/>
                <a:ext cx="9904710" cy="0"/>
              </a:xfrm>
              <a:prstGeom prst="line">
                <a:avLst/>
              </a:prstGeom>
              <a:noFill/>
              <a:ln w="6350" cap="flat">
                <a:solidFill>
                  <a:srgbClr val="30C1D7">
                    <a:alpha val="40000"/>
                  </a:srgbClr>
                </a:solidFill>
                <a:prstDash val="solid"/>
                <a:miter lim="800000"/>
                <a:headEnd/>
                <a:tailEnd/>
              </a:ln>
              <a:extLst/>
            </p:spPr>
            <p:txBody>
              <a:bodyPr/>
              <a:lstStyle/>
              <a:p>
                <a:pPr defTabSz="1038964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400" dirty="0">
                  <a:solidFill>
                    <a:srgbClr val="575757"/>
                  </a:solidFill>
                  <a:latin typeface="+mn-lt"/>
                </a:endParaRPr>
              </a:p>
            </p:txBody>
          </p:sp>
          <p:sp>
            <p:nvSpPr>
              <p:cNvPr id="37" name="Line 3"/>
              <p:cNvSpPr>
                <a:spLocks noChangeShapeType="1"/>
              </p:cNvSpPr>
              <p:nvPr/>
            </p:nvSpPr>
            <p:spPr bwMode="auto">
              <a:xfrm>
                <a:off x="1290" y="1204913"/>
                <a:ext cx="9904710" cy="0"/>
              </a:xfrm>
              <a:prstGeom prst="line">
                <a:avLst/>
              </a:prstGeom>
              <a:noFill/>
              <a:ln w="6350" cap="flat">
                <a:solidFill>
                  <a:srgbClr val="30C1D7">
                    <a:alpha val="40000"/>
                  </a:srgbClr>
                </a:solidFill>
                <a:prstDash val="solid"/>
                <a:miter lim="800000"/>
                <a:headEnd/>
                <a:tailEnd/>
              </a:ln>
              <a:extLst/>
            </p:spPr>
            <p:txBody>
              <a:bodyPr/>
              <a:lstStyle/>
              <a:p>
                <a:pPr defTabSz="1038964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400" dirty="0">
                  <a:solidFill>
                    <a:srgbClr val="575757"/>
                  </a:solidFill>
                  <a:latin typeface="+mn-lt"/>
                </a:endParaRPr>
              </a:p>
            </p:txBody>
          </p:sp>
          <p:sp>
            <p:nvSpPr>
              <p:cNvPr id="38" name="Line 2"/>
              <p:cNvSpPr>
                <a:spLocks noChangeShapeType="1"/>
              </p:cNvSpPr>
              <p:nvPr/>
            </p:nvSpPr>
            <p:spPr bwMode="auto">
              <a:xfrm>
                <a:off x="1290" y="912813"/>
                <a:ext cx="9904710" cy="0"/>
              </a:xfrm>
              <a:prstGeom prst="line">
                <a:avLst/>
              </a:prstGeom>
              <a:noFill/>
              <a:ln w="6350" cap="flat">
                <a:solidFill>
                  <a:srgbClr val="30C1D7">
                    <a:alpha val="40000"/>
                  </a:srgbClr>
                </a:solidFill>
                <a:prstDash val="solid"/>
                <a:miter lim="800000"/>
                <a:headEnd/>
                <a:tailEnd/>
              </a:ln>
              <a:extLst/>
            </p:spPr>
            <p:txBody>
              <a:bodyPr/>
              <a:lstStyle/>
              <a:p>
                <a:pPr defTabSz="1038964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400" dirty="0">
                  <a:solidFill>
                    <a:srgbClr val="575757"/>
                  </a:solidFill>
                  <a:latin typeface="+mn-lt"/>
                </a:endParaRPr>
              </a:p>
            </p:txBody>
          </p:sp>
          <p:sp>
            <p:nvSpPr>
              <p:cNvPr id="39" name="Line 1"/>
              <p:cNvSpPr>
                <a:spLocks noChangeShapeType="1"/>
              </p:cNvSpPr>
              <p:nvPr/>
            </p:nvSpPr>
            <p:spPr bwMode="auto">
              <a:xfrm>
                <a:off x="0" y="622300"/>
                <a:ext cx="9906000" cy="0"/>
              </a:xfrm>
              <a:prstGeom prst="line">
                <a:avLst/>
              </a:prstGeom>
              <a:noFill/>
              <a:ln w="6350" cap="flat">
                <a:solidFill>
                  <a:srgbClr val="30C1D7">
                    <a:alpha val="40000"/>
                  </a:srgbClr>
                </a:solidFill>
                <a:prstDash val="solid"/>
                <a:miter lim="800000"/>
                <a:headEnd/>
                <a:tailEnd/>
              </a:ln>
              <a:extLst/>
            </p:spPr>
            <p:txBody>
              <a:bodyPr/>
              <a:lstStyle/>
              <a:p>
                <a:pPr defTabSz="1038964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400" dirty="0">
                  <a:solidFill>
                    <a:srgbClr val="575757"/>
                  </a:solidFill>
                  <a:latin typeface="+mn-lt"/>
                </a:endParaRPr>
              </a:p>
            </p:txBody>
          </p:sp>
        </p:grpSp>
        <p:grpSp>
          <p:nvGrpSpPr>
            <p:cNvPr id="12" name="Five column measure"/>
            <p:cNvGrpSpPr>
              <a:grpSpLocks/>
            </p:cNvGrpSpPr>
            <p:nvPr userDrawn="1"/>
          </p:nvGrpSpPr>
          <p:grpSpPr bwMode="auto">
            <a:xfrm>
              <a:off x="629400" y="5977077"/>
              <a:ext cx="8647200" cy="66674"/>
              <a:chOff x="629400" y="5977077"/>
              <a:chExt cx="8647200" cy="66674"/>
            </a:xfrm>
          </p:grpSpPr>
          <p:sp>
            <p:nvSpPr>
              <p:cNvPr id="15" name="Column 5"/>
              <p:cNvSpPr>
                <a:spLocks/>
              </p:cNvSpPr>
              <p:nvPr/>
            </p:nvSpPr>
            <p:spPr bwMode="auto">
              <a:xfrm>
                <a:off x="7746801" y="5976938"/>
                <a:ext cx="1529755" cy="66675"/>
              </a:xfrm>
              <a:custGeom>
                <a:avLst/>
                <a:gdLst>
                  <a:gd name="T0" fmla="*/ 0 w 1104"/>
                  <a:gd name="T1" fmla="*/ 0 h 42"/>
                  <a:gd name="T2" fmla="*/ 0 w 1104"/>
                  <a:gd name="T3" fmla="*/ 42 h 42"/>
                  <a:gd name="T4" fmla="*/ 1104 w 1104"/>
                  <a:gd name="T5" fmla="*/ 42 h 42"/>
                  <a:gd name="T6" fmla="*/ 1104 w 1104"/>
                  <a:gd name="T7" fmla="*/ 0 h 42"/>
                  <a:gd name="T8" fmla="*/ 0 w 1104"/>
                  <a:gd name="T9" fmla="*/ 0 h 42"/>
                  <a:gd name="T10" fmla="*/ 0 w 1104"/>
                  <a:gd name="T11" fmla="*/ 0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104" h="42">
                    <a:moveTo>
                      <a:pt x="0" y="0"/>
                    </a:moveTo>
                    <a:lnTo>
                      <a:pt x="0" y="42"/>
                    </a:lnTo>
                    <a:lnTo>
                      <a:pt x="1104" y="42"/>
                    </a:lnTo>
                    <a:lnTo>
                      <a:pt x="1104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5">
                  <a:alpha val="15000"/>
                </a:schemeClr>
              </a:solidFill>
              <a:ln>
                <a:noFill/>
              </a:ln>
            </p:spPr>
            <p:txBody>
              <a:bodyPr/>
              <a:lstStyle/>
              <a:p>
                <a:pPr defTabSz="1038964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400" dirty="0">
                  <a:solidFill>
                    <a:srgbClr val="575757"/>
                  </a:solidFill>
                  <a:latin typeface="+mn-lt"/>
                </a:endParaRPr>
              </a:p>
            </p:txBody>
          </p:sp>
          <p:sp>
            <p:nvSpPr>
              <p:cNvPr id="16" name="Column 4"/>
              <p:cNvSpPr>
                <a:spLocks/>
              </p:cNvSpPr>
              <p:nvPr/>
            </p:nvSpPr>
            <p:spPr bwMode="auto">
              <a:xfrm>
                <a:off x="5966817" y="5976938"/>
                <a:ext cx="1531045" cy="66675"/>
              </a:xfrm>
              <a:custGeom>
                <a:avLst/>
                <a:gdLst>
                  <a:gd name="T0" fmla="*/ 0 w 1104"/>
                  <a:gd name="T1" fmla="*/ 0 h 42"/>
                  <a:gd name="T2" fmla="*/ 0 w 1104"/>
                  <a:gd name="T3" fmla="*/ 42 h 42"/>
                  <a:gd name="T4" fmla="*/ 1104 w 1104"/>
                  <a:gd name="T5" fmla="*/ 42 h 42"/>
                  <a:gd name="T6" fmla="*/ 1104 w 1104"/>
                  <a:gd name="T7" fmla="*/ 0 h 42"/>
                  <a:gd name="T8" fmla="*/ 0 w 1104"/>
                  <a:gd name="T9" fmla="*/ 0 h 42"/>
                  <a:gd name="T10" fmla="*/ 0 w 1104"/>
                  <a:gd name="T11" fmla="*/ 0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104" h="42">
                    <a:moveTo>
                      <a:pt x="0" y="0"/>
                    </a:moveTo>
                    <a:lnTo>
                      <a:pt x="0" y="42"/>
                    </a:lnTo>
                    <a:lnTo>
                      <a:pt x="1104" y="42"/>
                    </a:lnTo>
                    <a:lnTo>
                      <a:pt x="1104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5">
                  <a:alpha val="15000"/>
                </a:schemeClr>
              </a:solidFill>
              <a:ln>
                <a:noFill/>
              </a:ln>
            </p:spPr>
            <p:txBody>
              <a:bodyPr/>
              <a:lstStyle/>
              <a:p>
                <a:pPr defTabSz="1038964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400" dirty="0">
                  <a:solidFill>
                    <a:srgbClr val="575757"/>
                  </a:solidFill>
                  <a:latin typeface="+mn-lt"/>
                </a:endParaRPr>
              </a:p>
            </p:txBody>
          </p:sp>
          <p:sp>
            <p:nvSpPr>
              <p:cNvPr id="17" name="Column 3"/>
              <p:cNvSpPr>
                <a:spLocks/>
              </p:cNvSpPr>
              <p:nvPr/>
            </p:nvSpPr>
            <p:spPr bwMode="auto">
              <a:xfrm>
                <a:off x="4188123" y="5976938"/>
                <a:ext cx="1529755" cy="66675"/>
              </a:xfrm>
              <a:custGeom>
                <a:avLst/>
                <a:gdLst>
                  <a:gd name="T0" fmla="*/ 0 w 1102"/>
                  <a:gd name="T1" fmla="*/ 0 h 42"/>
                  <a:gd name="T2" fmla="*/ 0 w 1102"/>
                  <a:gd name="T3" fmla="*/ 42 h 42"/>
                  <a:gd name="T4" fmla="*/ 1102 w 1102"/>
                  <a:gd name="T5" fmla="*/ 42 h 42"/>
                  <a:gd name="T6" fmla="*/ 1102 w 1102"/>
                  <a:gd name="T7" fmla="*/ 0 h 42"/>
                  <a:gd name="T8" fmla="*/ 0 w 1102"/>
                  <a:gd name="T9" fmla="*/ 0 h 42"/>
                  <a:gd name="T10" fmla="*/ 0 w 1102"/>
                  <a:gd name="T11" fmla="*/ 0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102" h="42">
                    <a:moveTo>
                      <a:pt x="0" y="0"/>
                    </a:moveTo>
                    <a:lnTo>
                      <a:pt x="0" y="42"/>
                    </a:lnTo>
                    <a:lnTo>
                      <a:pt x="1102" y="42"/>
                    </a:lnTo>
                    <a:lnTo>
                      <a:pt x="1102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5">
                  <a:alpha val="15000"/>
                </a:schemeClr>
              </a:solidFill>
              <a:ln>
                <a:noFill/>
              </a:ln>
            </p:spPr>
            <p:txBody>
              <a:bodyPr/>
              <a:lstStyle/>
              <a:p>
                <a:pPr defTabSz="1038964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400" dirty="0">
                  <a:solidFill>
                    <a:srgbClr val="575757"/>
                  </a:solidFill>
                  <a:latin typeface="+mn-lt"/>
                </a:endParaRPr>
              </a:p>
            </p:txBody>
          </p:sp>
          <p:sp>
            <p:nvSpPr>
              <p:cNvPr id="18" name="Column 2"/>
              <p:cNvSpPr>
                <a:spLocks/>
              </p:cNvSpPr>
              <p:nvPr/>
            </p:nvSpPr>
            <p:spPr bwMode="auto">
              <a:xfrm>
                <a:off x="2408139" y="5976938"/>
                <a:ext cx="1531044" cy="66675"/>
              </a:xfrm>
              <a:custGeom>
                <a:avLst/>
                <a:gdLst>
                  <a:gd name="T0" fmla="*/ 0 w 1103"/>
                  <a:gd name="T1" fmla="*/ 0 h 42"/>
                  <a:gd name="T2" fmla="*/ 1103 w 1103"/>
                  <a:gd name="T3" fmla="*/ 0 h 42"/>
                  <a:gd name="T4" fmla="*/ 1103 w 1103"/>
                  <a:gd name="T5" fmla="*/ 42 h 42"/>
                  <a:gd name="T6" fmla="*/ 0 w 1103"/>
                  <a:gd name="T7" fmla="*/ 42 h 42"/>
                  <a:gd name="T8" fmla="*/ 0 w 1103"/>
                  <a:gd name="T9" fmla="*/ 0 h 42"/>
                  <a:gd name="T10" fmla="*/ 0 w 1103"/>
                  <a:gd name="T11" fmla="*/ 0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103" h="42">
                    <a:moveTo>
                      <a:pt x="0" y="0"/>
                    </a:moveTo>
                    <a:lnTo>
                      <a:pt x="1103" y="0"/>
                    </a:lnTo>
                    <a:lnTo>
                      <a:pt x="1103" y="42"/>
                    </a:lnTo>
                    <a:lnTo>
                      <a:pt x="0" y="42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5">
                  <a:alpha val="15000"/>
                </a:schemeClr>
              </a:solidFill>
              <a:ln>
                <a:noFill/>
              </a:ln>
            </p:spPr>
            <p:txBody>
              <a:bodyPr/>
              <a:lstStyle/>
              <a:p>
                <a:pPr defTabSz="1038964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400" dirty="0">
                  <a:solidFill>
                    <a:srgbClr val="575757"/>
                  </a:solidFill>
                  <a:latin typeface="+mn-lt"/>
                </a:endParaRPr>
              </a:p>
            </p:txBody>
          </p:sp>
          <p:sp>
            <p:nvSpPr>
              <p:cNvPr id="19" name="Column 1"/>
              <p:cNvSpPr>
                <a:spLocks/>
              </p:cNvSpPr>
              <p:nvPr/>
            </p:nvSpPr>
            <p:spPr bwMode="auto">
              <a:xfrm>
                <a:off x="629444" y="5976938"/>
                <a:ext cx="1529755" cy="66675"/>
              </a:xfrm>
              <a:custGeom>
                <a:avLst/>
                <a:gdLst>
                  <a:gd name="T0" fmla="*/ 0 w 1103"/>
                  <a:gd name="T1" fmla="*/ 0 h 42"/>
                  <a:gd name="T2" fmla="*/ 0 w 1103"/>
                  <a:gd name="T3" fmla="*/ 42 h 42"/>
                  <a:gd name="T4" fmla="*/ 1103 w 1103"/>
                  <a:gd name="T5" fmla="*/ 42 h 42"/>
                  <a:gd name="T6" fmla="*/ 1103 w 1103"/>
                  <a:gd name="T7" fmla="*/ 0 h 42"/>
                  <a:gd name="T8" fmla="*/ 0 w 1103"/>
                  <a:gd name="T9" fmla="*/ 0 h 42"/>
                  <a:gd name="T10" fmla="*/ 0 w 1103"/>
                  <a:gd name="T11" fmla="*/ 0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103" h="42">
                    <a:moveTo>
                      <a:pt x="0" y="0"/>
                    </a:moveTo>
                    <a:lnTo>
                      <a:pt x="0" y="42"/>
                    </a:lnTo>
                    <a:lnTo>
                      <a:pt x="1103" y="42"/>
                    </a:lnTo>
                    <a:lnTo>
                      <a:pt x="1103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5">
                  <a:alpha val="15000"/>
                </a:schemeClr>
              </a:solidFill>
              <a:ln>
                <a:noFill/>
              </a:ln>
            </p:spPr>
            <p:txBody>
              <a:bodyPr/>
              <a:lstStyle/>
              <a:p>
                <a:pPr defTabSz="1038964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400" dirty="0">
                  <a:solidFill>
                    <a:srgbClr val="575757"/>
                  </a:solidFill>
                  <a:latin typeface="+mn-lt"/>
                </a:endParaRPr>
              </a:p>
            </p:txBody>
          </p:sp>
        </p:grpSp>
        <p:sp>
          <p:nvSpPr>
            <p:cNvPr id="13" name="Live space"/>
            <p:cNvSpPr>
              <a:spLocks/>
            </p:cNvSpPr>
            <p:nvPr userDrawn="1"/>
          </p:nvSpPr>
          <p:spPr>
            <a:xfrm>
              <a:off x="629444" y="2079625"/>
              <a:ext cx="8647113" cy="4078288"/>
            </a:xfrm>
            <a:prstGeom prst="rect">
              <a:avLst/>
            </a:prstGeom>
            <a:noFill/>
            <a:ln w="9525">
              <a:solidFill>
                <a:srgbClr val="E71C57">
                  <a:alpha val="35000"/>
                </a:srgbClr>
              </a:solidFill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pPr defTabSz="1038964" fontAlgn="auto">
                <a:lnSpc>
                  <a:spcPct val="90000"/>
                </a:lnSpc>
                <a:spcBef>
                  <a:spcPts val="0"/>
                </a:spcBef>
                <a:spcAft>
                  <a:spcPts val="1126"/>
                </a:spcAft>
                <a:defRPr/>
              </a:pPr>
              <a:endParaRPr lang="en-US" sz="1400" dirty="0">
                <a:solidFill>
                  <a:srgbClr val="575757"/>
                </a:solidFill>
              </a:endParaRPr>
            </a:p>
          </p:txBody>
        </p:sp>
        <p:sp>
          <p:nvSpPr>
            <p:cNvPr id="14" name="Footnote example"/>
            <p:cNvSpPr txBox="1">
              <a:spLocks noChangeAspect="1"/>
            </p:cNvSpPr>
            <p:nvPr userDrawn="1"/>
          </p:nvSpPr>
          <p:spPr>
            <a:xfrm>
              <a:off x="629444" y="6103938"/>
              <a:ext cx="7283748" cy="457200"/>
            </a:xfrm>
            <a:prstGeom prst="rect">
              <a:avLst/>
            </a:prstGeom>
            <a:noFill/>
          </p:spPr>
          <p:txBody>
            <a:bodyPr lIns="0" tIns="0" rIns="0" bIns="0" anchor="b">
              <a:spAutoFit/>
            </a:bodyPr>
            <a:lstStyle/>
            <a:p>
              <a:pPr defTabSz="1038964" fontAlgn="auto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100" dirty="0">
                  <a:solidFill>
                    <a:prstClr val="white">
                      <a:lumMod val="50000"/>
                    </a:prstClr>
                  </a:solidFill>
                  <a:latin typeface="+mn-lt"/>
                </a:rPr>
                <a:t>1. xxxx  2. xxxx  3. List footnotes in numerical order. Footnote numbers are not bracketed. Use 10pt font</a:t>
              </a:r>
            </a:p>
            <a:p>
              <a:pPr defTabSz="1038964" fontAlgn="auto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100" dirty="0">
                  <a:solidFill>
                    <a:prstClr val="white">
                      <a:lumMod val="50000"/>
                    </a:prstClr>
                  </a:solidFill>
                  <a:latin typeface="+mn-lt"/>
                </a:rPr>
                <a:t>Note: Do not put a period at the end of the note or the source</a:t>
              </a:r>
            </a:p>
            <a:p>
              <a:pPr defTabSz="1038964" fontAlgn="auto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100" dirty="0">
                  <a:solidFill>
                    <a:prstClr val="white">
                      <a:lumMod val="50000"/>
                    </a:prstClr>
                  </a:solidFill>
                  <a:latin typeface="+mn-lt"/>
                </a:rPr>
                <a:t>Source: Include a source for every chart that you use. Separate sources with a semicolon; </a:t>
              </a:r>
            </a:p>
          </p:txBody>
        </p:sp>
      </p:grpSp>
      <p:sp>
        <p:nvSpPr>
          <p:cNvPr id="51" name="Date Placeholder 1"/>
          <p:cNvSpPr>
            <a:spLocks noGrp="1"/>
          </p:cNvSpPr>
          <p:nvPr>
            <p:ph type="dt" sz="half" idx="10"/>
          </p:nvPr>
        </p:nvSpPr>
        <p:spPr>
          <a:xfrm>
            <a:off x="9739313" y="6405563"/>
            <a:ext cx="1271587" cy="153987"/>
          </a:xfrm>
          <a:prstGeom prst="rect">
            <a:avLst/>
          </a:prstGeom>
        </p:spPr>
        <p:txBody>
          <a:bodyPr vert="horz" wrap="square" lIns="67483" tIns="33741" rIns="67483" bIns="33741" numCol="1" anchor="t" anchorCtr="0" compatLnSpc="1">
            <a:prstTxWarp prst="textNoShape">
              <a:avLst/>
            </a:prstTxWarp>
          </a:bodyPr>
          <a:lstStyle>
            <a:lvl1pPr>
              <a:defRPr sz="2000">
                <a:solidFill>
                  <a:srgbClr val="7F7F7F"/>
                </a:solidFill>
                <a:latin typeface="Trebuchet MS" pitchFamily="34" charset="0"/>
                <a:sym typeface="Trebuchet MS" pitchFamily="34" charset="0"/>
              </a:defRPr>
            </a:lvl1pPr>
          </a:lstStyle>
          <a:p>
            <a:pPr>
              <a:defRPr/>
            </a:pPr>
            <a:r>
              <a:rPr lang="ru-RU"/>
              <a:t>20.07.2021</a:t>
            </a:r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27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genda Section Header Overview">
    <p:bg>
      <p:bgPr>
        <a:gradFill rotWithShape="1">
          <a:gsLst>
            <a:gs pos="0">
              <a:srgbClr val="0077BE"/>
            </a:gs>
            <a:gs pos="100000">
              <a:srgbClr val="67BD4A"/>
            </a:gs>
          </a:gsLst>
          <a:lin ang="81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2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05242" name="think-cell Slide" r:id="rId7" imgW="360" imgH="360" progId="">
                  <p:embed/>
                </p:oleObj>
              </mc:Choice>
              <mc:Fallback>
                <p:oleObj name="think-cell Slide" r:id="rId7" imgW="360" imgH="360" progId="">
                  <p:embed/>
                  <p:pic>
                    <p:nvPicPr>
                      <p:cNvPr id="0" name="Picture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Page"/>
          <p:cNvSpPr txBox="1"/>
          <p:nvPr userDrawn="1"/>
        </p:nvSpPr>
        <p:spPr bwMode="white">
          <a:xfrm>
            <a:off x="11018838" y="6389688"/>
            <a:ext cx="381000" cy="168275"/>
          </a:xfrm>
          <a:prstGeom prst="rect">
            <a:avLst/>
          </a:prstGeom>
          <a:noFill/>
        </p:spPr>
        <p:txBody>
          <a:bodyPr lIns="0" tIns="0" rIns="0" bIns="0" anchor="b">
            <a:spAutoFit/>
          </a:bodyPr>
          <a:lstStyle/>
          <a:p>
            <a:pPr algn="r" defTabSz="1029989" fontAlgn="auto">
              <a:spcBef>
                <a:spcPts val="0"/>
              </a:spcBef>
              <a:spcAft>
                <a:spcPts val="0"/>
              </a:spcAft>
              <a:defRPr/>
            </a:pPr>
            <a:fld id="{A1C698FF-E510-4A8C-8F7F-3E57BFCC5F24}" type="slidenum">
              <a:rPr lang="en-US" sz="1100">
                <a:solidFill>
                  <a:prstClr val="white"/>
                </a:solidFill>
                <a:latin typeface="+mn-lt"/>
                <a:sym typeface="Trebuchet MS" panose="020B0603020202020204" pitchFamily="34" charset="0"/>
              </a:rPr>
              <a:pPr algn="r" defTabSz="1029989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sz="1100" dirty="0">
              <a:solidFill>
                <a:prstClr val="white"/>
              </a:solidFill>
              <a:latin typeface="+mn-lt"/>
              <a:sym typeface="Trebuchet MS" panose="020B0603020202020204" pitchFamily="34" charset="0"/>
            </a:endParaRPr>
          </a:p>
        </p:txBody>
      </p:sp>
      <p:sp>
        <p:nvSpPr>
          <p:cNvPr id="4" name="Rectangle 9"/>
          <p:cNvSpPr/>
          <p:nvPr userDrawn="1">
            <p:custDataLst>
              <p:tags r:id="rId3"/>
            </p:custDataLst>
          </p:nvPr>
        </p:nvSpPr>
        <p:spPr>
          <a:xfrm>
            <a:off x="2176463" y="4552950"/>
            <a:ext cx="1071562" cy="871538"/>
          </a:xfrm>
          <a:prstGeom prst="rect">
            <a:avLst/>
          </a:prstGeom>
          <a:noFill/>
          <a:ln w="9525" cap="rnd" cmpd="sng" algn="ctr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x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/>
          <a:lstStyle/>
          <a:p>
            <a:pPr algn="ctr" defTabSz="1038964" fontAlgn="auto">
              <a:defRPr/>
            </a:pPr>
            <a:endParaRPr lang="en-US" sz="2300" dirty="0">
              <a:solidFill>
                <a:srgbClr val="FFFFFF">
                  <a:lumMod val="100000"/>
                </a:srgbClr>
              </a:solidFill>
            </a:endParaRPr>
          </a:p>
        </p:txBody>
      </p:sp>
      <p:sp>
        <p:nvSpPr>
          <p:cNvPr id="5" name="Rectangle 10"/>
          <p:cNvSpPr/>
          <p:nvPr userDrawn="1">
            <p:custDataLst>
              <p:tags r:id="rId4"/>
            </p:custDataLst>
          </p:nvPr>
        </p:nvSpPr>
        <p:spPr>
          <a:xfrm>
            <a:off x="3424238" y="4552950"/>
            <a:ext cx="1617662" cy="1312863"/>
          </a:xfrm>
          <a:prstGeom prst="rect">
            <a:avLst/>
          </a:prstGeom>
          <a:noFill/>
          <a:ln w="9525" cap="rnd" cmpd="sng" algn="ctr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x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650" tIns="202751" rIns="0" bIns="0"/>
          <a:lstStyle/>
          <a:p>
            <a:pPr algn="ctr" defTabSz="1038964" fontAlgn="auto">
              <a:defRPr/>
            </a:pPr>
            <a:endParaRPr lang="en-US" sz="2300" dirty="0">
              <a:solidFill>
                <a:srgbClr val="FFFFFF">
                  <a:lumMod val="100000"/>
                </a:srgbClr>
              </a:solidFill>
            </a:endParaRPr>
          </a:p>
        </p:txBody>
      </p:sp>
      <p:sp>
        <p:nvSpPr>
          <p:cNvPr id="6" name="Rectangle 11"/>
          <p:cNvSpPr/>
          <p:nvPr userDrawn="1">
            <p:custDataLst>
              <p:tags r:id="rId5"/>
            </p:custDataLst>
          </p:nvPr>
        </p:nvSpPr>
        <p:spPr>
          <a:xfrm>
            <a:off x="774700" y="914400"/>
            <a:ext cx="4267200" cy="3494088"/>
          </a:xfrm>
          <a:prstGeom prst="rect">
            <a:avLst/>
          </a:prstGeom>
          <a:noFill/>
          <a:ln w="9525" cap="rnd" cmpd="sng" algn="ctr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x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405503" rIns="0" bIns="0"/>
          <a:lstStyle/>
          <a:p>
            <a:pPr algn="ctr" defTabSz="1038964" fontAlgn="auto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5000" dirty="0">
                <a:solidFill>
                  <a:srgbClr val="FFFFFF">
                    <a:lumMod val="100000"/>
                  </a:srgbClr>
                </a:solidFill>
              </a:rPr>
              <a:t>Agenda</a:t>
            </a:r>
          </a:p>
        </p:txBody>
      </p:sp>
    </p:spTree>
  </p:cSld>
  <p:clrMapOvr>
    <a:masterClrMapping/>
  </p:clrMapOvr>
  <p:transition>
    <p:fade/>
  </p:transition>
</p:sldLayout>
</file>

<file path=ppt/slideLayouts/slideLayout27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genda Section Header">
    <p:bg>
      <p:bgPr>
        <a:gradFill rotWithShape="1">
          <a:gsLst>
            <a:gs pos="0">
              <a:srgbClr val="0077BE"/>
            </a:gs>
            <a:gs pos="100000">
              <a:srgbClr val="67BD4A"/>
            </a:gs>
          </a:gsLst>
          <a:lin ang="81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2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06266" name="think-cell Slide" r:id="rId6" imgW="360" imgH="360" progId="">
                  <p:embed/>
                </p:oleObj>
              </mc:Choice>
              <mc:Fallback>
                <p:oleObj name="think-cell Slide" r:id="rId6" imgW="360" imgH="360" progId="">
                  <p:embed/>
                  <p:pic>
                    <p:nvPicPr>
                      <p:cNvPr id="0" name="Picture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Page"/>
          <p:cNvSpPr txBox="1"/>
          <p:nvPr userDrawn="1"/>
        </p:nvSpPr>
        <p:spPr bwMode="white">
          <a:xfrm>
            <a:off x="11018838" y="6389688"/>
            <a:ext cx="381000" cy="168275"/>
          </a:xfrm>
          <a:prstGeom prst="rect">
            <a:avLst/>
          </a:prstGeom>
          <a:noFill/>
        </p:spPr>
        <p:txBody>
          <a:bodyPr lIns="0" tIns="0" rIns="0" bIns="0" anchor="b">
            <a:spAutoFit/>
          </a:bodyPr>
          <a:lstStyle/>
          <a:p>
            <a:pPr algn="r" defTabSz="1029989" fontAlgn="auto">
              <a:spcBef>
                <a:spcPts val="0"/>
              </a:spcBef>
              <a:spcAft>
                <a:spcPts val="0"/>
              </a:spcAft>
              <a:defRPr/>
            </a:pPr>
            <a:fld id="{1E6A111E-E3AB-4353-8226-1B0B1390BADF}" type="slidenum">
              <a:rPr lang="en-US" sz="1100">
                <a:solidFill>
                  <a:prstClr val="white"/>
                </a:solidFill>
                <a:latin typeface="+mn-lt"/>
                <a:sym typeface="Trebuchet MS" panose="020B0603020202020204" pitchFamily="34" charset="0"/>
              </a:rPr>
              <a:pPr algn="r" defTabSz="1029989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sz="1100" dirty="0">
              <a:solidFill>
                <a:prstClr val="white"/>
              </a:solidFill>
              <a:latin typeface="+mn-lt"/>
              <a:sym typeface="Trebuchet MS" panose="020B0603020202020204" pitchFamily="34" charset="0"/>
            </a:endParaRPr>
          </a:p>
        </p:txBody>
      </p:sp>
      <p:sp>
        <p:nvSpPr>
          <p:cNvPr id="4" name="Rectangle 9"/>
          <p:cNvSpPr/>
          <p:nvPr userDrawn="1">
            <p:custDataLst>
              <p:tags r:id="rId3"/>
            </p:custDataLst>
          </p:nvPr>
        </p:nvSpPr>
        <p:spPr>
          <a:xfrm>
            <a:off x="1090613" y="2668588"/>
            <a:ext cx="10012362" cy="3200400"/>
          </a:xfrm>
          <a:prstGeom prst="rect">
            <a:avLst/>
          </a:prstGeom>
          <a:noFill/>
          <a:ln w="9525" cap="rnd" cmpd="sng" algn="ctr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x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08993" tIns="308993" rIns="308993" bIns="154497" anchor="b"/>
          <a:lstStyle/>
          <a:p>
            <a:pPr defTabSz="1038964" fontAlgn="auto">
              <a:lnSpc>
                <a:spcPts val="6759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US" sz="5000" dirty="0">
              <a:solidFill>
                <a:srgbClr val="FFFFFF">
                  <a:lumMod val="100000"/>
                </a:srgbClr>
              </a:solidFill>
            </a:endParaRPr>
          </a:p>
        </p:txBody>
      </p:sp>
      <p:sp>
        <p:nvSpPr>
          <p:cNvPr id="5" name="Rectangle 10"/>
          <p:cNvSpPr/>
          <p:nvPr userDrawn="1">
            <p:custDataLst>
              <p:tags r:id="rId4"/>
            </p:custDataLst>
          </p:nvPr>
        </p:nvSpPr>
        <p:spPr>
          <a:xfrm>
            <a:off x="1090613" y="1457325"/>
            <a:ext cx="1128712" cy="919163"/>
          </a:xfrm>
          <a:prstGeom prst="rect">
            <a:avLst/>
          </a:prstGeom>
          <a:noFill/>
          <a:ln w="9525" cap="rnd" cmpd="sng" algn="ctr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x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/>
          <a:lstStyle/>
          <a:p>
            <a:pPr algn="ctr" defTabSz="1038964" fontAlgn="auto">
              <a:defRPr/>
            </a:pPr>
            <a:endParaRPr lang="en-US" sz="2300" dirty="0">
              <a:solidFill>
                <a:srgbClr val="FFFFFF">
                  <a:lumMod val="100000"/>
                </a:srgbClr>
              </a:solidFill>
            </a:endParaRPr>
          </a:p>
        </p:txBody>
      </p:sp>
    </p:spTree>
  </p:cSld>
  <p:clrMapOvr>
    <a:masterClrMapping/>
  </p:clrMapOvr>
  <p:transition>
    <p:fade/>
  </p:transition>
</p:sldLayout>
</file>

<file path=ppt/slideLayouts/slideLayout27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genda Full Width Overview">
    <p:bg>
      <p:bgPr>
        <a:gradFill rotWithShape="1">
          <a:gsLst>
            <a:gs pos="0">
              <a:srgbClr val="0077BE"/>
            </a:gs>
            <a:gs pos="100000">
              <a:srgbClr val="67BD4A"/>
            </a:gs>
          </a:gsLst>
          <a:lin ang="81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2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07290" name="think-cell Slide" r:id="rId6" imgW="360" imgH="360" progId="">
                  <p:embed/>
                </p:oleObj>
              </mc:Choice>
              <mc:Fallback>
                <p:oleObj name="think-cell Slide" r:id="rId6" imgW="360" imgH="360" progId="">
                  <p:embed/>
                  <p:pic>
                    <p:nvPicPr>
                      <p:cNvPr id="0" name="Picture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Page"/>
          <p:cNvSpPr txBox="1"/>
          <p:nvPr userDrawn="1"/>
        </p:nvSpPr>
        <p:spPr bwMode="white">
          <a:xfrm>
            <a:off x="11018838" y="6389688"/>
            <a:ext cx="381000" cy="168275"/>
          </a:xfrm>
          <a:prstGeom prst="rect">
            <a:avLst/>
          </a:prstGeom>
          <a:noFill/>
        </p:spPr>
        <p:txBody>
          <a:bodyPr lIns="0" tIns="0" rIns="0" bIns="0" anchor="b">
            <a:spAutoFit/>
          </a:bodyPr>
          <a:lstStyle/>
          <a:p>
            <a:pPr algn="r" defTabSz="1029989" fontAlgn="auto">
              <a:spcBef>
                <a:spcPts val="0"/>
              </a:spcBef>
              <a:spcAft>
                <a:spcPts val="0"/>
              </a:spcAft>
              <a:defRPr/>
            </a:pPr>
            <a:fld id="{180F0853-A419-48E4-BC51-DF408DBED83C}" type="slidenum">
              <a:rPr lang="en-US" sz="1100">
                <a:solidFill>
                  <a:prstClr val="white"/>
                </a:solidFill>
                <a:latin typeface="+mn-lt"/>
                <a:sym typeface="Trebuchet MS" panose="020B0603020202020204" pitchFamily="34" charset="0"/>
              </a:rPr>
              <a:pPr algn="r" defTabSz="1029989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sz="1100" dirty="0">
              <a:solidFill>
                <a:prstClr val="white"/>
              </a:solidFill>
              <a:latin typeface="+mn-lt"/>
              <a:sym typeface="Trebuchet MS" panose="020B0603020202020204" pitchFamily="34" charset="0"/>
            </a:endParaRPr>
          </a:p>
        </p:txBody>
      </p:sp>
      <p:cxnSp>
        <p:nvCxnSpPr>
          <p:cNvPr id="4" name="Straight Connector 9"/>
          <p:cNvCxnSpPr/>
          <p:nvPr userDrawn="1">
            <p:custDataLst>
              <p:tags r:id="rId3"/>
            </p:custDataLst>
          </p:nvPr>
        </p:nvCxnSpPr>
        <p:spPr>
          <a:xfrm>
            <a:off x="773113" y="1206500"/>
            <a:ext cx="11418887" cy="0"/>
          </a:xfrm>
          <a:prstGeom prst="line">
            <a:avLst/>
          </a:prstGeom>
          <a:noFill/>
          <a:ln w="9525" cap="rnd" cmpd="sng" algn="ctr">
            <a:solidFill>
              <a:srgbClr val="FFFFFF"/>
            </a:solidFill>
            <a:prstDash val="solid"/>
            <a:round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Rectangle 10"/>
          <p:cNvSpPr/>
          <p:nvPr userDrawn="1">
            <p:custDataLst>
              <p:tags r:id="rId4"/>
            </p:custDataLst>
          </p:nvPr>
        </p:nvSpPr>
        <p:spPr>
          <a:xfrm>
            <a:off x="773113" y="622300"/>
            <a:ext cx="8850312" cy="471488"/>
          </a:xfrm>
          <a:prstGeom prst="rect">
            <a:avLst/>
          </a:prstGeom>
          <a:noFill/>
          <a:ln w="9525" cap="rnd" cmpd="sng" algn="ctr">
            <a:noFill/>
            <a:prstDash val="solid"/>
            <a:round/>
            <a:headEnd type="none" w="med" len="med"/>
            <a:tailEnd type="none" w="med" len="med"/>
          </a:ln>
          <a:ex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/>
          <a:lstStyle/>
          <a:p>
            <a:pPr defTabSz="1038964" fontAlgn="auto">
              <a:lnSpc>
                <a:spcPct val="90000"/>
              </a:lnSpc>
              <a:spcAft>
                <a:spcPts val="0"/>
              </a:spcAft>
              <a:defRPr/>
            </a:pPr>
            <a:r>
              <a:rPr lang="en-US" sz="3200" dirty="0">
                <a:solidFill>
                  <a:prstClr val="white">
                    <a:lumMod val="100000"/>
                  </a:prstClr>
                </a:solidFill>
              </a:rPr>
              <a:t>Agenda</a:t>
            </a:r>
          </a:p>
        </p:txBody>
      </p:sp>
    </p:spTree>
  </p:cSld>
  <p:clrMapOvr>
    <a:masterClrMapping/>
  </p:clrMapOvr>
  <p:transition>
    <p:fade/>
  </p:transition>
</p:sldLayout>
</file>

<file path=ppt/slideLayouts/slideLayout27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genda Two-Thirds">
    <p:bg>
      <p:bgPr>
        <a:gradFill rotWithShape="1">
          <a:gsLst>
            <a:gs pos="0">
              <a:srgbClr val="0077BE"/>
            </a:gs>
            <a:gs pos="100000">
              <a:srgbClr val="67BD4A"/>
            </a:gs>
          </a:gsLst>
          <a:lin ang="81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2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08314" name="think-cell Slide" r:id="rId4" imgW="360" imgH="360" progId="">
                  <p:embed/>
                </p:oleObj>
              </mc:Choice>
              <mc:Fallback>
                <p:oleObj name="think-cell Slide" r:id="rId4" imgW="360" imgH="360" progId="">
                  <p:embed/>
                  <p:pic>
                    <p:nvPicPr>
                      <p:cNvPr id="0" name="Picture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3" name="Shadow"/>
          <p:cNvPicPr>
            <a:picLocks noChangeAspect="1"/>
          </p:cNvPicPr>
          <p:nvPr userDrawn="1"/>
        </p:nvPicPr>
        <p:blipFill>
          <a:blip r:embed="rId6"/>
          <a:srcRect l="101" t="8742" r="29398" b="27"/>
          <a:stretch>
            <a:fillRect/>
          </a:stretch>
        </p:blipFill>
        <p:spPr bwMode="ltGray">
          <a:xfrm>
            <a:off x="3621088" y="0"/>
            <a:ext cx="51435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PanelGray"/>
          <p:cNvSpPr/>
          <p:nvPr userDrawn="1"/>
        </p:nvSpPr>
        <p:spPr bwMode="white">
          <a:xfrm>
            <a:off x="4137025" y="-1588"/>
            <a:ext cx="8054975" cy="6859588"/>
          </a:xfrm>
          <a:custGeom>
            <a:avLst/>
            <a:gdLst>
              <a:gd name="connsiteX0" fmla="*/ 0 w 6553548"/>
              <a:gd name="connsiteY0" fmla="*/ 0 h 6859309"/>
              <a:gd name="connsiteX1" fmla="*/ 6553548 w 6553548"/>
              <a:gd name="connsiteY1" fmla="*/ 0 h 6859309"/>
              <a:gd name="connsiteX2" fmla="*/ 6553548 w 6553548"/>
              <a:gd name="connsiteY2" fmla="*/ 6859309 h 6859309"/>
              <a:gd name="connsiteX3" fmla="*/ 0 w 6553548"/>
              <a:gd name="connsiteY3" fmla="*/ 6859309 h 68593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553548" h="6859309">
                <a:moveTo>
                  <a:pt x="0" y="0"/>
                </a:moveTo>
                <a:lnTo>
                  <a:pt x="6553548" y="0"/>
                </a:lnTo>
                <a:lnTo>
                  <a:pt x="6553548" y="6859309"/>
                </a:lnTo>
                <a:lnTo>
                  <a:pt x="0" y="6859309"/>
                </a:lnTo>
                <a:close/>
              </a:path>
            </a:pathLst>
          </a:custGeom>
          <a:solidFill>
            <a:srgbClr val="F2F2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7483" tIns="33741" rIns="67483" bIns="33741"/>
          <a:lstStyle/>
          <a:p>
            <a:pPr defTabSz="1038964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400" dirty="0">
              <a:solidFill>
                <a:prstClr val="white"/>
              </a:solidFill>
              <a:sym typeface="Trebuchet MS" panose="020B0603020202020204" pitchFamily="34" charset="0"/>
            </a:endParaRPr>
          </a:p>
        </p:txBody>
      </p:sp>
      <p:sp>
        <p:nvSpPr>
          <p:cNvPr id="5" name="Page"/>
          <p:cNvSpPr txBox="1"/>
          <p:nvPr userDrawn="1"/>
        </p:nvSpPr>
        <p:spPr>
          <a:xfrm>
            <a:off x="11018838" y="6389688"/>
            <a:ext cx="381000" cy="169862"/>
          </a:xfrm>
          <a:prstGeom prst="rect">
            <a:avLst/>
          </a:prstGeom>
          <a:noFill/>
        </p:spPr>
        <p:txBody>
          <a:bodyPr lIns="0" tIns="0" rIns="0" bIns="0" anchor="b">
            <a:spAutoFit/>
          </a:bodyPr>
          <a:lstStyle/>
          <a:p>
            <a:pPr algn="r" defTabSz="1029989" fontAlgn="auto">
              <a:spcBef>
                <a:spcPts val="0"/>
              </a:spcBef>
              <a:spcAft>
                <a:spcPts val="0"/>
              </a:spcAft>
              <a:defRPr/>
            </a:pPr>
            <a:fld id="{53ED1094-BC25-4BC9-B64F-44AE4D6D0EEB}" type="slidenum">
              <a:rPr lang="en-US" sz="1100">
                <a:solidFill>
                  <a:prstClr val="white">
                    <a:lumMod val="50000"/>
                  </a:prstClr>
                </a:solidFill>
                <a:latin typeface="+mn-lt"/>
                <a:sym typeface="Trebuchet MS" panose="020B0603020202020204" pitchFamily="34" charset="0"/>
              </a:rPr>
              <a:pPr algn="r" defTabSz="1029989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sz="1100" dirty="0">
              <a:solidFill>
                <a:prstClr val="white">
                  <a:lumMod val="50000"/>
                </a:prstClr>
              </a:solidFill>
              <a:latin typeface="+mn-lt"/>
              <a:sym typeface="Trebuchet MS" panose="020B0603020202020204" pitchFamily="34" charset="0"/>
            </a:endParaRPr>
          </a:p>
        </p:txBody>
      </p:sp>
      <p:sp>
        <p:nvSpPr>
          <p:cNvPr id="6" name="TextBox 2"/>
          <p:cNvSpPr txBox="1"/>
          <p:nvPr userDrawn="1"/>
        </p:nvSpPr>
        <p:spPr>
          <a:xfrm>
            <a:off x="774700" y="2681288"/>
            <a:ext cx="3044825" cy="1498600"/>
          </a:xfrm>
          <a:prstGeom prst="rect">
            <a:avLst/>
          </a:prstGeom>
          <a:noFill/>
          <a:ln cap="rnd">
            <a:noFill/>
            <a:prstDash val="solid"/>
          </a:ln>
        </p:spPr>
        <p:txBody>
          <a:bodyPr lIns="0" tIns="0" rIns="0" bIns="0" anchor="ctr"/>
          <a:lstStyle/>
          <a:p>
            <a:pPr defTabSz="1038964" fontAlgn="auto">
              <a:lnSpc>
                <a:spcPct val="90000"/>
              </a:lnSpc>
              <a:spcBef>
                <a:spcPts val="0"/>
              </a:spcBef>
              <a:spcAft>
                <a:spcPts val="676"/>
              </a:spcAft>
              <a:defRPr/>
            </a:pPr>
            <a:r>
              <a:rPr lang="en-US" sz="3200" dirty="0">
                <a:solidFill>
                  <a:prstClr val="white"/>
                </a:solidFill>
                <a:latin typeface="+mn-lt"/>
              </a:rPr>
              <a:t>Agenda</a:t>
            </a:r>
          </a:p>
        </p:txBody>
      </p:sp>
    </p:spTree>
  </p:cSld>
  <p:clrMapOvr>
    <a:masterClrMapping/>
  </p:clrMapOvr>
  <p:transition>
    <p:fade/>
  </p:transition>
</p:sldLayout>
</file>

<file path=ppt/slideLayouts/slideLayout27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Agenda D. Section Header Overview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2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09843" name="think-cell Slide" r:id="rId9" imgW="360" imgH="360" progId="">
                  <p:embed/>
                </p:oleObj>
              </mc:Choice>
              <mc:Fallback>
                <p:oleObj name="think-cell Slide" r:id="rId9" imgW="360" imgH="360" progId="">
                  <p:embed/>
                  <p:pic>
                    <p:nvPicPr>
                      <p:cNvPr id="0" name="Picture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Rectangle 2" hidden="1"/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195263" cy="158750"/>
          </a:xfrm>
          <a:prstGeom prst="rect">
            <a:avLst/>
          </a:prstGeom>
          <a:solidFill>
            <a:srgbClr val="0077BE"/>
          </a:solidFill>
          <a:ln w="9525" cap="rnd" cmpd="sng" algn="ctr">
            <a:solidFill>
              <a:srgbClr val="0077BE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anchor="ctr"/>
          <a:lstStyle/>
          <a:p>
            <a:pPr algn="ctr" defTabSz="1038964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300" dirty="0" err="1">
              <a:solidFill>
                <a:srgbClr val="FFFFFF"/>
              </a:solidFill>
              <a:sym typeface="Trebuchet MS" panose="020B0603020202020204" pitchFamily="34" charset="0"/>
            </a:endParaRPr>
          </a:p>
        </p:txBody>
      </p:sp>
      <p:sp>
        <p:nvSpPr>
          <p:cNvPr id="4" name="Page"/>
          <p:cNvSpPr txBox="1"/>
          <p:nvPr userDrawn="1"/>
        </p:nvSpPr>
        <p:spPr>
          <a:xfrm>
            <a:off x="11337925" y="6389688"/>
            <a:ext cx="381000" cy="169862"/>
          </a:xfrm>
          <a:prstGeom prst="rect">
            <a:avLst/>
          </a:prstGeom>
          <a:noFill/>
        </p:spPr>
        <p:txBody>
          <a:bodyPr lIns="0" tIns="0" rIns="0" bIns="0" anchor="b">
            <a:spAutoFit/>
          </a:bodyPr>
          <a:lstStyle/>
          <a:p>
            <a:pPr algn="r" defTabSz="1029989" fontAlgn="auto">
              <a:spcBef>
                <a:spcPts val="0"/>
              </a:spcBef>
              <a:spcAft>
                <a:spcPts val="0"/>
              </a:spcAft>
              <a:defRPr/>
            </a:pPr>
            <a:fld id="{50B1B982-77BA-44EC-8BD3-FAB84DA9B39C}" type="slidenum">
              <a:rPr lang="en-US" sz="1100">
                <a:solidFill>
                  <a:prstClr val="white">
                    <a:lumMod val="50000"/>
                  </a:prstClr>
                </a:solidFill>
                <a:latin typeface="+mn-lt"/>
                <a:sym typeface="Trebuchet MS" panose="020B0603020202020204" pitchFamily="34" charset="0"/>
              </a:rPr>
              <a:pPr algn="r" defTabSz="1029989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sz="1100" dirty="0">
              <a:solidFill>
                <a:prstClr val="white">
                  <a:lumMod val="50000"/>
                </a:prstClr>
              </a:solidFill>
              <a:latin typeface="+mn-lt"/>
              <a:sym typeface="Trebuchet MS" panose="020B0603020202020204" pitchFamily="34" charset="0"/>
            </a:endParaRPr>
          </a:p>
        </p:txBody>
      </p:sp>
      <p:graphicFrame>
        <p:nvGraphicFramePr>
          <p:cNvPr id="5" name="Object 3"/>
          <p:cNvGraphicFramePr>
            <a:graphicFrameLocks noChangeAspect="1"/>
          </p:cNvGraphicFramePr>
          <p:nvPr>
            <p:custDataLst>
              <p:tags r:id="rId4"/>
            </p:custData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09844" name="think-cell Slide" r:id="rId11" imgW="360" imgH="360" progId="">
                  <p:embed/>
                </p:oleObj>
              </mc:Choice>
              <mc:Fallback>
                <p:oleObj name="think-cell Slide" r:id="rId11" imgW="360" imgH="360" progId="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Rectangle 7"/>
          <p:cNvSpPr/>
          <p:nvPr userDrawn="1">
            <p:custDataLst>
              <p:tags r:id="rId5"/>
            </p:custDataLst>
          </p:nvPr>
        </p:nvSpPr>
        <p:spPr>
          <a:xfrm>
            <a:off x="2176463" y="4552950"/>
            <a:ext cx="1071562" cy="871538"/>
          </a:xfrm>
          <a:prstGeom prst="rect">
            <a:avLst/>
          </a:prstGeom>
          <a:noFill/>
          <a:ln w="9525" cap="rnd" cmpd="sng" algn="ctr">
            <a:solidFill>
              <a:srgbClr val="0077BE"/>
            </a:solidFill>
            <a:prstDash val="solid"/>
            <a:round/>
            <a:headEnd type="none" w="med" len="med"/>
            <a:tailEnd type="none" w="med" len="med"/>
          </a:ln>
          <a:ex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/>
          <a:lstStyle/>
          <a:p>
            <a:pPr algn="ctr" defTabSz="1038964" fontAlgn="auto">
              <a:defRPr/>
            </a:pPr>
            <a:endParaRPr lang="en-US" sz="1400" dirty="0">
              <a:solidFill>
                <a:srgbClr val="575757">
                  <a:lumMod val="100000"/>
                </a:srgbClr>
              </a:solidFill>
            </a:endParaRPr>
          </a:p>
        </p:txBody>
      </p:sp>
      <p:sp>
        <p:nvSpPr>
          <p:cNvPr id="7" name="Rectangle 8"/>
          <p:cNvSpPr/>
          <p:nvPr userDrawn="1">
            <p:custDataLst>
              <p:tags r:id="rId6"/>
            </p:custDataLst>
          </p:nvPr>
        </p:nvSpPr>
        <p:spPr>
          <a:xfrm>
            <a:off x="3424238" y="4552950"/>
            <a:ext cx="1617662" cy="1312863"/>
          </a:xfrm>
          <a:prstGeom prst="rect">
            <a:avLst/>
          </a:prstGeom>
          <a:noFill/>
          <a:ln w="9525" cap="rnd" cmpd="sng" algn="ctr">
            <a:solidFill>
              <a:srgbClr val="0077BE"/>
            </a:solidFill>
            <a:prstDash val="solid"/>
            <a:round/>
            <a:headEnd type="none" w="med" len="med"/>
            <a:tailEnd type="none" w="med" len="med"/>
          </a:ln>
          <a:ex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650" tIns="202751" rIns="0" bIns="0"/>
          <a:lstStyle/>
          <a:p>
            <a:pPr algn="ctr" defTabSz="1038964" fontAlgn="auto">
              <a:defRPr/>
            </a:pPr>
            <a:endParaRPr lang="en-US" sz="1400" dirty="0">
              <a:solidFill>
                <a:srgbClr val="575757">
                  <a:lumMod val="100000"/>
                </a:srgbClr>
              </a:solidFill>
            </a:endParaRPr>
          </a:p>
        </p:txBody>
      </p:sp>
      <p:sp>
        <p:nvSpPr>
          <p:cNvPr id="8" name="Rectangle 9"/>
          <p:cNvSpPr/>
          <p:nvPr userDrawn="1">
            <p:custDataLst>
              <p:tags r:id="rId7"/>
            </p:custDataLst>
          </p:nvPr>
        </p:nvSpPr>
        <p:spPr>
          <a:xfrm>
            <a:off x="774700" y="914400"/>
            <a:ext cx="4267200" cy="3494088"/>
          </a:xfrm>
          <a:prstGeom prst="rect">
            <a:avLst/>
          </a:prstGeom>
          <a:noFill/>
          <a:ln w="9525" cap="rnd" cmpd="sng" algn="ctr">
            <a:solidFill>
              <a:srgbClr val="0077BE"/>
            </a:solidFill>
            <a:prstDash val="solid"/>
            <a:round/>
            <a:headEnd type="none" w="med" len="med"/>
            <a:tailEnd type="none" w="med" len="med"/>
          </a:ln>
          <a:ex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405503" rIns="0" bIns="0"/>
          <a:lstStyle/>
          <a:p>
            <a:pPr algn="ctr" defTabSz="1038964" fontAlgn="auto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5000" dirty="0">
                <a:solidFill>
                  <a:srgbClr val="0077BE"/>
                </a:solidFill>
              </a:rPr>
              <a:t>Agenda</a:t>
            </a:r>
          </a:p>
        </p:txBody>
      </p:sp>
    </p:spTree>
  </p:cSld>
  <p:clrMapOvr>
    <a:masterClrMapping/>
  </p:clrMapOvr>
  <p:transition>
    <p:fade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. 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962035" name="think-cell Slide" r:id="rId7" imgW="360" imgH="360" progId="">
                  <p:embed/>
                </p:oleObj>
              </mc:Choice>
              <mc:Fallback>
                <p:oleObj name="think-cell Slide" r:id="rId7" imgW="360" imgH="360" progId="">
                  <p:embed/>
                  <p:pic>
                    <p:nvPicPr>
                      <p:cNvPr id="0" name="Picture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ectangle 2" hidden="1"/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195263" cy="158750"/>
          </a:xfrm>
          <a:prstGeom prst="rect">
            <a:avLst/>
          </a:prstGeom>
          <a:solidFill>
            <a:srgbClr val="0077BE"/>
          </a:solidFill>
          <a:ln w="9525" cap="rnd" cmpd="sng" algn="ctr">
            <a:solidFill>
              <a:srgbClr val="0077BE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000" dirty="0">
              <a:solidFill>
                <a:srgbClr val="FFFFFF"/>
              </a:solidFill>
              <a:ea typeface="+mj-ea"/>
              <a:cs typeface="+mj-cs"/>
              <a:sym typeface="Trebuchet MS" panose="020B0603020202020204" pitchFamily="34" charset="0"/>
            </a:endParaRPr>
          </a:p>
        </p:txBody>
      </p:sp>
      <p:sp>
        <p:nvSpPr>
          <p:cNvPr id="5" name="Page"/>
          <p:cNvSpPr txBox="1"/>
          <p:nvPr userDrawn="1"/>
        </p:nvSpPr>
        <p:spPr>
          <a:xfrm>
            <a:off x="11018838" y="6405563"/>
            <a:ext cx="381000" cy="153987"/>
          </a:xfrm>
          <a:prstGeom prst="rect">
            <a:avLst/>
          </a:prstGeom>
          <a:noFill/>
        </p:spPr>
        <p:txBody>
          <a:bodyPr lIns="0" tIns="0" rIns="0" bIns="0" anchor="b">
            <a:spAutoFit/>
          </a:bodyPr>
          <a:lstStyle/>
          <a:p>
            <a:pPr algn="r" defTabSz="914400" fontAlgn="auto">
              <a:spcBef>
                <a:spcPts val="0"/>
              </a:spcBef>
              <a:spcAft>
                <a:spcPts val="0"/>
              </a:spcAft>
              <a:defRPr/>
            </a:pPr>
            <a:fld id="{B61DA453-1A96-4A6C-BF24-CBDEE04C1B1F}" type="slidenum">
              <a:rPr lang="en-US" sz="1000">
                <a:solidFill>
                  <a:schemeClr val="bg1">
                    <a:lumMod val="50000"/>
                  </a:schemeClr>
                </a:solidFill>
                <a:latin typeface="+mn-lt"/>
                <a:sym typeface="Trebuchet MS" panose="020B0603020202020204" pitchFamily="34" charset="0"/>
              </a:rPr>
              <a:pPr algn="r" defTabSz="914400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sz="1000" dirty="0">
              <a:solidFill>
                <a:schemeClr val="bg1">
                  <a:lumMod val="50000"/>
                </a:schemeClr>
              </a:solidFill>
              <a:latin typeface="+mn-lt"/>
              <a:sym typeface="Trebuchet MS" panose="020B0603020202020204" pitchFamily="34" charset="0"/>
            </a:endParaRPr>
          </a:p>
        </p:txBody>
      </p:sp>
      <p:sp>
        <p:nvSpPr>
          <p:cNvPr id="6" name="Rectangle 9">
            <a:extLst/>
          </p:cNvPr>
          <p:cNvSpPr/>
          <p:nvPr userDrawn="1"/>
        </p:nvSpPr>
        <p:spPr>
          <a:xfrm>
            <a:off x="10796588" y="171450"/>
            <a:ext cx="998537" cy="122238"/>
          </a:xfrm>
          <a:prstGeom prst="rect">
            <a:avLst/>
          </a:prstGeom>
          <a:noFill/>
          <a:ln w="9525" cap="rnd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anchor="ctr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800" dirty="0">
                <a:solidFill>
                  <a:srgbClr val="C8C8C8"/>
                </a:solidFill>
              </a:rPr>
              <a:t>КОНФИДЕНЦИАЛЬНО</a:t>
            </a:r>
            <a:endParaRPr lang="en-US" sz="800" dirty="0">
              <a:solidFill>
                <a:srgbClr val="C8C8C8"/>
              </a:solidFill>
            </a:endParaRPr>
          </a:p>
        </p:txBody>
      </p:sp>
      <p:graphicFrame>
        <p:nvGraphicFramePr>
          <p:cNvPr id="7" name="Object 3"/>
          <p:cNvGraphicFramePr>
            <a:graphicFrameLocks noChangeAspect="1"/>
          </p:cNvGraphicFramePr>
          <p:nvPr>
            <p:custDataLst>
              <p:tags r:id="rId4"/>
            </p:custData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962036" name="think-cell Slide" r:id="rId9" imgW="360" imgH="360" progId="">
                  <p:embed/>
                </p:oleObj>
              </mc:Choice>
              <mc:Fallback>
                <p:oleObj name="think-cell Slide" r:id="rId9" imgW="360" imgH="360" progId="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Rectangle 1" hidden="1"/>
          <p:cNvSpPr/>
          <p:nvPr userDrawn="1">
            <p:custDataLst>
              <p:tags r:id="rId5"/>
            </p:custDataLst>
          </p:nvPr>
        </p:nvSpPr>
        <p:spPr>
          <a:xfrm>
            <a:off x="0" y="0"/>
            <a:ext cx="195263" cy="158750"/>
          </a:xfrm>
          <a:prstGeom prst="rect">
            <a:avLst/>
          </a:prstGeom>
          <a:solidFill>
            <a:srgbClr val="0077BE"/>
          </a:solidFill>
          <a:ln w="9525" cap="rnd" cmpd="sng" algn="ctr">
            <a:solidFill>
              <a:srgbClr val="0077BE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400" dirty="0">
              <a:solidFill>
                <a:srgbClr val="FFFFFF"/>
              </a:solidFill>
              <a:ea typeface="+mj-ea"/>
              <a:cs typeface="+mj-cs"/>
              <a:sym typeface="Trebuchet MS" panose="020B0603020202020204" pitchFamily="34" charset="0"/>
            </a:endParaRP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775384" y="622801"/>
            <a:ext cx="10642708" cy="276999"/>
          </a:xfrm>
        </p:spPr>
        <p:txBody>
          <a:bodyPr/>
          <a:lstStyle>
            <a:lvl1pPr>
              <a:defRPr>
                <a:solidFill>
                  <a:srgbClr val="374140"/>
                </a:solidFill>
                <a:latin typeface="+mj-lt"/>
                <a:sym typeface="Trebuchet MS" panose="020B0603020202020204" pitchFamily="34" charset="0"/>
              </a:defRPr>
            </a:lvl1pPr>
          </a:lstStyle>
          <a:p>
            <a:r>
              <a:rPr lang="ru-RU" dirty="0"/>
              <a:t>Образец заголовка</a:t>
            </a:r>
            <a:endParaRPr lang="en-US" dirty="0"/>
          </a:p>
        </p:txBody>
      </p:sp>
      <p:sp>
        <p:nvSpPr>
          <p:cNvPr id="10" name="Date Placeholder 5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50000"/>
                  </a:schemeClr>
                </a:solidFill>
                <a:latin typeface="+mn-lt"/>
                <a:sym typeface="Trebuchet MS" panose="020B0603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28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Agenda D. Section Header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2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10867" name="think-cell Slide" r:id="rId8" imgW="360" imgH="360" progId="">
                  <p:embed/>
                </p:oleObj>
              </mc:Choice>
              <mc:Fallback>
                <p:oleObj name="think-cell Slide" r:id="rId8" imgW="360" imgH="360" progId="">
                  <p:embed/>
                  <p:pic>
                    <p:nvPicPr>
                      <p:cNvPr id="0" name="Picture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Rectangle 2" hidden="1"/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195263" cy="158750"/>
          </a:xfrm>
          <a:prstGeom prst="rect">
            <a:avLst/>
          </a:prstGeom>
          <a:solidFill>
            <a:srgbClr val="0077BE"/>
          </a:solidFill>
          <a:ln w="9525" cap="rnd" cmpd="sng" algn="ctr">
            <a:solidFill>
              <a:srgbClr val="0077BE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anchor="ctr"/>
          <a:lstStyle/>
          <a:p>
            <a:pPr algn="ctr" defTabSz="1038964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300" dirty="0" err="1">
              <a:solidFill>
                <a:srgbClr val="FFFFFF"/>
              </a:solidFill>
              <a:sym typeface="Trebuchet MS" panose="020B0603020202020204" pitchFamily="34" charset="0"/>
            </a:endParaRPr>
          </a:p>
        </p:txBody>
      </p:sp>
      <p:sp>
        <p:nvSpPr>
          <p:cNvPr id="4" name="Page"/>
          <p:cNvSpPr txBox="1"/>
          <p:nvPr userDrawn="1"/>
        </p:nvSpPr>
        <p:spPr>
          <a:xfrm>
            <a:off x="11337925" y="6389688"/>
            <a:ext cx="381000" cy="169862"/>
          </a:xfrm>
          <a:prstGeom prst="rect">
            <a:avLst/>
          </a:prstGeom>
          <a:noFill/>
        </p:spPr>
        <p:txBody>
          <a:bodyPr lIns="0" tIns="0" rIns="0" bIns="0" anchor="b">
            <a:spAutoFit/>
          </a:bodyPr>
          <a:lstStyle/>
          <a:p>
            <a:pPr algn="r" defTabSz="1029989" fontAlgn="auto">
              <a:spcBef>
                <a:spcPts val="0"/>
              </a:spcBef>
              <a:spcAft>
                <a:spcPts val="0"/>
              </a:spcAft>
              <a:defRPr/>
            </a:pPr>
            <a:fld id="{E5CB8B28-1194-4136-AD6C-A98ED40A2878}" type="slidenum">
              <a:rPr lang="en-US" sz="1100">
                <a:solidFill>
                  <a:prstClr val="white">
                    <a:lumMod val="50000"/>
                  </a:prstClr>
                </a:solidFill>
                <a:latin typeface="+mn-lt"/>
                <a:sym typeface="Trebuchet MS" panose="020B0603020202020204" pitchFamily="34" charset="0"/>
              </a:rPr>
              <a:pPr algn="r" defTabSz="1029989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sz="1100" dirty="0">
              <a:solidFill>
                <a:prstClr val="white">
                  <a:lumMod val="50000"/>
                </a:prstClr>
              </a:solidFill>
              <a:latin typeface="+mn-lt"/>
              <a:sym typeface="Trebuchet MS" panose="020B0603020202020204" pitchFamily="34" charset="0"/>
            </a:endParaRPr>
          </a:p>
        </p:txBody>
      </p:sp>
      <p:graphicFrame>
        <p:nvGraphicFramePr>
          <p:cNvPr id="5" name="Object 3"/>
          <p:cNvGraphicFramePr>
            <a:graphicFrameLocks noChangeAspect="1"/>
          </p:cNvGraphicFramePr>
          <p:nvPr>
            <p:custDataLst>
              <p:tags r:id="rId4"/>
            </p:custData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10868" name="think-cell Slide" r:id="rId10" imgW="360" imgH="360" progId="">
                  <p:embed/>
                </p:oleObj>
              </mc:Choice>
              <mc:Fallback>
                <p:oleObj name="think-cell Slide" r:id="rId10" imgW="360" imgH="360" progId="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Rectangle 7"/>
          <p:cNvSpPr/>
          <p:nvPr userDrawn="1">
            <p:custDataLst>
              <p:tags r:id="rId5"/>
            </p:custDataLst>
          </p:nvPr>
        </p:nvSpPr>
        <p:spPr>
          <a:xfrm>
            <a:off x="1090613" y="2668588"/>
            <a:ext cx="10012362" cy="3200400"/>
          </a:xfrm>
          <a:prstGeom prst="rect">
            <a:avLst/>
          </a:prstGeom>
          <a:noFill/>
          <a:ln w="9525" cap="rnd" cmpd="sng" algn="ctr">
            <a:solidFill>
              <a:srgbClr val="0077BE"/>
            </a:solidFill>
            <a:prstDash val="solid"/>
            <a:round/>
            <a:headEnd type="none" w="med" len="med"/>
            <a:tailEnd type="none" w="med" len="med"/>
          </a:ln>
          <a:ex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08993" tIns="308993" rIns="308993" bIns="154497" anchor="b"/>
          <a:lstStyle/>
          <a:p>
            <a:pPr defTabSz="1038964" fontAlgn="auto">
              <a:lnSpc>
                <a:spcPts val="6759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US" sz="5000" dirty="0">
              <a:solidFill>
                <a:srgbClr val="E0B30D">
                  <a:lumMod val="100000"/>
                </a:srgbClr>
              </a:solidFill>
            </a:endParaRPr>
          </a:p>
        </p:txBody>
      </p:sp>
      <p:sp>
        <p:nvSpPr>
          <p:cNvPr id="7" name="Rectangle 8"/>
          <p:cNvSpPr/>
          <p:nvPr userDrawn="1">
            <p:custDataLst>
              <p:tags r:id="rId6"/>
            </p:custDataLst>
          </p:nvPr>
        </p:nvSpPr>
        <p:spPr>
          <a:xfrm>
            <a:off x="1090613" y="1457325"/>
            <a:ext cx="1128712" cy="919163"/>
          </a:xfrm>
          <a:prstGeom prst="rect">
            <a:avLst/>
          </a:prstGeom>
          <a:noFill/>
          <a:ln w="9525" cap="rnd" cmpd="sng" algn="ctr">
            <a:solidFill>
              <a:srgbClr val="0077BE"/>
            </a:solidFill>
            <a:prstDash val="solid"/>
            <a:round/>
            <a:headEnd type="none" w="med" len="med"/>
            <a:tailEnd type="none" w="med" len="med"/>
          </a:ln>
          <a:ex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/>
          <a:lstStyle/>
          <a:p>
            <a:pPr algn="ctr" defTabSz="1038964" fontAlgn="auto">
              <a:defRPr/>
            </a:pPr>
            <a:endParaRPr lang="en-US" sz="1400" dirty="0">
              <a:solidFill>
                <a:srgbClr val="575757">
                  <a:lumMod val="100000"/>
                </a:srgbClr>
              </a:solidFill>
            </a:endParaRPr>
          </a:p>
        </p:txBody>
      </p:sp>
    </p:spTree>
  </p:cSld>
  <p:clrMapOvr>
    <a:masterClrMapping/>
  </p:clrMapOvr>
  <p:transition>
    <p:fade/>
  </p:transition>
</p:sldLayout>
</file>

<file path=ppt/slideLayouts/slideLayout28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Agenda D. Full Width Overview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2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11891" name="think-cell Slide" r:id="rId8" imgW="360" imgH="360" progId="">
                  <p:embed/>
                </p:oleObj>
              </mc:Choice>
              <mc:Fallback>
                <p:oleObj name="think-cell Slide" r:id="rId8" imgW="360" imgH="360" progId="">
                  <p:embed/>
                  <p:pic>
                    <p:nvPicPr>
                      <p:cNvPr id="0" name="Picture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Rectangle 2" hidden="1"/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195263" cy="158750"/>
          </a:xfrm>
          <a:prstGeom prst="rect">
            <a:avLst/>
          </a:prstGeom>
          <a:solidFill>
            <a:srgbClr val="0077BE"/>
          </a:solidFill>
          <a:ln w="9525" cap="rnd" cmpd="sng" algn="ctr">
            <a:solidFill>
              <a:srgbClr val="0077BE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anchor="ctr"/>
          <a:lstStyle/>
          <a:p>
            <a:pPr algn="ctr" defTabSz="1038964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300" dirty="0" err="1">
              <a:solidFill>
                <a:srgbClr val="FFFFFF"/>
              </a:solidFill>
              <a:sym typeface="Trebuchet MS" panose="020B0603020202020204" pitchFamily="34" charset="0"/>
            </a:endParaRPr>
          </a:p>
        </p:txBody>
      </p:sp>
      <p:sp>
        <p:nvSpPr>
          <p:cNvPr id="4" name="Page"/>
          <p:cNvSpPr txBox="1"/>
          <p:nvPr userDrawn="1"/>
        </p:nvSpPr>
        <p:spPr>
          <a:xfrm>
            <a:off x="11337925" y="6389688"/>
            <a:ext cx="381000" cy="169862"/>
          </a:xfrm>
          <a:prstGeom prst="rect">
            <a:avLst/>
          </a:prstGeom>
          <a:noFill/>
        </p:spPr>
        <p:txBody>
          <a:bodyPr lIns="0" tIns="0" rIns="0" bIns="0" anchor="b">
            <a:spAutoFit/>
          </a:bodyPr>
          <a:lstStyle/>
          <a:p>
            <a:pPr algn="r" defTabSz="1029989" fontAlgn="auto">
              <a:spcBef>
                <a:spcPts val="0"/>
              </a:spcBef>
              <a:spcAft>
                <a:spcPts val="0"/>
              </a:spcAft>
              <a:defRPr/>
            </a:pPr>
            <a:fld id="{FDE256DE-A349-4577-8BEC-6C8F240BFCB7}" type="slidenum">
              <a:rPr lang="en-US" sz="1100">
                <a:solidFill>
                  <a:prstClr val="white">
                    <a:lumMod val="50000"/>
                  </a:prstClr>
                </a:solidFill>
                <a:latin typeface="+mn-lt"/>
                <a:sym typeface="Trebuchet MS" panose="020B0603020202020204" pitchFamily="34" charset="0"/>
              </a:rPr>
              <a:pPr algn="r" defTabSz="1029989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sz="1100" dirty="0">
              <a:solidFill>
                <a:prstClr val="white">
                  <a:lumMod val="50000"/>
                </a:prstClr>
              </a:solidFill>
              <a:latin typeface="+mn-lt"/>
              <a:sym typeface="Trebuchet MS" panose="020B0603020202020204" pitchFamily="34" charset="0"/>
            </a:endParaRPr>
          </a:p>
        </p:txBody>
      </p:sp>
      <p:graphicFrame>
        <p:nvGraphicFramePr>
          <p:cNvPr id="5" name="Object 3"/>
          <p:cNvGraphicFramePr>
            <a:graphicFrameLocks noChangeAspect="1"/>
          </p:cNvGraphicFramePr>
          <p:nvPr>
            <p:custDataLst>
              <p:tags r:id="rId4"/>
            </p:custData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11892" name="think-cell Slide" r:id="rId10" imgW="360" imgH="360" progId="">
                  <p:embed/>
                </p:oleObj>
              </mc:Choice>
              <mc:Fallback>
                <p:oleObj name="think-cell Slide" r:id="rId10" imgW="360" imgH="360" progId="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6" name="Straight Connector 7"/>
          <p:cNvCxnSpPr/>
          <p:nvPr userDrawn="1">
            <p:custDataLst>
              <p:tags r:id="rId5"/>
            </p:custDataLst>
          </p:nvPr>
        </p:nvCxnSpPr>
        <p:spPr>
          <a:xfrm>
            <a:off x="773113" y="1206500"/>
            <a:ext cx="11418887" cy="0"/>
          </a:xfrm>
          <a:prstGeom prst="line">
            <a:avLst/>
          </a:prstGeom>
          <a:noFill/>
          <a:ln w="9525" cap="rnd" cmpd="sng" algn="ctr">
            <a:solidFill>
              <a:srgbClr val="0077BE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ctangle 8"/>
          <p:cNvSpPr/>
          <p:nvPr userDrawn="1">
            <p:custDataLst>
              <p:tags r:id="rId6"/>
            </p:custDataLst>
          </p:nvPr>
        </p:nvSpPr>
        <p:spPr>
          <a:xfrm>
            <a:off x="773113" y="622300"/>
            <a:ext cx="8850312" cy="471488"/>
          </a:xfrm>
          <a:prstGeom prst="rect">
            <a:avLst/>
          </a:prstGeom>
          <a:noFill/>
          <a:ln w="9525" cap="rnd" cmpd="sng" algn="ctr">
            <a:noFill/>
            <a:prstDash val="solid"/>
            <a:round/>
            <a:headEnd type="none" w="med" len="med"/>
            <a:tailEnd type="none" w="med" len="med"/>
          </a:ln>
          <a:ex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/>
          <a:lstStyle/>
          <a:p>
            <a:pPr defTabSz="1038964" fontAlgn="auto">
              <a:lnSpc>
                <a:spcPct val="90000"/>
              </a:lnSpc>
              <a:spcAft>
                <a:spcPts val="0"/>
              </a:spcAft>
              <a:defRPr/>
            </a:pPr>
            <a:r>
              <a:rPr lang="en-US" sz="2700" dirty="0">
                <a:solidFill>
                  <a:srgbClr val="0077BE"/>
                </a:solidFill>
              </a:rPr>
              <a:t>Agenda</a:t>
            </a:r>
          </a:p>
        </p:txBody>
      </p:sp>
    </p:spTree>
  </p:cSld>
  <p:clrMapOvr>
    <a:masterClrMapping/>
  </p:clrMapOvr>
  <p:transition>
    <p:fade/>
  </p:transition>
</p:sldLayout>
</file>

<file path=ppt/slideLayouts/slideLayout28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genda D. Two-Thirds">
    <p:bg>
      <p:bgPr>
        <a:gradFill rotWithShape="1">
          <a:gsLst>
            <a:gs pos="0">
              <a:srgbClr val="0077BE"/>
            </a:gs>
            <a:gs pos="100000">
              <a:srgbClr val="67BD4A"/>
            </a:gs>
          </a:gsLst>
          <a:lin ang="81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2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12410" name="think-cell Slide" r:id="rId4" imgW="360" imgH="360" progId="">
                  <p:embed/>
                </p:oleObj>
              </mc:Choice>
              <mc:Fallback>
                <p:oleObj name="think-cell Slide" r:id="rId4" imgW="360" imgH="360" progId="">
                  <p:embed/>
                  <p:pic>
                    <p:nvPicPr>
                      <p:cNvPr id="0" name="Picture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3" name="Shadow"/>
          <p:cNvPicPr>
            <a:picLocks noChangeAspect="1"/>
          </p:cNvPicPr>
          <p:nvPr userDrawn="1"/>
        </p:nvPicPr>
        <p:blipFill>
          <a:blip r:embed="rId6"/>
          <a:srcRect l="101" t="8742" r="29398" b="27"/>
          <a:stretch>
            <a:fillRect/>
          </a:stretch>
        </p:blipFill>
        <p:spPr bwMode="ltGray">
          <a:xfrm>
            <a:off x="3621088" y="0"/>
            <a:ext cx="51435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PanelWhite"/>
          <p:cNvSpPr/>
          <p:nvPr userDrawn="1"/>
        </p:nvSpPr>
        <p:spPr bwMode="white">
          <a:xfrm>
            <a:off x="4137025" y="-1588"/>
            <a:ext cx="8054975" cy="6859588"/>
          </a:xfrm>
          <a:custGeom>
            <a:avLst/>
            <a:gdLst>
              <a:gd name="connsiteX0" fmla="*/ 0 w 6553548"/>
              <a:gd name="connsiteY0" fmla="*/ 0 h 6859309"/>
              <a:gd name="connsiteX1" fmla="*/ 6553548 w 6553548"/>
              <a:gd name="connsiteY1" fmla="*/ 0 h 6859309"/>
              <a:gd name="connsiteX2" fmla="*/ 6553548 w 6553548"/>
              <a:gd name="connsiteY2" fmla="*/ 6859309 h 6859309"/>
              <a:gd name="connsiteX3" fmla="*/ 0 w 6553548"/>
              <a:gd name="connsiteY3" fmla="*/ 6859309 h 68593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553548" h="6859309">
                <a:moveTo>
                  <a:pt x="0" y="0"/>
                </a:moveTo>
                <a:lnTo>
                  <a:pt x="6553548" y="0"/>
                </a:lnTo>
                <a:lnTo>
                  <a:pt x="6553548" y="6859309"/>
                </a:lnTo>
                <a:lnTo>
                  <a:pt x="0" y="6859309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7483" tIns="33741" rIns="67483" bIns="33741"/>
          <a:lstStyle/>
          <a:p>
            <a:pPr defTabSz="1038964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400" dirty="0">
              <a:solidFill>
                <a:prstClr val="white"/>
              </a:solidFill>
              <a:sym typeface="Trebuchet MS" panose="020B0603020202020204" pitchFamily="34" charset="0"/>
            </a:endParaRPr>
          </a:p>
        </p:txBody>
      </p:sp>
      <p:sp>
        <p:nvSpPr>
          <p:cNvPr id="5" name="Page"/>
          <p:cNvSpPr txBox="1"/>
          <p:nvPr userDrawn="1"/>
        </p:nvSpPr>
        <p:spPr>
          <a:xfrm>
            <a:off x="11018838" y="6389688"/>
            <a:ext cx="381000" cy="169862"/>
          </a:xfrm>
          <a:prstGeom prst="rect">
            <a:avLst/>
          </a:prstGeom>
          <a:noFill/>
        </p:spPr>
        <p:txBody>
          <a:bodyPr lIns="0" tIns="0" rIns="0" bIns="0" anchor="b">
            <a:spAutoFit/>
          </a:bodyPr>
          <a:lstStyle/>
          <a:p>
            <a:pPr algn="r" defTabSz="1029989" fontAlgn="auto">
              <a:spcBef>
                <a:spcPts val="0"/>
              </a:spcBef>
              <a:spcAft>
                <a:spcPts val="0"/>
              </a:spcAft>
              <a:defRPr/>
            </a:pPr>
            <a:fld id="{C392D8E0-B999-4D97-BBFC-80F85997357E}" type="slidenum">
              <a:rPr lang="en-US" sz="1100">
                <a:solidFill>
                  <a:prstClr val="white">
                    <a:lumMod val="50000"/>
                  </a:prstClr>
                </a:solidFill>
                <a:latin typeface="+mn-lt"/>
                <a:sym typeface="Trebuchet MS" panose="020B0603020202020204" pitchFamily="34" charset="0"/>
              </a:rPr>
              <a:pPr algn="r" defTabSz="1029989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sz="1100" dirty="0">
              <a:solidFill>
                <a:prstClr val="white">
                  <a:lumMod val="50000"/>
                </a:prstClr>
              </a:solidFill>
              <a:latin typeface="+mn-lt"/>
              <a:sym typeface="Trebuchet MS" panose="020B0603020202020204" pitchFamily="34" charset="0"/>
            </a:endParaRPr>
          </a:p>
        </p:txBody>
      </p:sp>
      <p:sp>
        <p:nvSpPr>
          <p:cNvPr id="6" name="TextBox 2"/>
          <p:cNvSpPr txBox="1"/>
          <p:nvPr userDrawn="1"/>
        </p:nvSpPr>
        <p:spPr>
          <a:xfrm>
            <a:off x="774700" y="2681288"/>
            <a:ext cx="3044825" cy="1498600"/>
          </a:xfrm>
          <a:prstGeom prst="rect">
            <a:avLst/>
          </a:prstGeom>
          <a:noFill/>
          <a:ln cap="rnd">
            <a:noFill/>
            <a:prstDash val="solid"/>
          </a:ln>
        </p:spPr>
        <p:txBody>
          <a:bodyPr lIns="0" tIns="0" rIns="0" bIns="0" anchor="ctr"/>
          <a:lstStyle/>
          <a:p>
            <a:pPr defTabSz="1038964" fontAlgn="auto">
              <a:lnSpc>
                <a:spcPct val="90000"/>
              </a:lnSpc>
              <a:spcBef>
                <a:spcPts val="0"/>
              </a:spcBef>
              <a:spcAft>
                <a:spcPts val="676"/>
              </a:spcAft>
              <a:defRPr/>
            </a:pPr>
            <a:r>
              <a:rPr lang="en-US" sz="2700" dirty="0">
                <a:solidFill>
                  <a:prstClr val="white"/>
                </a:solidFill>
                <a:latin typeface="+mn-lt"/>
              </a:rPr>
              <a:t>Agenda</a:t>
            </a:r>
          </a:p>
        </p:txBody>
      </p:sp>
    </p:spTree>
  </p:cSld>
  <p:clrMapOvr>
    <a:masterClrMapping/>
  </p:clrMapOvr>
  <p:transition>
    <p:fade/>
  </p:transition>
</p:sldLayout>
</file>

<file path=ppt/slideLayouts/slideLayout28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genda D. Table of Contents">
    <p:bg>
      <p:bgPr>
        <a:gradFill rotWithShape="1">
          <a:gsLst>
            <a:gs pos="0">
              <a:srgbClr val="0077BE"/>
            </a:gs>
            <a:gs pos="100000">
              <a:srgbClr val="67BD4A"/>
            </a:gs>
          </a:gsLst>
          <a:lin ang="81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2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13434" name="think-cell Slide" r:id="rId4" imgW="360" imgH="360" progId="">
                  <p:embed/>
                </p:oleObj>
              </mc:Choice>
              <mc:Fallback>
                <p:oleObj name="think-cell Slide" r:id="rId4" imgW="360" imgH="360" progId="">
                  <p:embed/>
                  <p:pic>
                    <p:nvPicPr>
                      <p:cNvPr id="0" name="Picture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ArrowPanelWhite"/>
          <p:cNvSpPr/>
          <p:nvPr userDrawn="1"/>
        </p:nvSpPr>
        <p:spPr bwMode="ltGray">
          <a:xfrm>
            <a:off x="0" y="0"/>
            <a:ext cx="4132263" cy="6859588"/>
          </a:xfrm>
          <a:custGeom>
            <a:avLst/>
            <a:gdLst>
              <a:gd name="connsiteX0" fmla="*/ 0 w 3357450"/>
              <a:gd name="connsiteY0" fmla="*/ 0 h 6859310"/>
              <a:gd name="connsiteX1" fmla="*/ 255600 w 3357450"/>
              <a:gd name="connsiteY1" fmla="*/ 0 h 6859310"/>
              <a:gd name="connsiteX2" fmla="*/ 255600 w 3357450"/>
              <a:gd name="connsiteY2" fmla="*/ 1310 h 6859310"/>
              <a:gd name="connsiteX3" fmla="*/ 2534071 w 3357450"/>
              <a:gd name="connsiteY3" fmla="*/ 1310 h 6859310"/>
              <a:gd name="connsiteX4" fmla="*/ 3357450 w 3357450"/>
              <a:gd name="connsiteY4" fmla="*/ 3430310 h 6859310"/>
              <a:gd name="connsiteX5" fmla="*/ 2534071 w 3357450"/>
              <a:gd name="connsiteY5" fmla="*/ 6859310 h 6859310"/>
              <a:gd name="connsiteX6" fmla="*/ 3600 w 3357450"/>
              <a:gd name="connsiteY6" fmla="*/ 6859310 h 6859310"/>
              <a:gd name="connsiteX7" fmla="*/ 3600 w 3357450"/>
              <a:gd name="connsiteY7" fmla="*/ 6858000 h 6859310"/>
              <a:gd name="connsiteX8" fmla="*/ 0 w 3357450"/>
              <a:gd name="connsiteY8" fmla="*/ 6858000 h 68593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357450" h="6859310">
                <a:moveTo>
                  <a:pt x="0" y="0"/>
                </a:moveTo>
                <a:lnTo>
                  <a:pt x="255600" y="0"/>
                </a:lnTo>
                <a:lnTo>
                  <a:pt x="255600" y="1310"/>
                </a:lnTo>
                <a:lnTo>
                  <a:pt x="2534071" y="1310"/>
                </a:lnTo>
                <a:lnTo>
                  <a:pt x="3357450" y="3430310"/>
                </a:lnTo>
                <a:lnTo>
                  <a:pt x="2534071" y="6859310"/>
                </a:lnTo>
                <a:lnTo>
                  <a:pt x="3600" y="6859310"/>
                </a:lnTo>
                <a:lnTo>
                  <a:pt x="3600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7483" tIns="33741" rIns="67483" bIns="33741"/>
          <a:lstStyle/>
          <a:p>
            <a:pPr defTabSz="1038964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400" dirty="0">
              <a:solidFill>
                <a:prstClr val="white"/>
              </a:solidFill>
              <a:sym typeface="Trebuchet MS" panose="020B0603020202020204" pitchFamily="34" charset="0"/>
            </a:endParaRPr>
          </a:p>
        </p:txBody>
      </p:sp>
      <p:sp>
        <p:nvSpPr>
          <p:cNvPr id="4" name="Page"/>
          <p:cNvSpPr txBox="1"/>
          <p:nvPr userDrawn="1"/>
        </p:nvSpPr>
        <p:spPr>
          <a:xfrm>
            <a:off x="11018838" y="6389688"/>
            <a:ext cx="381000" cy="169862"/>
          </a:xfrm>
          <a:prstGeom prst="rect">
            <a:avLst/>
          </a:prstGeom>
          <a:noFill/>
        </p:spPr>
        <p:txBody>
          <a:bodyPr lIns="0" tIns="0" rIns="0" bIns="0" anchor="b">
            <a:spAutoFit/>
          </a:bodyPr>
          <a:lstStyle/>
          <a:p>
            <a:pPr algn="r" defTabSz="1029989" fontAlgn="auto">
              <a:spcBef>
                <a:spcPts val="0"/>
              </a:spcBef>
              <a:spcAft>
                <a:spcPts val="0"/>
              </a:spcAft>
              <a:defRPr/>
            </a:pPr>
            <a:fld id="{83D6B0B5-7C29-4495-B03F-339C6644E890}" type="slidenum">
              <a:rPr lang="en-US" sz="1100">
                <a:solidFill>
                  <a:prstClr val="white"/>
                </a:solidFill>
                <a:latin typeface="+mn-lt"/>
                <a:sym typeface="Trebuchet MS" panose="020B0603020202020204" pitchFamily="34" charset="0"/>
              </a:rPr>
              <a:pPr algn="r" defTabSz="1029989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sz="1100" dirty="0">
              <a:solidFill>
                <a:prstClr val="white"/>
              </a:solidFill>
              <a:latin typeface="+mn-lt"/>
              <a:sym typeface="Trebuchet MS" panose="020B0603020202020204" pitchFamily="34" charset="0"/>
            </a:endParaRPr>
          </a:p>
        </p:txBody>
      </p:sp>
      <p:sp>
        <p:nvSpPr>
          <p:cNvPr id="5" name="TextBox 19"/>
          <p:cNvSpPr txBox="1"/>
          <p:nvPr userDrawn="1"/>
        </p:nvSpPr>
        <p:spPr>
          <a:xfrm>
            <a:off x="762000" y="2613025"/>
            <a:ext cx="2738438" cy="1631950"/>
          </a:xfrm>
          <a:prstGeom prst="rect">
            <a:avLst/>
          </a:prstGeom>
          <a:noFill/>
        </p:spPr>
        <p:txBody>
          <a:bodyPr lIns="0" tIns="0" rIns="0" bIns="0" anchor="ctr">
            <a:spAutoFit/>
          </a:bodyPr>
          <a:lstStyle/>
          <a:p>
            <a:pPr defTabSz="1038964" fontAlgn="auto">
              <a:lnSpc>
                <a:spcPct val="106000"/>
              </a:lnSpc>
              <a:spcBef>
                <a:spcPts val="0"/>
              </a:spcBef>
              <a:spcAft>
                <a:spcPts val="788"/>
              </a:spcAft>
              <a:defRPr/>
            </a:pPr>
            <a:r>
              <a:rPr lang="en-US" sz="5000" dirty="0">
                <a:solidFill>
                  <a:srgbClr val="374140"/>
                </a:solidFill>
                <a:latin typeface="+mn-lt"/>
                <a:sym typeface="Trebuchet MS" panose="020B0603020202020204" pitchFamily="34" charset="0"/>
              </a:rPr>
              <a:t>Table of contents</a:t>
            </a:r>
          </a:p>
        </p:txBody>
      </p:sp>
      <p:pic>
        <p:nvPicPr>
          <p:cNvPr id="6" name="Picture 8"/>
          <p:cNvPicPr>
            <a:picLocks noChangeAspect="1" noChangeArrowheads="1"/>
          </p:cNvPicPr>
          <p:nvPr userDrawn="1"/>
        </p:nvPicPr>
        <p:blipFill>
          <a:blip r:embed="rId6"/>
          <a:srcRect/>
          <a:stretch>
            <a:fillRect/>
          </a:stretch>
        </p:blipFill>
        <p:spPr bwMode="auto">
          <a:xfrm>
            <a:off x="2957513" y="3590925"/>
            <a:ext cx="1681162" cy="3382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</p:sldLayout>
</file>

<file path=ppt/slideLayouts/slideLayout28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Blank green">
    <p:bg>
      <p:bgPr>
        <a:gradFill rotWithShape="1">
          <a:gsLst>
            <a:gs pos="0">
              <a:srgbClr val="0077BE"/>
            </a:gs>
            <a:gs pos="100000">
              <a:srgbClr val="67BD4A"/>
            </a:gs>
          </a:gsLst>
          <a:lin ang="81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/>
          </p:cNvPr>
          <p:cNvSpPr>
            <a:spLocks noGrp="1"/>
          </p:cNvSpPr>
          <p:nvPr>
            <p:ph type="title"/>
          </p:nvPr>
        </p:nvSpPr>
        <p:spPr>
          <a:xfrm>
            <a:off x="775386" y="622804"/>
            <a:ext cx="6090153" cy="318549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/>
                </a:solidFill>
                <a:latin typeface="+mj-lt"/>
                <a:sym typeface="Trebuchet MS" panose="020B0603020202020204" pitchFamily="34" charset="0"/>
              </a:defRPr>
            </a:lvl1pPr>
          </a:lstStyle>
          <a:p>
            <a:r>
              <a:rPr lang="ru-RU" dirty="0"/>
              <a:t>Образец заголовка</a:t>
            </a:r>
            <a:endParaRPr lang="en-US" dirty="0"/>
          </a:p>
        </p:txBody>
      </p:sp>
      <p:sp>
        <p:nvSpPr>
          <p:cNvPr id="3" name="Date Placeholder 1"/>
          <p:cNvSpPr>
            <a:spLocks noGrp="1"/>
          </p:cNvSpPr>
          <p:nvPr>
            <p:ph type="dt" sz="half" idx="10"/>
          </p:nvPr>
        </p:nvSpPr>
        <p:spPr>
          <a:xfrm>
            <a:off x="9739313" y="6405563"/>
            <a:ext cx="1271587" cy="153987"/>
          </a:xfrm>
          <a:prstGeom prst="rect">
            <a:avLst/>
          </a:prstGeom>
        </p:spPr>
        <p:txBody>
          <a:bodyPr vert="horz" wrap="square" lIns="67483" tIns="33741" rIns="67483" bIns="33741" numCol="1" anchor="t" anchorCtr="0" compatLnSpc="1">
            <a:prstTxWarp prst="textNoShape">
              <a:avLst/>
            </a:prstTxWarp>
          </a:bodyPr>
          <a:lstStyle>
            <a:lvl1pPr>
              <a:defRPr sz="2000">
                <a:solidFill>
                  <a:srgbClr val="FFFFFF"/>
                </a:solidFill>
                <a:latin typeface="Trebuchet MS" pitchFamily="34" charset="0"/>
                <a:sym typeface="Trebuchet MS" pitchFamily="34" charset="0"/>
              </a:defRPr>
            </a:lvl1pPr>
          </a:lstStyle>
          <a:p>
            <a:pPr>
              <a:defRPr/>
            </a:pPr>
            <a:r>
              <a:rPr lang="ru-RU"/>
              <a:t>20.07.2021</a:t>
            </a:r>
            <a:endParaRPr lang="en-US"/>
          </a:p>
        </p:txBody>
      </p:sp>
    </p:spTree>
  </p:cSld>
  <p:clrMapOvr>
    <a:masterClrMapping/>
  </p:clrMapOvr>
  <p:transition spd="slow">
    <p:push/>
  </p:transition>
</p:sldLayout>
</file>

<file path=ppt/slideLayouts/slideLayout28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2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15482" name="think-cell Slide" r:id="rId5" imgW="360" imgH="360" progId="">
                  <p:embed/>
                </p:oleObj>
              </mc:Choice>
              <mc:Fallback>
                <p:oleObj name="think-cell Slide" r:id="rId5" imgW="360" imgH="360" progId="">
                  <p:embed/>
                  <p:pic>
                    <p:nvPicPr>
                      <p:cNvPr id="0" name="Picture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Rectangle 2" hidden="1"/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195263" cy="158750"/>
          </a:xfrm>
          <a:prstGeom prst="rect">
            <a:avLst/>
          </a:prstGeom>
          <a:solidFill>
            <a:srgbClr val="0077BE"/>
          </a:solidFill>
          <a:ln w="9525" cap="rnd" cmpd="sng" algn="ctr">
            <a:solidFill>
              <a:srgbClr val="0077BE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anchor="ctr"/>
          <a:lstStyle/>
          <a:p>
            <a:pPr algn="ctr" defTabSz="1038964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300" dirty="0" err="1">
              <a:solidFill>
                <a:srgbClr val="FFFFFF"/>
              </a:solidFill>
              <a:sym typeface="Trebuchet MS" panose="020B0603020202020204" pitchFamily="34" charset="0"/>
            </a:endParaRPr>
          </a:p>
        </p:txBody>
      </p:sp>
      <p:sp>
        <p:nvSpPr>
          <p:cNvPr id="6" name="Page"/>
          <p:cNvSpPr txBox="1"/>
          <p:nvPr userDrawn="1"/>
        </p:nvSpPr>
        <p:spPr>
          <a:xfrm>
            <a:off x="11337925" y="6389688"/>
            <a:ext cx="381000" cy="169862"/>
          </a:xfrm>
          <a:prstGeom prst="rect">
            <a:avLst/>
          </a:prstGeom>
          <a:noFill/>
        </p:spPr>
        <p:txBody>
          <a:bodyPr lIns="0" tIns="0" rIns="0" bIns="0" anchor="b">
            <a:spAutoFit/>
          </a:bodyPr>
          <a:lstStyle/>
          <a:p>
            <a:pPr algn="r" defTabSz="1029989" fontAlgn="auto">
              <a:spcBef>
                <a:spcPts val="0"/>
              </a:spcBef>
              <a:spcAft>
                <a:spcPts val="0"/>
              </a:spcAft>
              <a:defRPr/>
            </a:pPr>
            <a:fld id="{8F3306E1-3B18-4CC1-AF13-13F06A2DD105}" type="slidenum">
              <a:rPr lang="en-US" sz="1100">
                <a:solidFill>
                  <a:prstClr val="white">
                    <a:lumMod val="50000"/>
                  </a:prstClr>
                </a:solidFill>
                <a:latin typeface="+mn-lt"/>
                <a:sym typeface="Trebuchet MS" panose="020B0603020202020204" pitchFamily="34" charset="0"/>
              </a:rPr>
              <a:pPr algn="r" defTabSz="1029989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sz="1100" dirty="0">
              <a:solidFill>
                <a:prstClr val="white">
                  <a:lumMod val="50000"/>
                </a:prstClr>
              </a:solidFill>
              <a:latin typeface="+mn-lt"/>
              <a:sym typeface="Trebuchet MS" panose="020B0603020202020204" pitchFamily="34" charset="0"/>
            </a:endParaRPr>
          </a:p>
        </p:txBody>
      </p:sp>
      <p:sp>
        <p:nvSpPr>
          <p:cNvPr id="2" name="Заголовок 1">
            <a:extLst/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/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3">
            <a:extLst/>
          </p:cNvPr>
          <p:cNvSpPr>
            <a:spLocks noGrp="1"/>
          </p:cNvSpPr>
          <p:nvPr>
            <p:ph type="dt" sz="half" idx="10"/>
          </p:nvPr>
        </p:nvSpPr>
        <p:spPr>
          <a:xfrm>
            <a:off x="0" y="0"/>
            <a:ext cx="0" cy="0"/>
          </a:xfrm>
        </p:spPr>
        <p:txBody>
          <a:bodyPr vert="horz" wrap="square" lIns="67483" tIns="33741" rIns="67483" bIns="33741" numCol="1" anchor="t" anchorCtr="0" compatLnSpc="1">
            <a:prstTxWarp prst="textNoShape">
              <a:avLst/>
            </a:prstTxWarp>
          </a:bodyPr>
          <a:lstStyle>
            <a:lvl1pPr>
              <a:defRPr sz="2000">
                <a:solidFill>
                  <a:srgbClr val="575757"/>
                </a:solidFill>
                <a:latin typeface="Trebuchet MS" pitchFamily="34" charset="0"/>
              </a:defRPr>
            </a:lvl1pPr>
          </a:lstStyle>
          <a:p>
            <a:pPr>
              <a:defRPr/>
            </a:pPr>
            <a:r>
              <a:rPr lang="ru-RU"/>
              <a:t>20.07.2021</a:t>
            </a:r>
          </a:p>
        </p:txBody>
      </p:sp>
      <p:sp>
        <p:nvSpPr>
          <p:cNvPr id="8" name="Нижний колонтитул 4">
            <a:extLst/>
          </p:cNvPr>
          <p:cNvSpPr>
            <a:spLocks noGrp="1"/>
          </p:cNvSpPr>
          <p:nvPr>
            <p:ph type="ftr" sz="quarter" idx="11"/>
          </p:nvPr>
        </p:nvSpPr>
        <p:spPr>
          <a:xfrm>
            <a:off x="0" y="0"/>
            <a:ext cx="0" cy="0"/>
          </a:xfrm>
        </p:spPr>
        <p:txBody>
          <a:bodyPr vert="horz" wrap="square" lIns="67483" tIns="33741" rIns="67483" bIns="33741" numCol="1" anchor="t" anchorCtr="0" compatLnSpc="1">
            <a:prstTxWarp prst="textNoShape">
              <a:avLst/>
            </a:prstTxWarp>
          </a:bodyPr>
          <a:lstStyle>
            <a:lvl1pPr>
              <a:defRPr sz="2000">
                <a:solidFill>
                  <a:srgbClr val="575757"/>
                </a:solidFill>
                <a:latin typeface="Trebuchet MS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>
            <a:extLst/>
          </p:cNvPr>
          <p:cNvSpPr>
            <a:spLocks noGrp="1"/>
          </p:cNvSpPr>
          <p:nvPr>
            <p:ph type="sldNum" sz="quarter" idx="12"/>
          </p:nvPr>
        </p:nvSpPr>
        <p:spPr>
          <a:xfrm>
            <a:off x="0" y="0"/>
            <a:ext cx="0" cy="0"/>
          </a:xfrm>
        </p:spPr>
        <p:txBody>
          <a:bodyPr vert="horz" wrap="square" lIns="67483" tIns="33741" rIns="67483" bIns="33741" numCol="1" anchor="t" anchorCtr="0" compatLnSpc="1">
            <a:prstTxWarp prst="textNoShape">
              <a:avLst/>
            </a:prstTxWarp>
          </a:bodyPr>
          <a:lstStyle>
            <a:lvl1pPr>
              <a:defRPr sz="2000">
                <a:solidFill>
                  <a:srgbClr val="575757"/>
                </a:solidFill>
                <a:latin typeface="Trebuchet MS" pitchFamily="34" charset="0"/>
              </a:defRPr>
            </a:lvl1pPr>
          </a:lstStyle>
          <a:p>
            <a:pPr>
              <a:defRPr/>
            </a:pPr>
            <a:fld id="{B1E7BA23-674C-46E3-98A9-7629352F431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. Title and Text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Object 2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963059" name="think-cell Slide" r:id="rId7" imgW="360" imgH="360" progId="">
                  <p:embed/>
                </p:oleObj>
              </mc:Choice>
              <mc:Fallback>
                <p:oleObj name="think-cell Slide" r:id="rId7" imgW="360" imgH="360" progId="">
                  <p:embed/>
                  <p:pic>
                    <p:nvPicPr>
                      <p:cNvPr id="0" name="Picture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Rectangle 2" hidden="1"/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195263" cy="158750"/>
          </a:xfrm>
          <a:prstGeom prst="rect">
            <a:avLst/>
          </a:prstGeom>
          <a:solidFill>
            <a:srgbClr val="0077BE"/>
          </a:solidFill>
          <a:ln w="9525" cap="rnd" cmpd="sng" algn="ctr">
            <a:solidFill>
              <a:srgbClr val="0077BE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000" dirty="0">
              <a:solidFill>
                <a:srgbClr val="FFFFFF"/>
              </a:solidFill>
              <a:ea typeface="+mj-ea"/>
              <a:cs typeface="+mj-cs"/>
              <a:sym typeface="Trebuchet MS" panose="020B0603020202020204" pitchFamily="34" charset="0"/>
            </a:endParaRPr>
          </a:p>
        </p:txBody>
      </p:sp>
      <p:sp>
        <p:nvSpPr>
          <p:cNvPr id="8" name="Page"/>
          <p:cNvSpPr txBox="1"/>
          <p:nvPr userDrawn="1"/>
        </p:nvSpPr>
        <p:spPr>
          <a:xfrm>
            <a:off x="11018838" y="6405563"/>
            <a:ext cx="381000" cy="153987"/>
          </a:xfrm>
          <a:prstGeom prst="rect">
            <a:avLst/>
          </a:prstGeom>
          <a:noFill/>
        </p:spPr>
        <p:txBody>
          <a:bodyPr lIns="0" tIns="0" rIns="0" bIns="0" anchor="b">
            <a:spAutoFit/>
          </a:bodyPr>
          <a:lstStyle/>
          <a:p>
            <a:pPr algn="r" defTabSz="914400" fontAlgn="auto">
              <a:spcBef>
                <a:spcPts val="0"/>
              </a:spcBef>
              <a:spcAft>
                <a:spcPts val="0"/>
              </a:spcAft>
              <a:defRPr/>
            </a:pPr>
            <a:fld id="{D3965C46-334E-4684-BF57-91B4CEA27DFC}" type="slidenum">
              <a:rPr lang="en-US" sz="1000">
                <a:solidFill>
                  <a:schemeClr val="bg1">
                    <a:lumMod val="50000"/>
                  </a:schemeClr>
                </a:solidFill>
                <a:latin typeface="+mn-lt"/>
                <a:sym typeface="Trebuchet MS" panose="020B0603020202020204" pitchFamily="34" charset="0"/>
              </a:rPr>
              <a:pPr algn="r" defTabSz="914400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sz="1000" dirty="0">
              <a:solidFill>
                <a:schemeClr val="bg1">
                  <a:lumMod val="50000"/>
                </a:schemeClr>
              </a:solidFill>
              <a:latin typeface="+mn-lt"/>
              <a:sym typeface="Trebuchet MS" panose="020B0603020202020204" pitchFamily="34" charset="0"/>
            </a:endParaRPr>
          </a:p>
        </p:txBody>
      </p:sp>
      <p:sp>
        <p:nvSpPr>
          <p:cNvPr id="9" name="Rectangle 9">
            <a:extLst/>
          </p:cNvPr>
          <p:cNvSpPr/>
          <p:nvPr userDrawn="1"/>
        </p:nvSpPr>
        <p:spPr>
          <a:xfrm>
            <a:off x="10796588" y="171450"/>
            <a:ext cx="998537" cy="122238"/>
          </a:xfrm>
          <a:prstGeom prst="rect">
            <a:avLst/>
          </a:prstGeom>
          <a:noFill/>
          <a:ln w="9525" cap="rnd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anchor="ctr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800" dirty="0">
                <a:solidFill>
                  <a:srgbClr val="C8C8C8"/>
                </a:solidFill>
              </a:rPr>
              <a:t>КОНФИДЕНЦИАЛЬНО</a:t>
            </a:r>
            <a:endParaRPr lang="en-US" sz="800" dirty="0">
              <a:solidFill>
                <a:srgbClr val="C8C8C8"/>
              </a:solidFill>
            </a:endParaRPr>
          </a:p>
        </p:txBody>
      </p:sp>
      <p:graphicFrame>
        <p:nvGraphicFramePr>
          <p:cNvPr id="10" name="Object 3"/>
          <p:cNvGraphicFramePr>
            <a:graphicFrameLocks noChangeAspect="1"/>
          </p:cNvGraphicFramePr>
          <p:nvPr>
            <p:custDataLst>
              <p:tags r:id="rId4"/>
            </p:custData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963060" name="think-cell Slide" r:id="rId9" imgW="360" imgH="360" progId="">
                  <p:embed/>
                </p:oleObj>
              </mc:Choice>
              <mc:Fallback>
                <p:oleObj name="think-cell Slide" r:id="rId9" imgW="360" imgH="360" progId="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Rectangle 1" hidden="1">
            <a:extLst/>
          </p:cNvPr>
          <p:cNvSpPr/>
          <p:nvPr userDrawn="1">
            <p:custDataLst>
              <p:tags r:id="rId5"/>
            </p:custDataLst>
          </p:nvPr>
        </p:nvSpPr>
        <p:spPr>
          <a:xfrm>
            <a:off x="0" y="0"/>
            <a:ext cx="195263" cy="158750"/>
          </a:xfrm>
          <a:prstGeom prst="rect">
            <a:avLst/>
          </a:prstGeom>
          <a:solidFill>
            <a:srgbClr val="0077BE"/>
          </a:solidFill>
          <a:ln w="9525" cap="rnd" cmpd="sng" algn="ctr">
            <a:solidFill>
              <a:srgbClr val="0077BE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000" dirty="0">
              <a:solidFill>
                <a:srgbClr val="FFFFFF"/>
              </a:solidFill>
              <a:ea typeface="+mj-ea"/>
              <a:cs typeface="+mj-cs"/>
              <a:sym typeface="Trebuchet MS" panose="020B0603020202020204" pitchFamily="34" charset="0"/>
            </a:endParaRP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775384" y="622801"/>
            <a:ext cx="10642708" cy="276999"/>
          </a:xfrm>
        </p:spPr>
        <p:txBody>
          <a:bodyPr/>
          <a:lstStyle>
            <a:lvl1pPr>
              <a:defRPr sz="2000">
                <a:solidFill>
                  <a:srgbClr val="374140"/>
                </a:solidFill>
                <a:latin typeface="+mj-lt"/>
                <a:sym typeface="Trebuchet MS" panose="020B0603020202020204" pitchFamily="34" charset="0"/>
              </a:defRPr>
            </a:lvl1pPr>
          </a:lstStyle>
          <a:p>
            <a:r>
              <a:rPr lang="ru-RU" dirty="0"/>
              <a:t>Образец заголовка</a:t>
            </a:r>
            <a:endParaRPr lang="en-US" dirty="0"/>
          </a:p>
        </p:txBody>
      </p:sp>
      <p:sp>
        <p:nvSpPr>
          <p:cNvPr id="4" name="Text Placeholder 3">
            <a:extLst/>
          </p:cNvPr>
          <p:cNvSpPr>
            <a:spLocks noGrp="1"/>
          </p:cNvSpPr>
          <p:nvPr>
            <p:ph type="body" sz="quarter" idx="10"/>
          </p:nvPr>
        </p:nvSpPr>
        <p:spPr>
          <a:xfrm>
            <a:off x="774647" y="2085629"/>
            <a:ext cx="10643445" cy="4057593"/>
          </a:xfrm>
        </p:spPr>
        <p:txBody>
          <a:bodyPr/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000"/>
            </a:lvl1pPr>
            <a:lvl2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000"/>
            </a:lvl2pPr>
            <a:lvl3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000"/>
            </a:lvl3pPr>
            <a:lvl4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400"/>
            </a:lvl4pPr>
            <a:lvl5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400"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</p:cSld>
  <p:clrMapOvr>
    <a:masterClrMapping/>
  </p:clrMapOvr>
  <p:transition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and Text">
    <p:bg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Object 2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936435" name="think-cell Slide" r:id="rId7" imgW="360" imgH="360" progId="">
                  <p:embed/>
                </p:oleObj>
              </mc:Choice>
              <mc:Fallback>
                <p:oleObj name="think-cell Slide" r:id="rId7" imgW="360" imgH="360" progId="">
                  <p:embed/>
                  <p:pic>
                    <p:nvPicPr>
                      <p:cNvPr id="0" name="Picture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Rectangle 2" hidden="1"/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195263" cy="158750"/>
          </a:xfrm>
          <a:prstGeom prst="rect">
            <a:avLst/>
          </a:prstGeom>
          <a:solidFill>
            <a:srgbClr val="0077BE"/>
          </a:solidFill>
          <a:ln w="9525" cap="rnd" cmpd="sng" algn="ctr">
            <a:solidFill>
              <a:srgbClr val="0077BE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000" dirty="0">
              <a:solidFill>
                <a:srgbClr val="FFFFFF"/>
              </a:solidFill>
              <a:ea typeface="+mj-ea"/>
              <a:cs typeface="+mj-cs"/>
              <a:sym typeface="Trebuchet MS" panose="020B0603020202020204" pitchFamily="34" charset="0"/>
            </a:endParaRPr>
          </a:p>
        </p:txBody>
      </p:sp>
      <p:sp>
        <p:nvSpPr>
          <p:cNvPr id="8" name="Page"/>
          <p:cNvSpPr txBox="1"/>
          <p:nvPr userDrawn="1"/>
        </p:nvSpPr>
        <p:spPr>
          <a:xfrm>
            <a:off x="11018838" y="6405563"/>
            <a:ext cx="381000" cy="153987"/>
          </a:xfrm>
          <a:prstGeom prst="rect">
            <a:avLst/>
          </a:prstGeom>
          <a:noFill/>
        </p:spPr>
        <p:txBody>
          <a:bodyPr lIns="0" tIns="0" rIns="0" bIns="0" anchor="b">
            <a:spAutoFit/>
          </a:bodyPr>
          <a:lstStyle/>
          <a:p>
            <a:pPr algn="r" defTabSz="914400" fontAlgn="auto">
              <a:spcBef>
                <a:spcPts val="0"/>
              </a:spcBef>
              <a:spcAft>
                <a:spcPts val="0"/>
              </a:spcAft>
              <a:defRPr/>
            </a:pPr>
            <a:fld id="{D103CB13-F550-4229-B21B-8842DD3EB7E9}" type="slidenum">
              <a:rPr lang="en-US" sz="1000">
                <a:solidFill>
                  <a:schemeClr val="bg1">
                    <a:lumMod val="50000"/>
                  </a:schemeClr>
                </a:solidFill>
                <a:latin typeface="+mn-lt"/>
                <a:sym typeface="Trebuchet MS" panose="020B0603020202020204" pitchFamily="34" charset="0"/>
              </a:rPr>
              <a:pPr algn="r" defTabSz="914400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sz="1000" dirty="0">
              <a:solidFill>
                <a:schemeClr val="bg1">
                  <a:lumMod val="50000"/>
                </a:schemeClr>
              </a:solidFill>
              <a:latin typeface="+mn-lt"/>
              <a:sym typeface="Trebuchet MS" panose="020B0603020202020204" pitchFamily="34" charset="0"/>
            </a:endParaRPr>
          </a:p>
        </p:txBody>
      </p:sp>
      <p:sp>
        <p:nvSpPr>
          <p:cNvPr id="9" name="Rectangle 9">
            <a:extLst/>
          </p:cNvPr>
          <p:cNvSpPr/>
          <p:nvPr userDrawn="1"/>
        </p:nvSpPr>
        <p:spPr>
          <a:xfrm>
            <a:off x="10796588" y="171450"/>
            <a:ext cx="998537" cy="122238"/>
          </a:xfrm>
          <a:prstGeom prst="rect">
            <a:avLst/>
          </a:prstGeom>
          <a:noFill/>
          <a:ln w="9525" cap="rnd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anchor="ctr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800" dirty="0">
                <a:solidFill>
                  <a:srgbClr val="C8C8C8"/>
                </a:solidFill>
              </a:rPr>
              <a:t>КОНФИДЕНЦИАЛЬНО</a:t>
            </a:r>
            <a:endParaRPr lang="en-US" sz="800" dirty="0">
              <a:solidFill>
                <a:srgbClr val="C8C8C8"/>
              </a:solidFill>
            </a:endParaRPr>
          </a:p>
        </p:txBody>
      </p:sp>
      <p:graphicFrame>
        <p:nvGraphicFramePr>
          <p:cNvPr id="10" name="Object 3"/>
          <p:cNvGraphicFramePr>
            <a:graphicFrameLocks noChangeAspect="1"/>
          </p:cNvGraphicFramePr>
          <p:nvPr>
            <p:custDataLst>
              <p:tags r:id="rId4"/>
            </p:custData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936436" name="think-cell Slide" r:id="rId9" imgW="360" imgH="360" progId="">
                  <p:embed/>
                </p:oleObj>
              </mc:Choice>
              <mc:Fallback>
                <p:oleObj name="think-cell Slide" r:id="rId9" imgW="360" imgH="360" progId="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Rectangle 1" hidden="1">
            <a:extLst/>
          </p:cNvPr>
          <p:cNvSpPr/>
          <p:nvPr userDrawn="1">
            <p:custDataLst>
              <p:tags r:id="rId5"/>
            </p:custDataLst>
          </p:nvPr>
        </p:nvSpPr>
        <p:spPr>
          <a:xfrm>
            <a:off x="0" y="0"/>
            <a:ext cx="195263" cy="158750"/>
          </a:xfrm>
          <a:prstGeom prst="rect">
            <a:avLst/>
          </a:prstGeom>
          <a:solidFill>
            <a:srgbClr val="0077BE"/>
          </a:solidFill>
          <a:ln w="9525" cap="rnd" cmpd="sng" algn="ctr">
            <a:solidFill>
              <a:srgbClr val="0077BE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400" dirty="0">
              <a:solidFill>
                <a:srgbClr val="FFFFFF"/>
              </a:solidFill>
              <a:ea typeface="+mj-ea"/>
              <a:cs typeface="+mj-cs"/>
              <a:sym typeface="Trebuchet MS" panose="020B0603020202020204" pitchFamily="34" charset="0"/>
            </a:endParaRP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775384" y="622801"/>
            <a:ext cx="10642708" cy="332399"/>
          </a:xfrm>
        </p:spPr>
        <p:txBody>
          <a:bodyPr/>
          <a:lstStyle>
            <a:lvl1pPr>
              <a:defRPr sz="2400">
                <a:solidFill>
                  <a:srgbClr val="374140"/>
                </a:solidFill>
                <a:latin typeface="+mj-lt"/>
                <a:sym typeface="Trebuchet MS" panose="020B0603020202020204" pitchFamily="34" charset="0"/>
              </a:defRPr>
            </a:lvl1pPr>
          </a:lstStyle>
          <a:p>
            <a:r>
              <a:rPr lang="ru-RU" dirty="0"/>
              <a:t>Образец заголовка</a:t>
            </a:r>
            <a:endParaRPr lang="en-US" dirty="0"/>
          </a:p>
        </p:txBody>
      </p:sp>
      <p:sp>
        <p:nvSpPr>
          <p:cNvPr id="4" name="Text Placeholder 3">
            <a:extLst/>
          </p:cNvPr>
          <p:cNvSpPr>
            <a:spLocks noGrp="1"/>
          </p:cNvSpPr>
          <p:nvPr>
            <p:ph type="body" sz="quarter" idx="10"/>
          </p:nvPr>
        </p:nvSpPr>
        <p:spPr>
          <a:xfrm>
            <a:off x="774647" y="2085629"/>
            <a:ext cx="10643445" cy="4068409"/>
          </a:xfrm>
        </p:spPr>
        <p:txBody>
          <a:bodyPr/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600"/>
            </a:lvl1pPr>
            <a:lvl2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600"/>
            </a:lvl2pPr>
            <a:lvl3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600"/>
            </a:lvl3pPr>
            <a:lvl4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2000"/>
            </a:lvl4pPr>
            <a:lvl5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2000"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</p:cSld>
  <p:clrMapOvr>
    <a:masterClrMapping/>
  </p:clrMapOvr>
  <p:transition>
    <p:fade/>
  </p:transition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. Gray slice heading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2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964083" name="think-cell Slide" r:id="rId7" imgW="360" imgH="360" progId="">
                  <p:embed/>
                </p:oleObj>
              </mc:Choice>
              <mc:Fallback>
                <p:oleObj name="think-cell Slide" r:id="rId7" imgW="360" imgH="360" progId="">
                  <p:embed/>
                  <p:pic>
                    <p:nvPicPr>
                      <p:cNvPr id="0" name="Picture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Rectangle 2" hidden="1"/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195263" cy="158750"/>
          </a:xfrm>
          <a:prstGeom prst="rect">
            <a:avLst/>
          </a:prstGeom>
          <a:solidFill>
            <a:srgbClr val="0077BE"/>
          </a:solidFill>
          <a:ln w="9525" cap="rnd" cmpd="sng" algn="ctr">
            <a:solidFill>
              <a:srgbClr val="0077BE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000" dirty="0">
              <a:solidFill>
                <a:srgbClr val="FFFFFF"/>
              </a:solidFill>
              <a:ea typeface="+mj-ea"/>
              <a:cs typeface="+mj-cs"/>
              <a:sym typeface="Trebuchet MS" panose="020B0603020202020204" pitchFamily="34" charset="0"/>
            </a:endParaRPr>
          </a:p>
        </p:txBody>
      </p:sp>
      <p:sp>
        <p:nvSpPr>
          <p:cNvPr id="6" name="Page"/>
          <p:cNvSpPr txBox="1"/>
          <p:nvPr userDrawn="1"/>
        </p:nvSpPr>
        <p:spPr>
          <a:xfrm>
            <a:off x="11018838" y="6405563"/>
            <a:ext cx="381000" cy="153987"/>
          </a:xfrm>
          <a:prstGeom prst="rect">
            <a:avLst/>
          </a:prstGeom>
          <a:noFill/>
        </p:spPr>
        <p:txBody>
          <a:bodyPr lIns="0" tIns="0" rIns="0" bIns="0" anchor="b">
            <a:spAutoFit/>
          </a:bodyPr>
          <a:lstStyle/>
          <a:p>
            <a:pPr algn="r" defTabSz="914400" fontAlgn="auto">
              <a:spcBef>
                <a:spcPts val="0"/>
              </a:spcBef>
              <a:spcAft>
                <a:spcPts val="0"/>
              </a:spcAft>
              <a:defRPr/>
            </a:pPr>
            <a:fld id="{DF0C47C6-4042-4EF3-941B-A83D6E281797}" type="slidenum">
              <a:rPr lang="en-US" sz="1000">
                <a:solidFill>
                  <a:schemeClr val="bg1">
                    <a:lumMod val="50000"/>
                  </a:schemeClr>
                </a:solidFill>
                <a:latin typeface="+mn-lt"/>
                <a:sym typeface="Trebuchet MS" panose="020B0603020202020204" pitchFamily="34" charset="0"/>
              </a:rPr>
              <a:pPr algn="r" defTabSz="914400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sz="1000" dirty="0">
              <a:solidFill>
                <a:schemeClr val="bg1">
                  <a:lumMod val="50000"/>
                </a:schemeClr>
              </a:solidFill>
              <a:latin typeface="+mn-lt"/>
              <a:sym typeface="Trebuchet MS" panose="020B0603020202020204" pitchFamily="34" charset="0"/>
            </a:endParaRPr>
          </a:p>
        </p:txBody>
      </p:sp>
      <p:sp>
        <p:nvSpPr>
          <p:cNvPr id="7" name="Rectangle 9">
            <a:extLst/>
          </p:cNvPr>
          <p:cNvSpPr/>
          <p:nvPr userDrawn="1"/>
        </p:nvSpPr>
        <p:spPr>
          <a:xfrm>
            <a:off x="10796588" y="171450"/>
            <a:ext cx="998537" cy="122238"/>
          </a:xfrm>
          <a:prstGeom prst="rect">
            <a:avLst/>
          </a:prstGeom>
          <a:noFill/>
          <a:ln w="9525" cap="rnd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anchor="ctr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800" dirty="0">
                <a:solidFill>
                  <a:srgbClr val="C8C8C8"/>
                </a:solidFill>
              </a:rPr>
              <a:t>КОНФИДЕНЦИАЛЬНО</a:t>
            </a:r>
            <a:endParaRPr lang="en-US" sz="800" dirty="0">
              <a:solidFill>
                <a:srgbClr val="C8C8C8"/>
              </a:solidFill>
            </a:endParaRPr>
          </a:p>
        </p:txBody>
      </p:sp>
      <p:graphicFrame>
        <p:nvGraphicFramePr>
          <p:cNvPr id="10" name="Object 3"/>
          <p:cNvGraphicFramePr>
            <a:graphicFrameLocks noChangeAspect="1"/>
          </p:cNvGraphicFramePr>
          <p:nvPr>
            <p:custDataLst>
              <p:tags r:id="rId4"/>
            </p:custData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964084" name="think-cell Slide" r:id="rId9" imgW="360" imgH="360" progId="">
                  <p:embed/>
                </p:oleObj>
              </mc:Choice>
              <mc:Fallback>
                <p:oleObj name="think-cell Slide" r:id="rId9" imgW="360" imgH="360" progId="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Rectangle 1" hidden="1">
            <a:extLst/>
          </p:cNvPr>
          <p:cNvSpPr/>
          <p:nvPr userDrawn="1">
            <p:custDataLst>
              <p:tags r:id="rId5"/>
            </p:custDataLst>
          </p:nvPr>
        </p:nvSpPr>
        <p:spPr>
          <a:xfrm>
            <a:off x="0" y="0"/>
            <a:ext cx="195263" cy="158750"/>
          </a:xfrm>
          <a:prstGeom prst="rect">
            <a:avLst/>
          </a:prstGeom>
          <a:solidFill>
            <a:srgbClr val="0077BE"/>
          </a:solidFill>
          <a:ln w="9525" cap="rnd" cmpd="sng" algn="ctr">
            <a:solidFill>
              <a:srgbClr val="0077BE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400" dirty="0">
              <a:solidFill>
                <a:srgbClr val="FFFFFF"/>
              </a:solidFill>
              <a:ea typeface="+mj-ea"/>
              <a:cs typeface="+mj-cs"/>
              <a:sym typeface="Trebuchet MS" panose="020B0603020202020204" pitchFamily="34" charset="0"/>
            </a:endParaRPr>
          </a:p>
        </p:txBody>
      </p:sp>
      <p:sp>
        <p:nvSpPr>
          <p:cNvPr id="12" name="PanelGray"/>
          <p:cNvSpPr/>
          <p:nvPr userDrawn="1"/>
        </p:nvSpPr>
        <p:spPr bwMode="white">
          <a:xfrm>
            <a:off x="0" y="-1588"/>
            <a:ext cx="4737100" cy="6859588"/>
          </a:xfrm>
          <a:prstGeom prst="rect">
            <a:avLst/>
          </a:prstGeom>
          <a:solidFill>
            <a:srgbClr val="F2F2F2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fontAlgn="auto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defRPr/>
            </a:pPr>
            <a:endParaRPr lang="en-US" sz="1200" dirty="0">
              <a:solidFill>
                <a:schemeClr val="bg1"/>
              </a:solidFill>
              <a:sym typeface="Trebuchet MS" panose="020B0603020202020204" pitchFamily="34" charset="0"/>
            </a:endParaRPr>
          </a:p>
        </p:txBody>
      </p:sp>
      <p:sp>
        <p:nvSpPr>
          <p:cNvPr id="8" name="Subtitle 2"/>
          <p:cNvSpPr>
            <a:spLocks noGrp="1"/>
          </p:cNvSpPr>
          <p:nvPr>
            <p:ph type="subTitle" idx="13"/>
          </p:nvPr>
        </p:nvSpPr>
        <p:spPr>
          <a:xfrm>
            <a:off x="775385" y="2158989"/>
            <a:ext cx="3640123" cy="541687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600">
                <a:solidFill>
                  <a:srgbClr val="374140"/>
                </a:solidFill>
                <a:latin typeface="+mn-lt"/>
                <a:sym typeface="Trebuchet MS" panose="020B0603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dirty="0"/>
              <a:t>Образец подзаголовка</a:t>
            </a:r>
            <a:endParaRPr lang="en-US" dirty="0"/>
          </a:p>
        </p:txBody>
      </p:sp>
      <p:sp>
        <p:nvSpPr>
          <p:cNvPr id="9" name="Title 4"/>
          <p:cNvSpPr>
            <a:spLocks noGrp="1"/>
          </p:cNvSpPr>
          <p:nvPr>
            <p:ph type="title"/>
          </p:nvPr>
        </p:nvSpPr>
        <p:spPr>
          <a:xfrm>
            <a:off x="775385" y="1227050"/>
            <a:ext cx="3640123" cy="664797"/>
          </a:xfrm>
        </p:spPr>
        <p:txBody>
          <a:bodyPr>
            <a:noAutofit/>
          </a:bodyPr>
          <a:lstStyle>
            <a:lvl1pPr>
              <a:defRPr sz="2400">
                <a:solidFill>
                  <a:srgbClr val="374140"/>
                </a:solidFill>
                <a:latin typeface="+mj-lt"/>
                <a:sym typeface="Trebuchet MS" panose="020B0603020202020204" pitchFamily="34" charset="0"/>
              </a:defRPr>
            </a:lvl1pPr>
          </a:lstStyle>
          <a:p>
            <a:r>
              <a:rPr lang="ru-RU" dirty="0"/>
              <a:t>Образец заголовка</a:t>
            </a:r>
            <a:endParaRPr lang="en-US" dirty="0"/>
          </a:p>
        </p:txBody>
      </p:sp>
      <p:sp>
        <p:nvSpPr>
          <p:cNvPr id="13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50000"/>
                  </a:schemeClr>
                </a:solidFill>
                <a:latin typeface="+mn-lt"/>
                <a:sym typeface="Trebuchet MS" panose="020B0603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. Section header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964602" name="think-cell Slide" r:id="rId5" imgW="360" imgH="360" progId="">
                  <p:embed/>
                </p:oleObj>
              </mc:Choice>
              <mc:Fallback>
                <p:oleObj name="think-cell Slide" r:id="rId5" imgW="360" imgH="360" progId="">
                  <p:embed/>
                  <p:pic>
                    <p:nvPicPr>
                      <p:cNvPr id="0" name="Picture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ectangle 2" hidden="1"/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195263" cy="158750"/>
          </a:xfrm>
          <a:prstGeom prst="rect">
            <a:avLst/>
          </a:prstGeom>
          <a:solidFill>
            <a:srgbClr val="0077BE"/>
          </a:solidFill>
          <a:ln w="9525" cap="rnd" cmpd="sng" algn="ctr">
            <a:solidFill>
              <a:srgbClr val="0077BE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000" dirty="0">
              <a:solidFill>
                <a:srgbClr val="FFFFFF"/>
              </a:solidFill>
              <a:ea typeface="+mj-ea"/>
              <a:cs typeface="+mj-cs"/>
              <a:sym typeface="Trebuchet MS" panose="020B0603020202020204" pitchFamily="34" charset="0"/>
            </a:endParaRPr>
          </a:p>
        </p:txBody>
      </p:sp>
      <p:sp>
        <p:nvSpPr>
          <p:cNvPr id="5" name="Page"/>
          <p:cNvSpPr txBox="1"/>
          <p:nvPr userDrawn="1"/>
        </p:nvSpPr>
        <p:spPr>
          <a:xfrm>
            <a:off x="11018838" y="6405563"/>
            <a:ext cx="381000" cy="153987"/>
          </a:xfrm>
          <a:prstGeom prst="rect">
            <a:avLst/>
          </a:prstGeom>
          <a:noFill/>
        </p:spPr>
        <p:txBody>
          <a:bodyPr lIns="0" tIns="0" rIns="0" bIns="0" anchor="b">
            <a:spAutoFit/>
          </a:bodyPr>
          <a:lstStyle/>
          <a:p>
            <a:pPr algn="r" defTabSz="914400" fontAlgn="auto">
              <a:spcBef>
                <a:spcPts val="0"/>
              </a:spcBef>
              <a:spcAft>
                <a:spcPts val="0"/>
              </a:spcAft>
              <a:defRPr/>
            </a:pPr>
            <a:fld id="{AF029F4C-878D-4679-A7EC-FE9E9493D062}" type="slidenum">
              <a:rPr lang="en-US" sz="1000">
                <a:solidFill>
                  <a:schemeClr val="bg1">
                    <a:lumMod val="50000"/>
                  </a:schemeClr>
                </a:solidFill>
                <a:latin typeface="+mn-lt"/>
                <a:sym typeface="Trebuchet MS" panose="020B0603020202020204" pitchFamily="34" charset="0"/>
              </a:rPr>
              <a:pPr algn="r" defTabSz="914400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sz="1000" dirty="0">
              <a:solidFill>
                <a:schemeClr val="bg1">
                  <a:lumMod val="50000"/>
                </a:schemeClr>
              </a:solidFill>
              <a:latin typeface="+mn-lt"/>
              <a:sym typeface="Trebuchet MS" panose="020B0603020202020204" pitchFamily="34" charset="0"/>
            </a:endParaRPr>
          </a:p>
        </p:txBody>
      </p:sp>
      <p:sp>
        <p:nvSpPr>
          <p:cNvPr id="6" name="Rectangle 9">
            <a:extLst/>
          </p:cNvPr>
          <p:cNvSpPr/>
          <p:nvPr userDrawn="1"/>
        </p:nvSpPr>
        <p:spPr>
          <a:xfrm>
            <a:off x="10796588" y="171450"/>
            <a:ext cx="998537" cy="122238"/>
          </a:xfrm>
          <a:prstGeom prst="rect">
            <a:avLst/>
          </a:prstGeom>
          <a:noFill/>
          <a:ln w="9525" cap="rnd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anchor="ctr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800" dirty="0">
                <a:solidFill>
                  <a:srgbClr val="C8C8C8"/>
                </a:solidFill>
              </a:rPr>
              <a:t>КОНФИДЕНЦИАЛЬНО</a:t>
            </a:r>
            <a:endParaRPr lang="en-US" sz="800" dirty="0">
              <a:solidFill>
                <a:srgbClr val="C8C8C8"/>
              </a:solidFill>
            </a:endParaRPr>
          </a:p>
        </p:txBody>
      </p:sp>
      <p:sp>
        <p:nvSpPr>
          <p:cNvPr id="7" name="Square"/>
          <p:cNvSpPr>
            <a:spLocks noChangeAspect="1"/>
          </p:cNvSpPr>
          <p:nvPr userDrawn="1"/>
        </p:nvSpPr>
        <p:spPr bwMode="white">
          <a:xfrm>
            <a:off x="1090613" y="1457325"/>
            <a:ext cx="1127125" cy="919163"/>
          </a:xfrm>
          <a:prstGeom prst="rect">
            <a:avLst/>
          </a:prstGeom>
          <a:noFill/>
          <a:ln w="9525">
            <a:solidFill>
              <a:schemeClr val="tx2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200" dirty="0">
              <a:solidFill>
                <a:schemeClr val="bg1"/>
              </a:solidFill>
              <a:sym typeface="Trebuchet MS" panose="020B0603020202020204" pitchFamily="34" charset="0"/>
            </a:endParaRPr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 bwMode="blackWhite">
          <a:xfrm>
            <a:off x="1089969" y="2668041"/>
            <a:ext cx="10013538" cy="3201026"/>
          </a:xfrm>
          <a:prstGeom prst="rect">
            <a:avLst/>
          </a:prstGeom>
          <a:ln w="9525">
            <a:noFill/>
          </a:ln>
          <a:extLst/>
        </p:spPr>
        <p:txBody>
          <a:bodyPr lIns="274320" tIns="274320" rIns="274320" bIns="137160" anchor="b">
            <a:noAutofit/>
          </a:bodyPr>
          <a:lstStyle>
            <a:lvl1pPr marL="0" algn="l" defTabSz="914400" rtl="0" eaLnBrk="1" fontAlgn="auto" latinLnBrk="0" hangingPunct="1">
              <a:lnSpc>
                <a:spcPts val="6000"/>
              </a:lnSpc>
              <a:spcBef>
                <a:spcPts val="0"/>
              </a:spcBef>
              <a:spcAft>
                <a:spcPts val="0"/>
              </a:spcAft>
              <a:defRPr lang="en-US" sz="4400" kern="1200" baseline="0" dirty="0">
                <a:solidFill>
                  <a:srgbClr val="0077BE"/>
                </a:solidFill>
                <a:latin typeface="+mj-lt"/>
                <a:ea typeface="+mn-ea"/>
                <a:cs typeface="Arial" panose="020B0604020202020204" pitchFamily="34" charset="0"/>
                <a:sym typeface="Trebuchet MS" panose="020B0603020202020204" pitchFamily="34" charset="0"/>
              </a:defRPr>
            </a:lvl1pPr>
          </a:lstStyle>
          <a:p>
            <a:r>
              <a:rPr lang="ru-RU" dirty="0"/>
              <a:t>Образец заголовка</a:t>
            </a:r>
            <a:endParaRPr lang="en-US" dirty="0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50000"/>
                  </a:schemeClr>
                </a:solidFill>
                <a:latin typeface="+mn-lt"/>
                <a:sym typeface="Trebuchet MS" panose="020B0603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. Section header line">
    <p:bg bwMode="blackWhite"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965626" name="think-cell Slide" r:id="rId5" imgW="360" imgH="360" progId="">
                  <p:embed/>
                </p:oleObj>
              </mc:Choice>
              <mc:Fallback>
                <p:oleObj name="think-cell Slide" r:id="rId5" imgW="360" imgH="360" progId="">
                  <p:embed/>
                  <p:pic>
                    <p:nvPicPr>
                      <p:cNvPr id="0" name="Picture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ectangle 2" hidden="1"/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195263" cy="158750"/>
          </a:xfrm>
          <a:prstGeom prst="rect">
            <a:avLst/>
          </a:prstGeom>
          <a:solidFill>
            <a:srgbClr val="0077BE"/>
          </a:solidFill>
          <a:ln w="9525" cap="rnd" cmpd="sng" algn="ctr">
            <a:solidFill>
              <a:srgbClr val="0077BE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000" dirty="0">
              <a:solidFill>
                <a:srgbClr val="FFFFFF"/>
              </a:solidFill>
              <a:ea typeface="+mj-ea"/>
              <a:cs typeface="+mj-cs"/>
              <a:sym typeface="Trebuchet MS" panose="020B0603020202020204" pitchFamily="34" charset="0"/>
            </a:endParaRPr>
          </a:p>
        </p:txBody>
      </p:sp>
      <p:sp>
        <p:nvSpPr>
          <p:cNvPr id="5" name="Page"/>
          <p:cNvSpPr txBox="1"/>
          <p:nvPr userDrawn="1"/>
        </p:nvSpPr>
        <p:spPr>
          <a:xfrm>
            <a:off x="11018838" y="6405563"/>
            <a:ext cx="381000" cy="153987"/>
          </a:xfrm>
          <a:prstGeom prst="rect">
            <a:avLst/>
          </a:prstGeom>
          <a:noFill/>
        </p:spPr>
        <p:txBody>
          <a:bodyPr lIns="0" tIns="0" rIns="0" bIns="0" anchor="b">
            <a:spAutoFit/>
          </a:bodyPr>
          <a:lstStyle/>
          <a:p>
            <a:pPr algn="r" defTabSz="914400" fontAlgn="auto">
              <a:spcBef>
                <a:spcPts val="0"/>
              </a:spcBef>
              <a:spcAft>
                <a:spcPts val="0"/>
              </a:spcAft>
              <a:defRPr/>
            </a:pPr>
            <a:fld id="{441C2D4A-26CA-45BC-9E0E-33CDD6875B87}" type="slidenum">
              <a:rPr lang="en-US" sz="1000">
                <a:solidFill>
                  <a:schemeClr val="bg1">
                    <a:lumMod val="50000"/>
                  </a:schemeClr>
                </a:solidFill>
                <a:latin typeface="+mn-lt"/>
                <a:sym typeface="Trebuchet MS" panose="020B0603020202020204" pitchFamily="34" charset="0"/>
              </a:rPr>
              <a:pPr algn="r" defTabSz="914400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sz="1000" dirty="0">
              <a:solidFill>
                <a:schemeClr val="bg1">
                  <a:lumMod val="50000"/>
                </a:schemeClr>
              </a:solidFill>
              <a:latin typeface="+mn-lt"/>
              <a:sym typeface="Trebuchet MS" panose="020B0603020202020204" pitchFamily="34" charset="0"/>
            </a:endParaRPr>
          </a:p>
        </p:txBody>
      </p:sp>
      <p:sp>
        <p:nvSpPr>
          <p:cNvPr id="6" name="Rectangle 9">
            <a:extLst/>
          </p:cNvPr>
          <p:cNvSpPr/>
          <p:nvPr userDrawn="1"/>
        </p:nvSpPr>
        <p:spPr>
          <a:xfrm>
            <a:off x="10796588" y="171450"/>
            <a:ext cx="998537" cy="122238"/>
          </a:xfrm>
          <a:prstGeom prst="rect">
            <a:avLst/>
          </a:prstGeom>
          <a:noFill/>
          <a:ln w="9525" cap="rnd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anchor="ctr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800" dirty="0">
                <a:solidFill>
                  <a:srgbClr val="C8C8C8"/>
                </a:solidFill>
              </a:rPr>
              <a:t>КОНФИДЕНЦИАЛЬНО</a:t>
            </a:r>
            <a:endParaRPr lang="en-US" sz="800" dirty="0">
              <a:solidFill>
                <a:srgbClr val="C8C8C8"/>
              </a:solidFill>
            </a:endParaRPr>
          </a:p>
        </p:txBody>
      </p:sp>
      <p:cxnSp>
        <p:nvCxnSpPr>
          <p:cNvPr id="8" name="Line"/>
          <p:cNvCxnSpPr/>
          <p:nvPr userDrawn="1"/>
        </p:nvCxnSpPr>
        <p:spPr bwMode="white">
          <a:xfrm>
            <a:off x="774700" y="3683000"/>
            <a:ext cx="11418888" cy="0"/>
          </a:xfrm>
          <a:prstGeom prst="line">
            <a:avLst/>
          </a:prstGeom>
          <a:ln w="19050" cmpd="sng">
            <a:solidFill>
              <a:schemeClr val="tx2"/>
            </a:solidFill>
            <a:miter lim="800000"/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itle 1"/>
          <p:cNvSpPr>
            <a:spLocks noGrp="1"/>
          </p:cNvSpPr>
          <p:nvPr>
            <p:ph type="title"/>
          </p:nvPr>
        </p:nvSpPr>
        <p:spPr bwMode="blackWhite">
          <a:xfrm>
            <a:off x="775384" y="3826800"/>
            <a:ext cx="10642708" cy="2041200"/>
          </a:xfrm>
        </p:spPr>
        <p:txBody>
          <a:bodyPr>
            <a:noAutofit/>
          </a:bodyPr>
          <a:lstStyle>
            <a:lvl1pPr>
              <a:defRPr sz="4400">
                <a:solidFill>
                  <a:srgbClr val="0077BE"/>
                </a:solidFill>
                <a:latin typeface="+mj-lt"/>
                <a:sym typeface="Trebuchet MS" panose="020B0603020202020204" pitchFamily="34" charset="0"/>
              </a:defRPr>
            </a:lvl1pPr>
          </a:lstStyle>
          <a:p>
            <a:r>
              <a:rPr lang="ru-RU" dirty="0"/>
              <a:t>Образец заголовка</a:t>
            </a:r>
            <a:endParaRPr lang="en-US" dirty="0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50000"/>
                  </a:schemeClr>
                </a:solidFill>
                <a:latin typeface="+mn-lt"/>
                <a:sym typeface="Trebuchet MS" panose="020B0603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. White one third">
    <p:bg>
      <p:bgPr>
        <a:gradFill rotWithShape="1">
          <a:gsLst>
            <a:gs pos="0">
              <a:srgbClr val="0077BE"/>
            </a:gs>
            <a:gs pos="100000">
              <a:srgbClr val="67BD4A"/>
            </a:gs>
          </a:gsLst>
          <a:lin ang="81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966650" name="think-cell Slide" r:id="rId5" imgW="360" imgH="360" progId="">
                  <p:embed/>
                </p:oleObj>
              </mc:Choice>
              <mc:Fallback>
                <p:oleObj name="think-cell Slide" r:id="rId5" imgW="360" imgH="360" progId="">
                  <p:embed/>
                  <p:pic>
                    <p:nvPicPr>
                      <p:cNvPr id="0" name="Picture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ectangle 1" hidden="1">
            <a:extLst/>
          </p:cNvPr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195263" cy="158750"/>
          </a:xfrm>
          <a:prstGeom prst="rect">
            <a:avLst/>
          </a:prstGeom>
          <a:solidFill>
            <a:srgbClr val="0077BE"/>
          </a:solidFill>
          <a:ln w="9525" cap="rnd" cmpd="sng" algn="ctr">
            <a:solidFill>
              <a:srgbClr val="0077BE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400" dirty="0">
              <a:solidFill>
                <a:srgbClr val="FFFFFF"/>
              </a:solidFill>
              <a:ea typeface="+mj-ea"/>
              <a:cs typeface="+mj-cs"/>
              <a:sym typeface="Trebuchet MS" panose="020B0603020202020204" pitchFamily="34" charset="0"/>
            </a:endParaRPr>
          </a:p>
        </p:txBody>
      </p:sp>
      <p:pic>
        <p:nvPicPr>
          <p:cNvPr id="5" name="Shadow"/>
          <p:cNvPicPr>
            <a:picLocks noChangeAspect="1"/>
          </p:cNvPicPr>
          <p:nvPr userDrawn="1"/>
        </p:nvPicPr>
        <p:blipFill>
          <a:blip r:embed="rId7"/>
          <a:srcRect l="29398" t="27" r="101" b="8742"/>
          <a:stretch>
            <a:fillRect/>
          </a:stretch>
        </p:blipFill>
        <p:spPr bwMode="ltGray">
          <a:xfrm>
            <a:off x="4117975" y="0"/>
            <a:ext cx="51435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PanelGray"/>
          <p:cNvSpPr/>
          <p:nvPr userDrawn="1"/>
        </p:nvSpPr>
        <p:spPr bwMode="white">
          <a:xfrm>
            <a:off x="0" y="0"/>
            <a:ext cx="4132263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200" dirty="0">
              <a:solidFill>
                <a:schemeClr val="bg1"/>
              </a:solidFill>
              <a:sym typeface="Trebuchet MS" panose="020B0603020202020204" pitchFamily="34" charset="0"/>
            </a:endParaRPr>
          </a:p>
        </p:txBody>
      </p:sp>
      <p:sp>
        <p:nvSpPr>
          <p:cNvPr id="7" name="Page"/>
          <p:cNvSpPr txBox="1"/>
          <p:nvPr userDrawn="1"/>
        </p:nvSpPr>
        <p:spPr>
          <a:xfrm>
            <a:off x="11018838" y="6405563"/>
            <a:ext cx="381000" cy="153987"/>
          </a:xfrm>
          <a:prstGeom prst="rect">
            <a:avLst/>
          </a:prstGeom>
          <a:noFill/>
        </p:spPr>
        <p:txBody>
          <a:bodyPr lIns="0" tIns="0" rIns="0" bIns="0" anchor="b">
            <a:spAutoFit/>
          </a:bodyPr>
          <a:lstStyle/>
          <a:p>
            <a:pPr algn="r" defTabSz="914400" fontAlgn="auto">
              <a:spcBef>
                <a:spcPts val="0"/>
              </a:spcBef>
              <a:spcAft>
                <a:spcPts val="0"/>
              </a:spcAft>
              <a:defRPr/>
            </a:pPr>
            <a:fld id="{33DF106C-4E20-4FB6-82C9-A71FEE8C4583}" type="slidenum">
              <a:rPr lang="en-US" sz="1000">
                <a:solidFill>
                  <a:schemeClr val="bg1"/>
                </a:solidFill>
                <a:latin typeface="+mn-lt"/>
                <a:sym typeface="Trebuchet MS" panose="020B0603020202020204" pitchFamily="34" charset="0"/>
              </a:rPr>
              <a:pPr algn="r" defTabSz="914400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sz="1000" dirty="0">
              <a:solidFill>
                <a:schemeClr val="bg1"/>
              </a:solidFill>
              <a:latin typeface="+mn-lt"/>
              <a:sym typeface="Trebuchet MS" panose="020B0603020202020204" pitchFamily="34" charset="0"/>
            </a:endParaRPr>
          </a:p>
        </p:txBody>
      </p:sp>
      <p:sp>
        <p:nvSpPr>
          <p:cNvPr id="8" name="Rectangle 11">
            <a:extLst/>
          </p:cNvPr>
          <p:cNvSpPr/>
          <p:nvPr userDrawn="1"/>
        </p:nvSpPr>
        <p:spPr>
          <a:xfrm>
            <a:off x="5473700" y="88900"/>
            <a:ext cx="1246188" cy="153988"/>
          </a:xfrm>
          <a:prstGeom prst="rect">
            <a:avLst/>
          </a:prstGeom>
          <a:noFill/>
          <a:ln w="9525" cap="rnd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anchor="ctr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000" dirty="0">
                <a:solidFill>
                  <a:srgbClr val="C41300"/>
                </a:solidFill>
              </a:rPr>
              <a:t>КОНФИДЕНЦИАЛЬНО</a:t>
            </a:r>
            <a:endParaRPr lang="en-US" sz="1000" dirty="0">
              <a:solidFill>
                <a:srgbClr val="C41300"/>
              </a:solidFill>
            </a:endParaRPr>
          </a:p>
        </p:txBody>
      </p:sp>
      <p:sp>
        <p:nvSpPr>
          <p:cNvPr id="25" name="Title 4"/>
          <p:cNvSpPr>
            <a:spLocks noGrp="1"/>
          </p:cNvSpPr>
          <p:nvPr>
            <p:ph type="title"/>
          </p:nvPr>
        </p:nvSpPr>
        <p:spPr>
          <a:xfrm>
            <a:off x="775385" y="2681103"/>
            <a:ext cx="3043938" cy="1495794"/>
          </a:xfrm>
          <a:prstGeom prst="rect">
            <a:avLst/>
          </a:prstGeom>
        </p:spPr>
        <p:txBody>
          <a:bodyPr anchor="ctr">
            <a:noAutofit/>
          </a:bodyPr>
          <a:lstStyle>
            <a:lvl1pPr>
              <a:defRPr sz="2400">
                <a:solidFill>
                  <a:srgbClr val="374140"/>
                </a:solidFill>
                <a:latin typeface="+mj-lt"/>
                <a:sym typeface="Trebuchet MS" panose="020B0603020202020204" pitchFamily="34" charset="0"/>
              </a:defRPr>
            </a:lvl1pPr>
          </a:lstStyle>
          <a:p>
            <a:r>
              <a:rPr lang="ru-RU" dirty="0"/>
              <a:t>Образец заголовка</a:t>
            </a:r>
            <a:endParaRPr lang="en-US" dirty="0"/>
          </a:p>
        </p:txBody>
      </p:sp>
      <p:sp>
        <p:nvSpPr>
          <p:cNvPr id="9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  <a:latin typeface="+mn-lt"/>
                <a:sym typeface="Trebuchet MS" panose="020B0603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. Green highlight">
    <p:bg>
      <p:bgPr>
        <a:gradFill rotWithShape="1">
          <a:gsLst>
            <a:gs pos="0">
              <a:srgbClr val="0077BE"/>
            </a:gs>
            <a:gs pos="100000">
              <a:srgbClr val="67BD4A"/>
            </a:gs>
          </a:gsLst>
          <a:lin ang="81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967674" name="think-cell Slide" r:id="rId5" imgW="360" imgH="360" progId="">
                  <p:embed/>
                </p:oleObj>
              </mc:Choice>
              <mc:Fallback>
                <p:oleObj name="think-cell Slide" r:id="rId5" imgW="360" imgH="360" progId="">
                  <p:embed/>
                  <p:pic>
                    <p:nvPicPr>
                      <p:cNvPr id="0" name="Picture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ectangle 2" hidden="1">
            <a:extLst/>
          </p:cNvPr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195263" cy="158750"/>
          </a:xfrm>
          <a:prstGeom prst="rect">
            <a:avLst/>
          </a:prstGeom>
          <a:solidFill>
            <a:srgbClr val="0077BE"/>
          </a:solidFill>
          <a:ln w="9525" cap="rnd" cmpd="sng" algn="ctr">
            <a:solidFill>
              <a:srgbClr val="0077BE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400" dirty="0">
              <a:solidFill>
                <a:srgbClr val="FFFFFF"/>
              </a:solidFill>
              <a:ea typeface="+mj-ea"/>
              <a:cs typeface="+mj-cs"/>
              <a:sym typeface="Trebuchet MS" panose="020B0603020202020204" pitchFamily="34" charset="0"/>
            </a:endParaRPr>
          </a:p>
        </p:txBody>
      </p:sp>
      <p:pic>
        <p:nvPicPr>
          <p:cNvPr id="5" name="Shadow"/>
          <p:cNvPicPr>
            <a:picLocks noChangeAspect="1"/>
          </p:cNvPicPr>
          <p:nvPr userDrawn="1"/>
        </p:nvPicPr>
        <p:blipFill>
          <a:blip r:embed="rId7"/>
          <a:srcRect l="29398" t="27" r="101" b="8742"/>
          <a:stretch>
            <a:fillRect/>
          </a:stretch>
        </p:blipFill>
        <p:spPr bwMode="ltGray">
          <a:xfrm>
            <a:off x="7145338" y="0"/>
            <a:ext cx="51435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PanelWhite"/>
          <p:cNvSpPr/>
          <p:nvPr userDrawn="1"/>
        </p:nvSpPr>
        <p:spPr bwMode="white">
          <a:xfrm>
            <a:off x="0" y="0"/>
            <a:ext cx="7153275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200" dirty="0">
              <a:solidFill>
                <a:schemeClr val="bg1"/>
              </a:solidFill>
              <a:sym typeface="Trebuchet MS" panose="020B0603020202020204" pitchFamily="34" charset="0"/>
            </a:endParaRPr>
          </a:p>
        </p:txBody>
      </p:sp>
      <p:sp>
        <p:nvSpPr>
          <p:cNvPr id="7" name="Page"/>
          <p:cNvSpPr txBox="1"/>
          <p:nvPr userDrawn="1"/>
        </p:nvSpPr>
        <p:spPr>
          <a:xfrm>
            <a:off x="11018838" y="6405563"/>
            <a:ext cx="381000" cy="153987"/>
          </a:xfrm>
          <a:prstGeom prst="rect">
            <a:avLst/>
          </a:prstGeom>
          <a:noFill/>
        </p:spPr>
        <p:txBody>
          <a:bodyPr lIns="0" tIns="0" rIns="0" bIns="0" anchor="b">
            <a:spAutoFit/>
          </a:bodyPr>
          <a:lstStyle/>
          <a:p>
            <a:pPr algn="r" defTabSz="914400" fontAlgn="auto">
              <a:spcBef>
                <a:spcPts val="0"/>
              </a:spcBef>
              <a:spcAft>
                <a:spcPts val="0"/>
              </a:spcAft>
              <a:defRPr/>
            </a:pPr>
            <a:fld id="{7C06606D-075C-42EE-A8AF-BA01633A941D}" type="slidenum">
              <a:rPr lang="en-US" sz="1000">
                <a:solidFill>
                  <a:schemeClr val="bg1"/>
                </a:solidFill>
                <a:latin typeface="+mn-lt"/>
                <a:sym typeface="Trebuchet MS" panose="020B0603020202020204" pitchFamily="34" charset="0"/>
              </a:rPr>
              <a:pPr algn="r" defTabSz="914400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sz="1000" dirty="0">
              <a:solidFill>
                <a:schemeClr val="bg1"/>
              </a:solidFill>
              <a:latin typeface="+mn-lt"/>
              <a:sym typeface="Trebuchet MS" panose="020B0603020202020204" pitchFamily="34" charset="0"/>
            </a:endParaRPr>
          </a:p>
        </p:txBody>
      </p:sp>
      <p:sp>
        <p:nvSpPr>
          <p:cNvPr id="8" name="Rectangle 11">
            <a:extLst/>
          </p:cNvPr>
          <p:cNvSpPr/>
          <p:nvPr userDrawn="1"/>
        </p:nvSpPr>
        <p:spPr>
          <a:xfrm>
            <a:off x="5473700" y="88900"/>
            <a:ext cx="1246188" cy="153988"/>
          </a:xfrm>
          <a:prstGeom prst="rect">
            <a:avLst/>
          </a:prstGeom>
          <a:noFill/>
          <a:ln w="9525" cap="rnd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anchor="ctr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000" dirty="0">
                <a:solidFill>
                  <a:srgbClr val="C41300"/>
                </a:solidFill>
              </a:rPr>
              <a:t>КОНФИДЕНЦИАЛЬНО</a:t>
            </a:r>
            <a:endParaRPr lang="en-US" sz="1000" dirty="0">
              <a:solidFill>
                <a:srgbClr val="C41300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5385" y="622801"/>
            <a:ext cx="6084150" cy="276999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374140"/>
                </a:solidFill>
                <a:latin typeface="+mj-lt"/>
                <a:sym typeface="Trebuchet MS" panose="020B0603020202020204" pitchFamily="34" charset="0"/>
              </a:defRPr>
            </a:lvl1pPr>
          </a:lstStyle>
          <a:p>
            <a:r>
              <a:rPr lang="ru-RU" dirty="0"/>
              <a:t>Образец заголовка</a:t>
            </a:r>
            <a:endParaRPr lang="en-US" dirty="0"/>
          </a:p>
        </p:txBody>
      </p:sp>
      <p:sp>
        <p:nvSpPr>
          <p:cNvPr id="9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  <a:latin typeface="+mn-lt"/>
                <a:sym typeface="Trebuchet MS" panose="020B0603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. Four column green">
    <p:bg>
      <p:bgPr>
        <a:gradFill rotWithShape="1">
          <a:gsLst>
            <a:gs pos="0">
              <a:srgbClr val="0077BE"/>
            </a:gs>
            <a:gs pos="100000">
              <a:srgbClr val="67BD4A"/>
            </a:gs>
          </a:gsLst>
          <a:lin ang="81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968698" name="think-cell Slide" r:id="rId5" imgW="360" imgH="360" progId="">
                  <p:embed/>
                </p:oleObj>
              </mc:Choice>
              <mc:Fallback>
                <p:oleObj name="think-cell Slide" r:id="rId5" imgW="360" imgH="360" progId="">
                  <p:embed/>
                  <p:pic>
                    <p:nvPicPr>
                      <p:cNvPr id="0" name="Picture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ectangle 2" hidden="1">
            <a:extLst/>
          </p:cNvPr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195263" cy="158750"/>
          </a:xfrm>
          <a:prstGeom prst="rect">
            <a:avLst/>
          </a:prstGeom>
          <a:solidFill>
            <a:srgbClr val="0077BE"/>
          </a:solidFill>
          <a:ln w="9525" cap="rnd" cmpd="sng" algn="ctr">
            <a:solidFill>
              <a:srgbClr val="0077BE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400" dirty="0">
              <a:solidFill>
                <a:srgbClr val="FFFFFF"/>
              </a:solidFill>
              <a:ea typeface="+mj-ea"/>
              <a:cs typeface="+mj-cs"/>
              <a:sym typeface="Trebuchet MS" panose="020B0603020202020204" pitchFamily="34" charset="0"/>
            </a:endParaRPr>
          </a:p>
        </p:txBody>
      </p:sp>
      <p:sp>
        <p:nvSpPr>
          <p:cNvPr id="5" name="Page"/>
          <p:cNvSpPr txBox="1"/>
          <p:nvPr userDrawn="1"/>
        </p:nvSpPr>
        <p:spPr>
          <a:xfrm>
            <a:off x="11018838" y="6405563"/>
            <a:ext cx="381000" cy="153987"/>
          </a:xfrm>
          <a:prstGeom prst="rect">
            <a:avLst/>
          </a:prstGeom>
          <a:noFill/>
        </p:spPr>
        <p:txBody>
          <a:bodyPr lIns="0" tIns="0" rIns="0" bIns="0" anchor="b">
            <a:spAutoFit/>
          </a:bodyPr>
          <a:lstStyle/>
          <a:p>
            <a:pPr algn="r" defTabSz="914400" fontAlgn="auto">
              <a:spcBef>
                <a:spcPts val="0"/>
              </a:spcBef>
              <a:spcAft>
                <a:spcPts val="0"/>
              </a:spcAft>
              <a:defRPr/>
            </a:pPr>
            <a:fld id="{C3C853C5-4BE4-456D-93E0-9EF75AF06431}" type="slidenum">
              <a:rPr lang="en-US" sz="1000">
                <a:solidFill>
                  <a:schemeClr val="bg1"/>
                </a:solidFill>
                <a:latin typeface="+mn-lt"/>
                <a:sym typeface="Trebuchet MS" panose="020B0603020202020204" pitchFamily="34" charset="0"/>
              </a:rPr>
              <a:pPr algn="r" defTabSz="914400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sz="1000" dirty="0">
              <a:solidFill>
                <a:schemeClr val="bg1"/>
              </a:solidFill>
              <a:latin typeface="+mn-lt"/>
              <a:sym typeface="Trebuchet MS" panose="020B0603020202020204" pitchFamily="34" charset="0"/>
            </a:endParaRPr>
          </a:p>
        </p:txBody>
      </p:sp>
      <p:pic>
        <p:nvPicPr>
          <p:cNvPr id="6" name="Shadow"/>
          <p:cNvPicPr>
            <a:picLocks noChangeAspect="1"/>
          </p:cNvPicPr>
          <p:nvPr userDrawn="1"/>
        </p:nvPicPr>
        <p:blipFill>
          <a:blip r:embed="rId7"/>
          <a:srcRect l="29398" t="27" r="101" b="8742"/>
          <a:stretch>
            <a:fillRect/>
          </a:stretch>
        </p:blipFill>
        <p:spPr bwMode="ltGray">
          <a:xfrm>
            <a:off x="8961438" y="0"/>
            <a:ext cx="512762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PanelWhite"/>
          <p:cNvSpPr/>
          <p:nvPr userDrawn="1"/>
        </p:nvSpPr>
        <p:spPr bwMode="white">
          <a:xfrm>
            <a:off x="0" y="0"/>
            <a:ext cx="8967788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200" dirty="0">
              <a:solidFill>
                <a:schemeClr val="bg1"/>
              </a:solidFill>
              <a:sym typeface="Trebuchet MS" panose="020B0603020202020204" pitchFamily="34" charset="0"/>
            </a:endParaRPr>
          </a:p>
        </p:txBody>
      </p:sp>
      <p:sp>
        <p:nvSpPr>
          <p:cNvPr id="8" name="Rectangle 11">
            <a:extLst/>
          </p:cNvPr>
          <p:cNvSpPr/>
          <p:nvPr userDrawn="1"/>
        </p:nvSpPr>
        <p:spPr>
          <a:xfrm>
            <a:off x="5473700" y="88900"/>
            <a:ext cx="1246188" cy="153988"/>
          </a:xfrm>
          <a:prstGeom prst="rect">
            <a:avLst/>
          </a:prstGeom>
          <a:noFill/>
          <a:ln w="9525" cap="rnd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anchor="ctr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000" dirty="0">
                <a:solidFill>
                  <a:srgbClr val="C41300"/>
                </a:solidFill>
              </a:rPr>
              <a:t>КОНФИДЕНЦИАЛЬНО</a:t>
            </a:r>
            <a:endParaRPr lang="en-US" sz="1000" dirty="0">
              <a:solidFill>
                <a:srgbClr val="C41300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5384" y="622801"/>
            <a:ext cx="7909689" cy="276999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374140"/>
                </a:solidFill>
                <a:latin typeface="+mj-lt"/>
                <a:sym typeface="Trebuchet MS" panose="020B0603020202020204" pitchFamily="34" charset="0"/>
              </a:defRPr>
            </a:lvl1pPr>
          </a:lstStyle>
          <a:p>
            <a:r>
              <a:rPr lang="ru-RU" dirty="0"/>
              <a:t>Образец заголовка</a:t>
            </a:r>
            <a:endParaRPr lang="en-US" dirty="0"/>
          </a:p>
        </p:txBody>
      </p:sp>
      <p:sp>
        <p:nvSpPr>
          <p:cNvPr id="9" name="Date Placeholder 4"/>
          <p:cNvSpPr>
            <a:spLocks noGrp="1"/>
          </p:cNvSpPr>
          <p:nvPr userDrawn="1"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  <a:latin typeface="+mn-lt"/>
                <a:sym typeface="Trebuchet MS" panose="020B0603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. Green one third">
    <p:bg>
      <p:bgPr>
        <a:gradFill rotWithShape="1">
          <a:gsLst>
            <a:gs pos="0">
              <a:srgbClr val="0077BE"/>
            </a:gs>
            <a:gs pos="100000">
              <a:srgbClr val="67BD4A"/>
            </a:gs>
          </a:gsLst>
          <a:lin ang="81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Shadow"/>
          <p:cNvPicPr>
            <a:picLocks noChangeAspect="1"/>
          </p:cNvPicPr>
          <p:nvPr userDrawn="1"/>
        </p:nvPicPr>
        <p:blipFill>
          <a:blip r:embed="rId2"/>
          <a:srcRect l="101" t="8742" r="29398" b="27"/>
          <a:stretch>
            <a:fillRect/>
          </a:stretch>
        </p:blipFill>
        <p:spPr bwMode="ltGray">
          <a:xfrm>
            <a:off x="3621088" y="0"/>
            <a:ext cx="51435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PanelWhite"/>
          <p:cNvSpPr/>
          <p:nvPr userDrawn="1"/>
        </p:nvSpPr>
        <p:spPr bwMode="white">
          <a:xfrm>
            <a:off x="4137025" y="-1588"/>
            <a:ext cx="8054975" cy="6859588"/>
          </a:xfrm>
          <a:custGeom>
            <a:avLst/>
            <a:gdLst>
              <a:gd name="connsiteX0" fmla="*/ 0 w 6553548"/>
              <a:gd name="connsiteY0" fmla="*/ 0 h 6859309"/>
              <a:gd name="connsiteX1" fmla="*/ 6553548 w 6553548"/>
              <a:gd name="connsiteY1" fmla="*/ 0 h 6859309"/>
              <a:gd name="connsiteX2" fmla="*/ 6553548 w 6553548"/>
              <a:gd name="connsiteY2" fmla="*/ 6859309 h 6859309"/>
              <a:gd name="connsiteX3" fmla="*/ 0 w 6553548"/>
              <a:gd name="connsiteY3" fmla="*/ 6859309 h 68593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553548" h="6859309">
                <a:moveTo>
                  <a:pt x="0" y="0"/>
                </a:moveTo>
                <a:lnTo>
                  <a:pt x="6553548" y="0"/>
                </a:lnTo>
                <a:lnTo>
                  <a:pt x="6553548" y="6859309"/>
                </a:lnTo>
                <a:lnTo>
                  <a:pt x="0" y="6859309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200" dirty="0">
              <a:solidFill>
                <a:schemeClr val="bg1"/>
              </a:solidFill>
              <a:sym typeface="Trebuchet MS" panose="020B0603020202020204" pitchFamily="34" charset="0"/>
            </a:endParaRPr>
          </a:p>
        </p:txBody>
      </p:sp>
      <p:sp>
        <p:nvSpPr>
          <p:cNvPr id="5" name="Page"/>
          <p:cNvSpPr txBox="1"/>
          <p:nvPr userDrawn="1"/>
        </p:nvSpPr>
        <p:spPr>
          <a:xfrm>
            <a:off x="11018838" y="6405563"/>
            <a:ext cx="381000" cy="153987"/>
          </a:xfrm>
          <a:prstGeom prst="rect">
            <a:avLst/>
          </a:prstGeom>
          <a:noFill/>
        </p:spPr>
        <p:txBody>
          <a:bodyPr lIns="0" tIns="0" rIns="0" bIns="0" anchor="b">
            <a:spAutoFit/>
          </a:bodyPr>
          <a:lstStyle/>
          <a:p>
            <a:pPr algn="r" defTabSz="914400" fontAlgn="auto">
              <a:spcBef>
                <a:spcPts val="0"/>
              </a:spcBef>
              <a:spcAft>
                <a:spcPts val="0"/>
              </a:spcAft>
              <a:defRPr/>
            </a:pPr>
            <a:fld id="{92E9DE79-3A50-423C-BD8D-A9D6A194E737}" type="slidenum">
              <a:rPr lang="en-US" sz="1000">
                <a:solidFill>
                  <a:schemeClr val="bg1">
                    <a:lumMod val="50000"/>
                  </a:schemeClr>
                </a:solidFill>
                <a:latin typeface="+mn-lt"/>
                <a:sym typeface="Trebuchet MS" panose="020B0603020202020204" pitchFamily="34" charset="0"/>
              </a:rPr>
              <a:pPr algn="r" defTabSz="914400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sz="1000" dirty="0">
              <a:solidFill>
                <a:schemeClr val="bg1">
                  <a:lumMod val="50000"/>
                </a:schemeClr>
              </a:solidFill>
              <a:latin typeface="+mn-lt"/>
              <a:sym typeface="Trebuchet MS" panose="020B0603020202020204" pitchFamily="34" charset="0"/>
            </a:endParaRPr>
          </a:p>
        </p:txBody>
      </p:sp>
      <p:sp>
        <p:nvSpPr>
          <p:cNvPr id="6" name="Rectangle 7">
            <a:extLst/>
          </p:cNvPr>
          <p:cNvSpPr/>
          <p:nvPr userDrawn="1"/>
        </p:nvSpPr>
        <p:spPr>
          <a:xfrm>
            <a:off x="10796588" y="171450"/>
            <a:ext cx="998537" cy="122238"/>
          </a:xfrm>
          <a:prstGeom prst="rect">
            <a:avLst/>
          </a:prstGeom>
          <a:noFill/>
          <a:ln w="9525" cap="rnd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anchor="ctr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800" dirty="0">
                <a:solidFill>
                  <a:srgbClr val="C8C8C8"/>
                </a:solidFill>
              </a:rPr>
              <a:t>КОНФИДЕНЦИАЛЬНО</a:t>
            </a:r>
            <a:endParaRPr lang="en-US" sz="800" dirty="0">
              <a:solidFill>
                <a:srgbClr val="C8C8C8"/>
              </a:solidFill>
            </a:endParaRPr>
          </a:p>
        </p:txBody>
      </p:sp>
      <p:sp>
        <p:nvSpPr>
          <p:cNvPr id="24" name="Title 4"/>
          <p:cNvSpPr>
            <a:spLocks noGrp="1"/>
          </p:cNvSpPr>
          <p:nvPr>
            <p:ph type="title"/>
          </p:nvPr>
        </p:nvSpPr>
        <p:spPr>
          <a:xfrm>
            <a:off x="775385" y="2681103"/>
            <a:ext cx="3043938" cy="1495794"/>
          </a:xfrm>
          <a:prstGeom prst="rect">
            <a:avLst/>
          </a:prstGeom>
        </p:spPr>
        <p:txBody>
          <a:bodyPr anchor="ctr">
            <a:noAutofit/>
          </a:bodyPr>
          <a:lstStyle>
            <a:lvl1pPr>
              <a:defRPr sz="2400">
                <a:solidFill>
                  <a:schemeClr val="bg1"/>
                </a:solidFill>
                <a:latin typeface="+mj-lt"/>
                <a:sym typeface="Trebuchet MS" panose="020B0603020202020204" pitchFamily="34" charset="0"/>
              </a:defRPr>
            </a:lvl1pPr>
          </a:lstStyle>
          <a:p>
            <a:r>
              <a:rPr lang="ru-RU" dirty="0"/>
              <a:t>Образец заголовка</a:t>
            </a:r>
            <a:endParaRPr lang="en-US" dirty="0"/>
          </a:p>
        </p:txBody>
      </p:sp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50000"/>
                  </a:schemeClr>
                </a:solidFill>
                <a:latin typeface="+mn-lt"/>
                <a:sym typeface="Trebuchet MS" panose="020B0603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. Green half">
    <p:bg>
      <p:bgPr>
        <a:gradFill rotWithShape="1">
          <a:gsLst>
            <a:gs pos="0">
              <a:srgbClr val="0077BE"/>
            </a:gs>
            <a:gs pos="100000">
              <a:srgbClr val="67BD4A"/>
            </a:gs>
          </a:gsLst>
          <a:lin ang="81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hadow"/>
          <p:cNvPicPr>
            <a:picLocks noChangeAspect="1"/>
          </p:cNvPicPr>
          <p:nvPr userDrawn="1"/>
        </p:nvPicPr>
        <p:blipFill>
          <a:blip r:embed="rId2"/>
          <a:srcRect l="101" t="8742" r="29398" b="27"/>
          <a:stretch>
            <a:fillRect/>
          </a:stretch>
        </p:blipFill>
        <p:spPr bwMode="ltGray">
          <a:xfrm>
            <a:off x="5592763" y="0"/>
            <a:ext cx="51435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PanelWhite"/>
          <p:cNvSpPr/>
          <p:nvPr userDrawn="1"/>
        </p:nvSpPr>
        <p:spPr>
          <a:xfrm>
            <a:off x="6096000" y="0"/>
            <a:ext cx="6096000" cy="6858000"/>
          </a:xfrm>
          <a:prstGeom prst="rect">
            <a:avLst/>
          </a:prstGeom>
          <a:solidFill>
            <a:srgbClr val="FFFFFF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fontAlgn="auto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defRPr/>
            </a:pPr>
            <a:endParaRPr lang="en-US" sz="1200" dirty="0">
              <a:solidFill>
                <a:schemeClr val="bg1"/>
              </a:solidFill>
              <a:sym typeface="Trebuchet MS" panose="020B0603020202020204" pitchFamily="34" charset="0"/>
            </a:endParaRPr>
          </a:p>
        </p:txBody>
      </p:sp>
      <p:sp>
        <p:nvSpPr>
          <p:cNvPr id="6" name="Page"/>
          <p:cNvSpPr txBox="1"/>
          <p:nvPr userDrawn="1"/>
        </p:nvSpPr>
        <p:spPr>
          <a:xfrm>
            <a:off x="11018838" y="6405563"/>
            <a:ext cx="381000" cy="153987"/>
          </a:xfrm>
          <a:prstGeom prst="rect">
            <a:avLst/>
          </a:prstGeom>
          <a:noFill/>
        </p:spPr>
        <p:txBody>
          <a:bodyPr lIns="0" tIns="0" rIns="0" bIns="0" anchor="b">
            <a:spAutoFit/>
          </a:bodyPr>
          <a:lstStyle/>
          <a:p>
            <a:pPr algn="r" defTabSz="914400" fontAlgn="auto">
              <a:spcBef>
                <a:spcPts val="0"/>
              </a:spcBef>
              <a:spcAft>
                <a:spcPts val="0"/>
              </a:spcAft>
              <a:defRPr/>
            </a:pPr>
            <a:fld id="{3187B2A1-5D20-4BCF-98AB-BFE23C31D907}" type="slidenum">
              <a:rPr lang="en-US" sz="1000">
                <a:solidFill>
                  <a:schemeClr val="bg1">
                    <a:lumMod val="50000"/>
                  </a:schemeClr>
                </a:solidFill>
                <a:latin typeface="+mn-lt"/>
                <a:sym typeface="Trebuchet MS" panose="020B0603020202020204" pitchFamily="34" charset="0"/>
              </a:rPr>
              <a:pPr algn="r" defTabSz="914400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sz="800" dirty="0">
              <a:solidFill>
                <a:schemeClr val="bg1">
                  <a:lumMod val="50000"/>
                </a:schemeClr>
              </a:solidFill>
              <a:latin typeface="+mn-lt"/>
              <a:sym typeface="Trebuchet MS" panose="020B0603020202020204" pitchFamily="34" charset="0"/>
            </a:endParaRPr>
          </a:p>
        </p:txBody>
      </p:sp>
      <p:sp>
        <p:nvSpPr>
          <p:cNvPr id="7" name="Rectangle 10">
            <a:extLst/>
          </p:cNvPr>
          <p:cNvSpPr/>
          <p:nvPr userDrawn="1"/>
        </p:nvSpPr>
        <p:spPr>
          <a:xfrm>
            <a:off x="5473700" y="88900"/>
            <a:ext cx="1246188" cy="153988"/>
          </a:xfrm>
          <a:prstGeom prst="rect">
            <a:avLst/>
          </a:prstGeom>
          <a:noFill/>
          <a:ln w="9525" cap="rnd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anchor="ctr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000" dirty="0">
                <a:solidFill>
                  <a:srgbClr val="C41300"/>
                </a:solidFill>
              </a:rPr>
              <a:t>КОНФИДЕНЦИАЛЬНО</a:t>
            </a:r>
            <a:endParaRPr lang="en-US" sz="1000" dirty="0">
              <a:solidFill>
                <a:srgbClr val="C41300"/>
              </a:solidFill>
            </a:endParaRPr>
          </a:p>
        </p:txBody>
      </p:sp>
      <p:sp>
        <p:nvSpPr>
          <p:cNvPr id="12" name="Picture Placeholder 18"/>
          <p:cNvSpPr>
            <a:spLocks noGrp="1"/>
          </p:cNvSpPr>
          <p:nvPr>
            <p:ph type="pic" sz="quarter" idx="14"/>
          </p:nvPr>
        </p:nvSpPr>
        <p:spPr>
          <a:xfrm>
            <a:off x="6095262" y="0"/>
            <a:ext cx="6096738" cy="6858000"/>
          </a:xfrm>
          <a:prstGeom prst="rect">
            <a:avLst/>
          </a:prstGeom>
          <a:noFill/>
        </p:spPr>
        <p:txBody>
          <a:bodyPr lIns="914400" tIns="914400" rIns="914400" bIns="914400"/>
          <a:lstStyle>
            <a:lvl1pPr algn="ctr">
              <a:defRPr sz="1800" baseline="0">
                <a:latin typeface="Trebuchet MS" panose="020B0603020202020204" pitchFamily="34" charset="0"/>
                <a:sym typeface="Trebuchet MS" panose="020B0603020202020204" pitchFamily="34" charset="0"/>
              </a:defRPr>
            </a:lvl1pPr>
          </a:lstStyle>
          <a:p>
            <a:pPr lvl="0"/>
            <a:r>
              <a:rPr lang="ru-RU" noProof="0" dirty="0">
                <a:sym typeface="Trebuchet MS" panose="020B0603020202020204" pitchFamily="34" charset="0"/>
              </a:rPr>
              <a:t>Вставка рисунка</a:t>
            </a:r>
            <a:endParaRPr lang="en-US" noProof="0" dirty="0">
              <a:sym typeface="Trebuchet MS" panose="020B0603020202020204" pitchFamily="34" charset="0"/>
            </a:endParaRPr>
          </a:p>
        </p:txBody>
      </p:sp>
      <p:sp>
        <p:nvSpPr>
          <p:cNvPr id="13" name="Title 1"/>
          <p:cNvSpPr>
            <a:spLocks noGrp="1"/>
          </p:cNvSpPr>
          <p:nvPr>
            <p:ph type="title"/>
          </p:nvPr>
        </p:nvSpPr>
        <p:spPr bwMode="blackWhite">
          <a:xfrm>
            <a:off x="775384" y="1785600"/>
            <a:ext cx="4271262" cy="3286800"/>
          </a:xfrm>
          <a:prstGeom prst="rect">
            <a:avLst/>
          </a:prstGeom>
          <a:noFill/>
        </p:spPr>
        <p:txBody>
          <a:bodyPr rIns="320040" anchor="ctr">
            <a:noAutofit/>
          </a:bodyPr>
          <a:lstStyle>
            <a:lvl1pPr>
              <a:defRPr sz="3200">
                <a:solidFill>
                  <a:schemeClr val="bg1"/>
                </a:solidFill>
                <a:latin typeface="+mj-lt"/>
                <a:sym typeface="Trebuchet MS" panose="020B0603020202020204" pitchFamily="34" charset="0"/>
              </a:defRPr>
            </a:lvl1pPr>
          </a:lstStyle>
          <a:p>
            <a:r>
              <a:rPr lang="ru-RU" dirty="0"/>
              <a:t>Образец заголовка</a:t>
            </a:r>
            <a:endParaRPr lang="en-US" dirty="0"/>
          </a:p>
        </p:txBody>
      </p:sp>
      <p:sp>
        <p:nvSpPr>
          <p:cNvPr id="8" name="Date Placeholder 2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50000"/>
                  </a:schemeClr>
                </a:solidFill>
                <a:latin typeface="+mn-lt"/>
                <a:sym typeface="Trebuchet MS" panose="020B0603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. Green two third">
    <p:bg>
      <p:bgPr>
        <a:gradFill rotWithShape="1">
          <a:gsLst>
            <a:gs pos="0">
              <a:srgbClr val="0077BE"/>
            </a:gs>
            <a:gs pos="100000">
              <a:srgbClr val="67BD4A"/>
            </a:gs>
          </a:gsLst>
          <a:lin ang="81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hadow"/>
          <p:cNvPicPr>
            <a:picLocks noChangeAspect="1"/>
          </p:cNvPicPr>
          <p:nvPr userDrawn="1"/>
        </p:nvPicPr>
        <p:blipFill>
          <a:blip r:embed="rId2"/>
          <a:srcRect l="101" t="8742" r="29398" b="27"/>
          <a:stretch>
            <a:fillRect/>
          </a:stretch>
        </p:blipFill>
        <p:spPr bwMode="ltGray">
          <a:xfrm>
            <a:off x="7270750" y="0"/>
            <a:ext cx="512763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PanelWhite"/>
          <p:cNvSpPr/>
          <p:nvPr userDrawn="1"/>
        </p:nvSpPr>
        <p:spPr bwMode="gray">
          <a:xfrm>
            <a:off x="7773988" y="0"/>
            <a:ext cx="4418012" cy="6858000"/>
          </a:xfrm>
          <a:custGeom>
            <a:avLst/>
            <a:gdLst>
              <a:gd name="connsiteX0" fmla="*/ 0 w 3584692"/>
              <a:gd name="connsiteY0" fmla="*/ 0 h 6858000"/>
              <a:gd name="connsiteX1" fmla="*/ 3584692 w 3584692"/>
              <a:gd name="connsiteY1" fmla="*/ 0 h 6858000"/>
              <a:gd name="connsiteX2" fmla="*/ 3584692 w 3584692"/>
              <a:gd name="connsiteY2" fmla="*/ 6858000 h 6858000"/>
              <a:gd name="connsiteX3" fmla="*/ 0 w 3584692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584692" h="6858000">
                <a:moveTo>
                  <a:pt x="0" y="0"/>
                </a:moveTo>
                <a:lnTo>
                  <a:pt x="3584692" y="0"/>
                </a:lnTo>
                <a:lnTo>
                  <a:pt x="3584692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200" dirty="0">
              <a:solidFill>
                <a:schemeClr val="bg1"/>
              </a:solidFill>
              <a:sym typeface="Trebuchet MS" panose="020B0603020202020204" pitchFamily="34" charset="0"/>
            </a:endParaRPr>
          </a:p>
        </p:txBody>
      </p:sp>
      <p:sp>
        <p:nvSpPr>
          <p:cNvPr id="6" name="Page"/>
          <p:cNvSpPr txBox="1"/>
          <p:nvPr userDrawn="1"/>
        </p:nvSpPr>
        <p:spPr>
          <a:xfrm>
            <a:off x="11018838" y="6405563"/>
            <a:ext cx="381000" cy="153987"/>
          </a:xfrm>
          <a:prstGeom prst="rect">
            <a:avLst/>
          </a:prstGeom>
          <a:noFill/>
        </p:spPr>
        <p:txBody>
          <a:bodyPr lIns="0" tIns="0" rIns="0" bIns="0" anchor="b">
            <a:spAutoFit/>
          </a:bodyPr>
          <a:lstStyle/>
          <a:p>
            <a:pPr algn="r" defTabSz="914400" fontAlgn="auto">
              <a:spcBef>
                <a:spcPts val="0"/>
              </a:spcBef>
              <a:spcAft>
                <a:spcPts val="0"/>
              </a:spcAft>
              <a:defRPr/>
            </a:pPr>
            <a:fld id="{3A418BE6-F37D-4477-B2F1-3B63A3B92474}" type="slidenum">
              <a:rPr lang="en-US" sz="1000">
                <a:solidFill>
                  <a:schemeClr val="bg1">
                    <a:lumMod val="50000"/>
                  </a:schemeClr>
                </a:solidFill>
                <a:latin typeface="+mn-lt"/>
                <a:sym typeface="Trebuchet MS" panose="020B0603020202020204" pitchFamily="34" charset="0"/>
              </a:rPr>
              <a:pPr algn="r" defTabSz="914400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sz="800" dirty="0">
              <a:solidFill>
                <a:schemeClr val="bg1">
                  <a:lumMod val="50000"/>
                </a:schemeClr>
              </a:solidFill>
              <a:latin typeface="+mn-lt"/>
              <a:sym typeface="Trebuchet MS" panose="020B0603020202020204" pitchFamily="34" charset="0"/>
            </a:endParaRPr>
          </a:p>
        </p:txBody>
      </p:sp>
      <p:sp>
        <p:nvSpPr>
          <p:cNvPr id="7" name="Rectangle 10">
            <a:extLst/>
          </p:cNvPr>
          <p:cNvSpPr/>
          <p:nvPr userDrawn="1"/>
        </p:nvSpPr>
        <p:spPr>
          <a:xfrm>
            <a:off x="5473700" y="88900"/>
            <a:ext cx="1246188" cy="153988"/>
          </a:xfrm>
          <a:prstGeom prst="rect">
            <a:avLst/>
          </a:prstGeom>
          <a:noFill/>
          <a:ln w="9525" cap="rnd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anchor="ctr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000" dirty="0">
                <a:solidFill>
                  <a:srgbClr val="C41300"/>
                </a:solidFill>
              </a:rPr>
              <a:t>КОНФИДЕНЦИАЛЬНО</a:t>
            </a:r>
            <a:endParaRPr lang="en-US" sz="1000" dirty="0">
              <a:solidFill>
                <a:srgbClr val="C41300"/>
              </a:solidFill>
            </a:endParaRPr>
          </a:p>
        </p:txBody>
      </p:sp>
      <p:sp>
        <p:nvSpPr>
          <p:cNvPr id="66" name="Picture Placeholder 5"/>
          <p:cNvSpPr>
            <a:spLocks noGrp="1"/>
          </p:cNvSpPr>
          <p:nvPr>
            <p:ph type="pic" sz="quarter" idx="11"/>
          </p:nvPr>
        </p:nvSpPr>
        <p:spPr>
          <a:xfrm>
            <a:off x="7776000" y="0"/>
            <a:ext cx="4416000" cy="6858000"/>
          </a:xfrm>
          <a:prstGeom prst="rect">
            <a:avLst/>
          </a:prstGeom>
          <a:noFill/>
        </p:spPr>
        <p:txBody>
          <a:bodyPr lIns="182880" tIns="914400" rIns="182880" bIns="914400"/>
          <a:lstStyle>
            <a:lvl1pPr algn="ctr">
              <a:defRPr sz="1800">
                <a:solidFill>
                  <a:schemeClr val="tx1"/>
                </a:solidFill>
                <a:latin typeface="Trebuchet MS" panose="020B0603020202020204" pitchFamily="34" charset="0"/>
                <a:sym typeface="Trebuchet MS" panose="020B0603020202020204" pitchFamily="34" charset="0"/>
              </a:defRPr>
            </a:lvl1pPr>
          </a:lstStyle>
          <a:p>
            <a:pPr lvl="0"/>
            <a:r>
              <a:rPr lang="ru-RU" noProof="0" dirty="0">
                <a:sym typeface="Trebuchet MS" panose="020B0603020202020204" pitchFamily="34" charset="0"/>
              </a:rPr>
              <a:t>Вставка рисунка</a:t>
            </a:r>
            <a:endParaRPr lang="en-US" noProof="0" dirty="0">
              <a:sym typeface="Trebuchet MS" panose="020B0603020202020204" pitchFamily="34" charset="0"/>
            </a:endParaRPr>
          </a:p>
        </p:txBody>
      </p:sp>
      <p:sp>
        <p:nvSpPr>
          <p:cNvPr id="15" name="Title 1"/>
          <p:cNvSpPr>
            <a:spLocks noGrp="1"/>
          </p:cNvSpPr>
          <p:nvPr>
            <p:ph type="title"/>
          </p:nvPr>
        </p:nvSpPr>
        <p:spPr bwMode="black">
          <a:xfrm>
            <a:off x="775385" y="1785600"/>
            <a:ext cx="6087877" cy="3286800"/>
          </a:xfrm>
          <a:prstGeom prst="rect">
            <a:avLst/>
          </a:prstGeom>
        </p:spPr>
        <p:txBody>
          <a:bodyPr anchor="ctr">
            <a:noAutofit/>
          </a:bodyPr>
          <a:lstStyle>
            <a:lvl1pPr>
              <a:defRPr sz="3200">
                <a:solidFill>
                  <a:schemeClr val="bg1"/>
                </a:solidFill>
                <a:latin typeface="+mj-lt"/>
                <a:sym typeface="Trebuchet MS" panose="020B0603020202020204" pitchFamily="34" charset="0"/>
              </a:defRPr>
            </a:lvl1pPr>
          </a:lstStyle>
          <a:p>
            <a:r>
              <a:rPr lang="ru-RU" dirty="0"/>
              <a:t>Образец заголовка</a:t>
            </a:r>
            <a:endParaRPr lang="en-US" dirty="0"/>
          </a:p>
        </p:txBody>
      </p:sp>
      <p:sp>
        <p:nvSpPr>
          <p:cNvPr id="8" name="Date Placeholder 2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50000"/>
                  </a:schemeClr>
                </a:solidFill>
                <a:latin typeface="+mn-lt"/>
                <a:sym typeface="Trebuchet MS" panose="020B0603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. Left arrow">
    <p:bg>
      <p:bgPr>
        <a:gradFill rotWithShape="1">
          <a:gsLst>
            <a:gs pos="0">
              <a:srgbClr val="0077BE"/>
            </a:gs>
            <a:gs pos="100000">
              <a:srgbClr val="67BD4A"/>
            </a:gs>
          </a:gsLst>
          <a:lin ang="81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972794" name="think-cell Slide" r:id="rId5" imgW="360" imgH="360" progId="">
                  <p:embed/>
                </p:oleObj>
              </mc:Choice>
              <mc:Fallback>
                <p:oleObj name="think-cell Slide" r:id="rId5" imgW="360" imgH="360" progId="">
                  <p:embed/>
                  <p:pic>
                    <p:nvPicPr>
                      <p:cNvPr id="0" name="Picture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ectangle 1" hidden="1">
            <a:extLst/>
          </p:cNvPr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195263" cy="158750"/>
          </a:xfrm>
          <a:prstGeom prst="rect">
            <a:avLst/>
          </a:prstGeom>
          <a:solidFill>
            <a:srgbClr val="0077BE"/>
          </a:solidFill>
          <a:ln w="9525" cap="rnd" cmpd="sng" algn="ctr">
            <a:solidFill>
              <a:srgbClr val="0077BE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400" dirty="0">
              <a:solidFill>
                <a:srgbClr val="FFFFFF"/>
              </a:solidFill>
              <a:ea typeface="+mj-ea"/>
              <a:cs typeface="+mj-cs"/>
              <a:sym typeface="Trebuchet MS" panose="020B0603020202020204" pitchFamily="34" charset="0"/>
            </a:endParaRPr>
          </a:p>
        </p:txBody>
      </p:sp>
      <p:sp>
        <p:nvSpPr>
          <p:cNvPr id="5" name="ArrowPanelWhite"/>
          <p:cNvSpPr/>
          <p:nvPr userDrawn="1"/>
        </p:nvSpPr>
        <p:spPr bwMode="ltGray">
          <a:xfrm>
            <a:off x="0" y="0"/>
            <a:ext cx="4132263" cy="6859588"/>
          </a:xfrm>
          <a:custGeom>
            <a:avLst/>
            <a:gdLst>
              <a:gd name="connsiteX0" fmla="*/ 0 w 3357450"/>
              <a:gd name="connsiteY0" fmla="*/ 0 h 6859310"/>
              <a:gd name="connsiteX1" fmla="*/ 255600 w 3357450"/>
              <a:gd name="connsiteY1" fmla="*/ 0 h 6859310"/>
              <a:gd name="connsiteX2" fmla="*/ 255600 w 3357450"/>
              <a:gd name="connsiteY2" fmla="*/ 1310 h 6859310"/>
              <a:gd name="connsiteX3" fmla="*/ 2534071 w 3357450"/>
              <a:gd name="connsiteY3" fmla="*/ 1310 h 6859310"/>
              <a:gd name="connsiteX4" fmla="*/ 3357450 w 3357450"/>
              <a:gd name="connsiteY4" fmla="*/ 3430310 h 6859310"/>
              <a:gd name="connsiteX5" fmla="*/ 2534071 w 3357450"/>
              <a:gd name="connsiteY5" fmla="*/ 6859310 h 6859310"/>
              <a:gd name="connsiteX6" fmla="*/ 3600 w 3357450"/>
              <a:gd name="connsiteY6" fmla="*/ 6859310 h 6859310"/>
              <a:gd name="connsiteX7" fmla="*/ 3600 w 3357450"/>
              <a:gd name="connsiteY7" fmla="*/ 6858000 h 6859310"/>
              <a:gd name="connsiteX8" fmla="*/ 0 w 3357450"/>
              <a:gd name="connsiteY8" fmla="*/ 6858000 h 68593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357450" h="6859310">
                <a:moveTo>
                  <a:pt x="0" y="0"/>
                </a:moveTo>
                <a:lnTo>
                  <a:pt x="255600" y="0"/>
                </a:lnTo>
                <a:lnTo>
                  <a:pt x="255600" y="1310"/>
                </a:lnTo>
                <a:lnTo>
                  <a:pt x="2534071" y="1310"/>
                </a:lnTo>
                <a:lnTo>
                  <a:pt x="3357450" y="3430310"/>
                </a:lnTo>
                <a:lnTo>
                  <a:pt x="2534071" y="6859310"/>
                </a:lnTo>
                <a:lnTo>
                  <a:pt x="3600" y="6859310"/>
                </a:lnTo>
                <a:lnTo>
                  <a:pt x="3600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200" dirty="0">
              <a:solidFill>
                <a:schemeClr val="bg1"/>
              </a:solidFill>
              <a:sym typeface="Trebuchet MS" panose="020B0603020202020204" pitchFamily="34" charset="0"/>
            </a:endParaRPr>
          </a:p>
        </p:txBody>
      </p:sp>
      <p:sp>
        <p:nvSpPr>
          <p:cNvPr id="6" name="Page"/>
          <p:cNvSpPr txBox="1"/>
          <p:nvPr userDrawn="1"/>
        </p:nvSpPr>
        <p:spPr>
          <a:xfrm>
            <a:off x="11018838" y="6405563"/>
            <a:ext cx="381000" cy="153987"/>
          </a:xfrm>
          <a:prstGeom prst="rect">
            <a:avLst/>
          </a:prstGeom>
          <a:noFill/>
        </p:spPr>
        <p:txBody>
          <a:bodyPr lIns="0" tIns="0" rIns="0" bIns="0" anchor="b">
            <a:spAutoFit/>
          </a:bodyPr>
          <a:lstStyle/>
          <a:p>
            <a:pPr algn="r" defTabSz="914400" fontAlgn="auto">
              <a:spcBef>
                <a:spcPts val="0"/>
              </a:spcBef>
              <a:spcAft>
                <a:spcPts val="0"/>
              </a:spcAft>
              <a:defRPr/>
            </a:pPr>
            <a:fld id="{644593C0-9ACC-4D8E-AE43-087C70B328E8}" type="slidenum">
              <a:rPr lang="en-US" sz="1000">
                <a:solidFill>
                  <a:schemeClr val="bg1"/>
                </a:solidFill>
                <a:latin typeface="+mn-lt"/>
                <a:sym typeface="Trebuchet MS" panose="020B0603020202020204" pitchFamily="34" charset="0"/>
              </a:rPr>
              <a:pPr algn="r" defTabSz="914400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sz="1000" dirty="0">
              <a:solidFill>
                <a:schemeClr val="bg1"/>
              </a:solidFill>
              <a:latin typeface="+mn-lt"/>
              <a:sym typeface="Trebuchet MS" panose="020B0603020202020204" pitchFamily="34" charset="0"/>
            </a:endParaRPr>
          </a:p>
        </p:txBody>
      </p:sp>
      <p:pic>
        <p:nvPicPr>
          <p:cNvPr id="7" name="Picture 8"/>
          <p:cNvPicPr>
            <a:picLocks noChangeAspect="1" noChangeArrowheads="1"/>
          </p:cNvPicPr>
          <p:nvPr userDrawn="1"/>
        </p:nvPicPr>
        <p:blipFill>
          <a:blip r:embed="rId7"/>
          <a:srcRect/>
          <a:stretch>
            <a:fillRect/>
          </a:stretch>
        </p:blipFill>
        <p:spPr bwMode="auto">
          <a:xfrm>
            <a:off x="2957513" y="3590925"/>
            <a:ext cx="1681162" cy="3382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Rectangle 13">
            <a:extLst/>
          </p:cNvPr>
          <p:cNvSpPr/>
          <p:nvPr userDrawn="1"/>
        </p:nvSpPr>
        <p:spPr>
          <a:xfrm>
            <a:off x="5473700" y="88900"/>
            <a:ext cx="1246188" cy="153988"/>
          </a:xfrm>
          <a:prstGeom prst="rect">
            <a:avLst/>
          </a:prstGeom>
          <a:noFill/>
          <a:ln w="9525" cap="rnd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anchor="ctr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000" dirty="0">
                <a:solidFill>
                  <a:srgbClr val="C41300"/>
                </a:solidFill>
              </a:rPr>
              <a:t>КОНФИДЕНЦИАЛЬНО</a:t>
            </a:r>
            <a:endParaRPr lang="en-US" sz="1000" dirty="0">
              <a:solidFill>
                <a:srgbClr val="C41300"/>
              </a:solidFill>
            </a:endParaRPr>
          </a:p>
        </p:txBody>
      </p:sp>
      <p:sp>
        <p:nvSpPr>
          <p:cNvPr id="20" name="Title 2"/>
          <p:cNvSpPr>
            <a:spLocks noGrp="1"/>
          </p:cNvSpPr>
          <p:nvPr>
            <p:ph type="title"/>
          </p:nvPr>
        </p:nvSpPr>
        <p:spPr>
          <a:xfrm>
            <a:off x="775385" y="2771846"/>
            <a:ext cx="2441354" cy="1314311"/>
          </a:xfrm>
          <a:prstGeom prst="rect">
            <a:avLst/>
          </a:prstGeom>
        </p:spPr>
        <p:txBody>
          <a:bodyPr anchor="ctr">
            <a:noAutofit/>
          </a:bodyPr>
          <a:lstStyle>
            <a:lvl1pPr>
              <a:defRPr sz="2400">
                <a:solidFill>
                  <a:srgbClr val="374140"/>
                </a:solidFill>
                <a:latin typeface="+mj-lt"/>
                <a:sym typeface="Trebuchet MS" panose="020B0603020202020204" pitchFamily="34" charset="0"/>
              </a:defRPr>
            </a:lvl1pPr>
          </a:lstStyle>
          <a:p>
            <a:r>
              <a:rPr lang="ru-RU" dirty="0"/>
              <a:t>Образец заголовка</a:t>
            </a:r>
            <a:endParaRPr lang="en-US" dirty="0"/>
          </a:p>
        </p:txBody>
      </p:sp>
      <p:sp>
        <p:nvSpPr>
          <p:cNvPr id="9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  <a:latin typeface="+mn-lt"/>
                <a:sym typeface="Trebuchet MS" panose="020B0603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Gray slice heading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937459" name="think-cell Slide" r:id="rId7" imgW="360" imgH="360" progId="">
                  <p:embed/>
                </p:oleObj>
              </mc:Choice>
              <mc:Fallback>
                <p:oleObj name="think-cell Slide" r:id="rId7" imgW="360" imgH="360" progId="">
                  <p:embed/>
                  <p:pic>
                    <p:nvPicPr>
                      <p:cNvPr id="0" name="Picture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ectangle 2" hidden="1"/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195263" cy="158750"/>
          </a:xfrm>
          <a:prstGeom prst="rect">
            <a:avLst/>
          </a:prstGeom>
          <a:solidFill>
            <a:srgbClr val="0077BE"/>
          </a:solidFill>
          <a:ln w="9525" cap="rnd" cmpd="sng" algn="ctr">
            <a:solidFill>
              <a:srgbClr val="0077BE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000" dirty="0">
              <a:solidFill>
                <a:srgbClr val="FFFFFF"/>
              </a:solidFill>
              <a:ea typeface="+mj-ea"/>
              <a:cs typeface="+mj-cs"/>
              <a:sym typeface="Trebuchet MS" panose="020B0603020202020204" pitchFamily="34" charset="0"/>
            </a:endParaRPr>
          </a:p>
        </p:txBody>
      </p:sp>
      <p:sp>
        <p:nvSpPr>
          <p:cNvPr id="5" name="Page"/>
          <p:cNvSpPr txBox="1"/>
          <p:nvPr userDrawn="1"/>
        </p:nvSpPr>
        <p:spPr>
          <a:xfrm>
            <a:off x="11018838" y="6405563"/>
            <a:ext cx="381000" cy="153987"/>
          </a:xfrm>
          <a:prstGeom prst="rect">
            <a:avLst/>
          </a:prstGeom>
          <a:noFill/>
        </p:spPr>
        <p:txBody>
          <a:bodyPr lIns="0" tIns="0" rIns="0" bIns="0" anchor="b">
            <a:spAutoFit/>
          </a:bodyPr>
          <a:lstStyle/>
          <a:p>
            <a:pPr algn="r" defTabSz="914400" fontAlgn="auto">
              <a:spcBef>
                <a:spcPts val="0"/>
              </a:spcBef>
              <a:spcAft>
                <a:spcPts val="0"/>
              </a:spcAft>
              <a:defRPr/>
            </a:pPr>
            <a:fld id="{481BF406-A199-4476-8046-DCB9D24682FB}" type="slidenum">
              <a:rPr lang="en-US" sz="1000">
                <a:solidFill>
                  <a:schemeClr val="bg1">
                    <a:lumMod val="50000"/>
                  </a:schemeClr>
                </a:solidFill>
                <a:latin typeface="+mn-lt"/>
                <a:sym typeface="Trebuchet MS" panose="020B0603020202020204" pitchFamily="34" charset="0"/>
              </a:rPr>
              <a:pPr algn="r" defTabSz="914400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sz="1000" dirty="0">
              <a:solidFill>
                <a:schemeClr val="bg1">
                  <a:lumMod val="50000"/>
                </a:schemeClr>
              </a:solidFill>
              <a:latin typeface="+mn-lt"/>
              <a:sym typeface="Trebuchet MS" panose="020B0603020202020204" pitchFamily="34" charset="0"/>
            </a:endParaRPr>
          </a:p>
        </p:txBody>
      </p:sp>
      <p:sp>
        <p:nvSpPr>
          <p:cNvPr id="6" name="Rectangle 9">
            <a:extLst/>
          </p:cNvPr>
          <p:cNvSpPr/>
          <p:nvPr userDrawn="1"/>
        </p:nvSpPr>
        <p:spPr>
          <a:xfrm>
            <a:off x="10796588" y="171450"/>
            <a:ext cx="998537" cy="122238"/>
          </a:xfrm>
          <a:prstGeom prst="rect">
            <a:avLst/>
          </a:prstGeom>
          <a:noFill/>
          <a:ln w="9525" cap="rnd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anchor="ctr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800" dirty="0">
                <a:solidFill>
                  <a:srgbClr val="C8C8C8"/>
                </a:solidFill>
              </a:rPr>
              <a:t>КОНФИДЕНЦИАЛЬНО</a:t>
            </a:r>
            <a:endParaRPr lang="en-US" sz="800" dirty="0">
              <a:solidFill>
                <a:srgbClr val="C8C8C8"/>
              </a:solidFill>
            </a:endParaRPr>
          </a:p>
        </p:txBody>
      </p:sp>
      <p:graphicFrame>
        <p:nvGraphicFramePr>
          <p:cNvPr id="7" name="Object 3"/>
          <p:cNvGraphicFramePr>
            <a:graphicFrameLocks noChangeAspect="1"/>
          </p:cNvGraphicFramePr>
          <p:nvPr>
            <p:custDataLst>
              <p:tags r:id="rId4"/>
            </p:custData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937460" name="think-cell Slide" r:id="rId9" imgW="360" imgH="360" progId="">
                  <p:embed/>
                </p:oleObj>
              </mc:Choice>
              <mc:Fallback>
                <p:oleObj name="think-cell Slide" r:id="rId9" imgW="360" imgH="360" progId="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Rectangle 1" hidden="1">
            <a:extLst/>
          </p:cNvPr>
          <p:cNvSpPr/>
          <p:nvPr userDrawn="1">
            <p:custDataLst>
              <p:tags r:id="rId5"/>
            </p:custDataLst>
          </p:nvPr>
        </p:nvSpPr>
        <p:spPr>
          <a:xfrm>
            <a:off x="0" y="0"/>
            <a:ext cx="195263" cy="158750"/>
          </a:xfrm>
          <a:prstGeom prst="rect">
            <a:avLst/>
          </a:prstGeom>
          <a:solidFill>
            <a:srgbClr val="0077BE"/>
          </a:solidFill>
          <a:ln w="9525" cap="rnd" cmpd="sng" algn="ctr">
            <a:solidFill>
              <a:srgbClr val="0077BE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800" dirty="0">
              <a:solidFill>
                <a:srgbClr val="FFFFFF"/>
              </a:solidFill>
              <a:ea typeface="+mj-ea"/>
              <a:cs typeface="+mj-cs"/>
              <a:sym typeface="Trebuchet MS" panose="020B0603020202020204" pitchFamily="34" charset="0"/>
            </a:endParaRPr>
          </a:p>
        </p:txBody>
      </p:sp>
      <p:sp>
        <p:nvSpPr>
          <p:cNvPr id="10" name="PanelGray"/>
          <p:cNvSpPr/>
          <p:nvPr userDrawn="1"/>
        </p:nvSpPr>
        <p:spPr bwMode="ltGray">
          <a:xfrm>
            <a:off x="0" y="0"/>
            <a:ext cx="4737100" cy="6859588"/>
          </a:xfrm>
          <a:prstGeom prst="rect">
            <a:avLst/>
          </a:prstGeom>
          <a:solidFill>
            <a:srgbClr val="F2F2F2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fontAlgn="auto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defRPr/>
            </a:pPr>
            <a:endParaRPr lang="en-US" sz="1200" dirty="0">
              <a:solidFill>
                <a:schemeClr val="bg1"/>
              </a:solidFill>
            </a:endParaRPr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 bwMode="ltGray">
          <a:xfrm>
            <a:off x="775384" y="1544274"/>
            <a:ext cx="3359506" cy="1495794"/>
          </a:xfrm>
          <a:noFill/>
        </p:spPr>
        <p:txBody>
          <a:bodyPr rIns="320040" anchor="b">
            <a:noAutofit/>
          </a:bodyPr>
          <a:lstStyle>
            <a:lvl1pPr>
              <a:defRPr sz="2800">
                <a:solidFill>
                  <a:srgbClr val="374140"/>
                </a:solidFill>
                <a:latin typeface="+mj-lt"/>
              </a:defRPr>
            </a:lvl1pPr>
          </a:lstStyle>
          <a:p>
            <a:r>
              <a:rPr lang="ru-RU" dirty="0"/>
              <a:t>Образец заголовка</a:t>
            </a:r>
            <a:endParaRPr lang="en-US" dirty="0"/>
          </a:p>
        </p:txBody>
      </p:sp>
      <p:sp>
        <p:nvSpPr>
          <p:cNvPr id="11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+mn-lt"/>
                <a:sym typeface="Trebuchet MS" panose="020B0603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. Green left arrow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rrowPanelWhite"/>
          <p:cNvSpPr/>
          <p:nvPr userDrawn="1"/>
        </p:nvSpPr>
        <p:spPr bwMode="ltGray">
          <a:xfrm>
            <a:off x="0" y="0"/>
            <a:ext cx="4132263" cy="6859588"/>
          </a:xfrm>
          <a:custGeom>
            <a:avLst/>
            <a:gdLst>
              <a:gd name="connsiteX0" fmla="*/ 0 w 3357450"/>
              <a:gd name="connsiteY0" fmla="*/ 0 h 6859310"/>
              <a:gd name="connsiteX1" fmla="*/ 255600 w 3357450"/>
              <a:gd name="connsiteY1" fmla="*/ 0 h 6859310"/>
              <a:gd name="connsiteX2" fmla="*/ 255600 w 3357450"/>
              <a:gd name="connsiteY2" fmla="*/ 1310 h 6859310"/>
              <a:gd name="connsiteX3" fmla="*/ 2534071 w 3357450"/>
              <a:gd name="connsiteY3" fmla="*/ 1310 h 6859310"/>
              <a:gd name="connsiteX4" fmla="*/ 3357450 w 3357450"/>
              <a:gd name="connsiteY4" fmla="*/ 3430310 h 6859310"/>
              <a:gd name="connsiteX5" fmla="*/ 2534071 w 3357450"/>
              <a:gd name="connsiteY5" fmla="*/ 6859310 h 6859310"/>
              <a:gd name="connsiteX6" fmla="*/ 3600 w 3357450"/>
              <a:gd name="connsiteY6" fmla="*/ 6859310 h 6859310"/>
              <a:gd name="connsiteX7" fmla="*/ 3600 w 3357450"/>
              <a:gd name="connsiteY7" fmla="*/ 6858000 h 6859310"/>
              <a:gd name="connsiteX8" fmla="*/ 0 w 3357450"/>
              <a:gd name="connsiteY8" fmla="*/ 6858000 h 68593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357450" h="6859310">
                <a:moveTo>
                  <a:pt x="0" y="0"/>
                </a:moveTo>
                <a:lnTo>
                  <a:pt x="255600" y="0"/>
                </a:lnTo>
                <a:lnTo>
                  <a:pt x="255600" y="1310"/>
                </a:lnTo>
                <a:lnTo>
                  <a:pt x="2534071" y="1310"/>
                </a:lnTo>
                <a:lnTo>
                  <a:pt x="3357450" y="3430310"/>
                </a:lnTo>
                <a:lnTo>
                  <a:pt x="2534071" y="6859310"/>
                </a:lnTo>
                <a:lnTo>
                  <a:pt x="3600" y="6859310"/>
                </a:lnTo>
                <a:lnTo>
                  <a:pt x="3600" y="6858000"/>
                </a:lnTo>
                <a:lnTo>
                  <a:pt x="0" y="6858000"/>
                </a:lnTo>
                <a:close/>
              </a:path>
            </a:pathLst>
          </a:custGeom>
          <a:gradFill>
            <a:gsLst>
              <a:gs pos="0">
                <a:schemeClr val="tx2"/>
              </a:gs>
              <a:gs pos="100000">
                <a:schemeClr val="accent2"/>
              </a:gs>
            </a:gsLst>
            <a:lin ang="81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200" dirty="0">
              <a:solidFill>
                <a:schemeClr val="bg1"/>
              </a:solidFill>
              <a:sym typeface="Trebuchet MS" panose="020B0603020202020204" pitchFamily="34" charset="0"/>
            </a:endParaRPr>
          </a:p>
        </p:txBody>
      </p:sp>
      <p:sp>
        <p:nvSpPr>
          <p:cNvPr id="4" name="Page"/>
          <p:cNvSpPr txBox="1"/>
          <p:nvPr userDrawn="1"/>
        </p:nvSpPr>
        <p:spPr>
          <a:xfrm>
            <a:off x="11018838" y="6405563"/>
            <a:ext cx="381000" cy="153987"/>
          </a:xfrm>
          <a:prstGeom prst="rect">
            <a:avLst/>
          </a:prstGeom>
          <a:noFill/>
        </p:spPr>
        <p:txBody>
          <a:bodyPr lIns="0" tIns="0" rIns="0" bIns="0" anchor="b">
            <a:spAutoFit/>
          </a:bodyPr>
          <a:lstStyle/>
          <a:p>
            <a:pPr algn="r" defTabSz="914400" fontAlgn="auto">
              <a:spcBef>
                <a:spcPts val="0"/>
              </a:spcBef>
              <a:spcAft>
                <a:spcPts val="0"/>
              </a:spcAft>
              <a:defRPr/>
            </a:pPr>
            <a:fld id="{8B43A81E-DA39-478E-885B-5285095C1E1E}" type="slidenum">
              <a:rPr lang="en-US" sz="1000">
                <a:solidFill>
                  <a:schemeClr val="bg1">
                    <a:lumMod val="50000"/>
                  </a:schemeClr>
                </a:solidFill>
                <a:latin typeface="+mn-lt"/>
                <a:sym typeface="Trebuchet MS" panose="020B0603020202020204" pitchFamily="34" charset="0"/>
              </a:rPr>
              <a:pPr algn="r" defTabSz="914400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sz="1000" dirty="0">
              <a:solidFill>
                <a:schemeClr val="bg1">
                  <a:lumMod val="50000"/>
                </a:schemeClr>
              </a:solidFill>
              <a:latin typeface="+mn-lt"/>
              <a:sym typeface="Trebuchet MS" panose="020B0603020202020204" pitchFamily="34" charset="0"/>
            </a:endParaRPr>
          </a:p>
        </p:txBody>
      </p:sp>
      <p:pic>
        <p:nvPicPr>
          <p:cNvPr id="6" name="Picture 8"/>
          <p:cNvPicPr>
            <a:picLocks noChangeAspect="1"/>
          </p:cNvPicPr>
          <p:nvPr userDrawn="1"/>
        </p:nvPicPr>
        <p:blipFill>
          <a:blip r:embed="rId2"/>
          <a:srcRect t="6216" b="7716"/>
          <a:stretch>
            <a:fillRect/>
          </a:stretch>
        </p:blipFill>
        <p:spPr bwMode="auto">
          <a:xfrm rot="120000">
            <a:off x="1779588" y="3403600"/>
            <a:ext cx="3316287" cy="3460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ctangle 10">
            <a:extLst/>
          </p:cNvPr>
          <p:cNvSpPr/>
          <p:nvPr userDrawn="1"/>
        </p:nvSpPr>
        <p:spPr>
          <a:xfrm>
            <a:off x="5473700" y="88900"/>
            <a:ext cx="1246188" cy="153988"/>
          </a:xfrm>
          <a:prstGeom prst="rect">
            <a:avLst/>
          </a:prstGeom>
          <a:noFill/>
          <a:ln w="9525" cap="rnd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anchor="ctr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000" dirty="0">
                <a:solidFill>
                  <a:srgbClr val="C41300"/>
                </a:solidFill>
              </a:rPr>
              <a:t>КОНФИДЕНЦИАЛЬНО</a:t>
            </a:r>
            <a:endParaRPr lang="en-US" sz="1000" dirty="0">
              <a:solidFill>
                <a:srgbClr val="C41300"/>
              </a:solidFill>
            </a:endParaRP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775385" y="2771846"/>
            <a:ext cx="2441354" cy="1314311"/>
          </a:xfrm>
        </p:spPr>
        <p:txBody>
          <a:bodyPr anchor="ctr">
            <a:noAutofit/>
          </a:bodyPr>
          <a:lstStyle>
            <a:lvl1pPr>
              <a:defRPr sz="2800">
                <a:solidFill>
                  <a:srgbClr val="FFFFFF"/>
                </a:solidFill>
                <a:latin typeface="+mj-lt"/>
              </a:defRPr>
            </a:lvl1pPr>
          </a:lstStyle>
          <a:p>
            <a:r>
              <a:rPr lang="ru-RU" dirty="0"/>
              <a:t>Образец заголовка</a:t>
            </a:r>
            <a:endParaRPr lang="en-US" dirty="0"/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r">
              <a:defRPr sz="1000">
                <a:solidFill>
                  <a:schemeClr val="bg1">
                    <a:lumMod val="50000"/>
                  </a:schemeClr>
                </a:solidFill>
                <a:latin typeface="+mn-lt"/>
                <a:sym typeface="Trebuchet MS" panose="020B0603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. Arrow one third">
    <p:bg>
      <p:bgPr>
        <a:gradFill rotWithShape="1">
          <a:gsLst>
            <a:gs pos="0">
              <a:srgbClr val="0077BE"/>
            </a:gs>
            <a:gs pos="100000">
              <a:srgbClr val="67BD4A"/>
            </a:gs>
          </a:gsLst>
          <a:lin ang="81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974842" name="think-cell Slide" r:id="rId5" imgW="360" imgH="360" progId="">
                  <p:embed/>
                </p:oleObj>
              </mc:Choice>
              <mc:Fallback>
                <p:oleObj name="think-cell Slide" r:id="rId5" imgW="360" imgH="360" progId="">
                  <p:embed/>
                  <p:pic>
                    <p:nvPicPr>
                      <p:cNvPr id="0" name="Picture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ectangle 1" hidden="1">
            <a:extLst/>
          </p:cNvPr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195263" cy="158750"/>
          </a:xfrm>
          <a:prstGeom prst="rect">
            <a:avLst/>
          </a:prstGeom>
          <a:solidFill>
            <a:srgbClr val="0077BE"/>
          </a:solidFill>
          <a:ln w="9525" cap="rnd" cmpd="sng" algn="ctr">
            <a:solidFill>
              <a:srgbClr val="0077BE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3200" dirty="0">
              <a:solidFill>
                <a:srgbClr val="FFFFFF"/>
              </a:solidFill>
              <a:ea typeface="+mj-ea"/>
              <a:cs typeface="+mj-cs"/>
              <a:sym typeface="Trebuchet MS" panose="020B0603020202020204" pitchFamily="34" charset="0"/>
            </a:endParaRPr>
          </a:p>
        </p:txBody>
      </p:sp>
      <p:sp>
        <p:nvSpPr>
          <p:cNvPr id="5" name="ArrowPanelWhite"/>
          <p:cNvSpPr>
            <a:spLocks noChangeArrowheads="1"/>
          </p:cNvSpPr>
          <p:nvPr userDrawn="1"/>
        </p:nvSpPr>
        <p:spPr bwMode="auto">
          <a:xfrm>
            <a:off x="0" y="0"/>
            <a:ext cx="5491163" cy="6858000"/>
          </a:xfrm>
          <a:custGeom>
            <a:avLst/>
            <a:gdLst>
              <a:gd name="connsiteX0" fmla="*/ 0 w 4461458"/>
              <a:gd name="connsiteY0" fmla="*/ 0 h 6858000"/>
              <a:gd name="connsiteX1" fmla="*/ 7374 w 4461458"/>
              <a:gd name="connsiteY1" fmla="*/ 0 h 6858000"/>
              <a:gd name="connsiteX2" fmla="*/ 267399 w 4461458"/>
              <a:gd name="connsiteY2" fmla="*/ 0 h 6858000"/>
              <a:gd name="connsiteX3" fmla="*/ 3759269 w 4461458"/>
              <a:gd name="connsiteY3" fmla="*/ 0 h 6858000"/>
              <a:gd name="connsiteX4" fmla="*/ 4461458 w 4461458"/>
              <a:gd name="connsiteY4" fmla="*/ 3429000 h 6858000"/>
              <a:gd name="connsiteX5" fmla="*/ 3759269 w 4461458"/>
              <a:gd name="connsiteY5" fmla="*/ 6858000 h 6858000"/>
              <a:gd name="connsiteX6" fmla="*/ 267399 w 4461458"/>
              <a:gd name="connsiteY6" fmla="*/ 6858000 h 6858000"/>
              <a:gd name="connsiteX7" fmla="*/ 7374 w 4461458"/>
              <a:gd name="connsiteY7" fmla="*/ 6858000 h 6858000"/>
              <a:gd name="connsiteX8" fmla="*/ 0 w 4461458"/>
              <a:gd name="connsiteY8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461458" h="6858000">
                <a:moveTo>
                  <a:pt x="0" y="0"/>
                </a:moveTo>
                <a:lnTo>
                  <a:pt x="7374" y="0"/>
                </a:lnTo>
                <a:lnTo>
                  <a:pt x="267399" y="0"/>
                </a:lnTo>
                <a:lnTo>
                  <a:pt x="3759269" y="0"/>
                </a:lnTo>
                <a:lnTo>
                  <a:pt x="4461458" y="3429000"/>
                </a:lnTo>
                <a:lnTo>
                  <a:pt x="3759269" y="6858000"/>
                </a:lnTo>
                <a:lnTo>
                  <a:pt x="267399" y="6858000"/>
                </a:lnTo>
                <a:lnTo>
                  <a:pt x="7374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200" dirty="0">
              <a:solidFill>
                <a:schemeClr val="bg1"/>
              </a:solidFill>
            </a:endParaRPr>
          </a:p>
        </p:txBody>
      </p:sp>
      <p:sp>
        <p:nvSpPr>
          <p:cNvPr id="6" name="Page"/>
          <p:cNvSpPr txBox="1"/>
          <p:nvPr userDrawn="1"/>
        </p:nvSpPr>
        <p:spPr>
          <a:xfrm>
            <a:off x="11018838" y="6405563"/>
            <a:ext cx="381000" cy="153987"/>
          </a:xfrm>
          <a:prstGeom prst="rect">
            <a:avLst/>
          </a:prstGeom>
          <a:noFill/>
        </p:spPr>
        <p:txBody>
          <a:bodyPr lIns="0" tIns="0" rIns="0" bIns="0" anchor="b">
            <a:spAutoFit/>
          </a:bodyPr>
          <a:lstStyle/>
          <a:p>
            <a:pPr algn="r" defTabSz="914400" fontAlgn="auto">
              <a:spcBef>
                <a:spcPts val="0"/>
              </a:spcBef>
              <a:spcAft>
                <a:spcPts val="0"/>
              </a:spcAft>
              <a:defRPr/>
            </a:pPr>
            <a:fld id="{24556698-F6CF-4D02-9E8E-50FC72ECDCF3}" type="slidenum">
              <a:rPr lang="en-US" sz="1000">
                <a:solidFill>
                  <a:schemeClr val="bg1"/>
                </a:solidFill>
                <a:latin typeface="+mn-lt"/>
                <a:sym typeface="Trebuchet MS" panose="020B0603020202020204" pitchFamily="34" charset="0"/>
              </a:rPr>
              <a:pPr algn="r" defTabSz="914400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sz="800" dirty="0">
              <a:solidFill>
                <a:schemeClr val="bg1"/>
              </a:solidFill>
              <a:latin typeface="+mn-lt"/>
              <a:sym typeface="Trebuchet MS" panose="020B0603020202020204" pitchFamily="34" charset="0"/>
            </a:endParaRPr>
          </a:p>
        </p:txBody>
      </p:sp>
      <p:pic>
        <p:nvPicPr>
          <p:cNvPr id="7" name="Picture 10"/>
          <p:cNvPicPr>
            <a:picLocks noChangeAspect="1" noChangeArrowheads="1"/>
          </p:cNvPicPr>
          <p:nvPr userDrawn="1"/>
        </p:nvPicPr>
        <p:blipFill>
          <a:blip r:embed="rId7"/>
          <a:srcRect/>
          <a:stretch>
            <a:fillRect/>
          </a:stretch>
        </p:blipFill>
        <p:spPr bwMode="auto">
          <a:xfrm>
            <a:off x="4454525" y="3394075"/>
            <a:ext cx="1598613" cy="3571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Rectangle 14">
            <a:extLst/>
          </p:cNvPr>
          <p:cNvSpPr/>
          <p:nvPr userDrawn="1"/>
        </p:nvSpPr>
        <p:spPr>
          <a:xfrm>
            <a:off x="5473700" y="88900"/>
            <a:ext cx="1246188" cy="153988"/>
          </a:xfrm>
          <a:prstGeom prst="rect">
            <a:avLst/>
          </a:prstGeom>
          <a:noFill/>
          <a:ln w="9525" cap="rnd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anchor="ctr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000" dirty="0">
                <a:solidFill>
                  <a:srgbClr val="C41300"/>
                </a:solidFill>
              </a:rPr>
              <a:t>КОНФИДЕНЦИАЛЬНО</a:t>
            </a:r>
            <a:endParaRPr lang="en-US" sz="1000" dirty="0">
              <a:solidFill>
                <a:srgbClr val="C41300"/>
              </a:solidFill>
            </a:endParaRPr>
          </a:p>
        </p:txBody>
      </p:sp>
      <p:sp>
        <p:nvSpPr>
          <p:cNvPr id="20" name="Title 1"/>
          <p:cNvSpPr>
            <a:spLocks noGrp="1"/>
          </p:cNvSpPr>
          <p:nvPr>
            <p:ph type="title"/>
          </p:nvPr>
        </p:nvSpPr>
        <p:spPr>
          <a:xfrm>
            <a:off x="775385" y="1785600"/>
            <a:ext cx="3956677" cy="3286800"/>
          </a:xfrm>
          <a:prstGeom prst="rect">
            <a:avLst/>
          </a:prstGeom>
        </p:spPr>
        <p:txBody>
          <a:bodyPr anchor="ctr">
            <a:noAutofit/>
          </a:bodyPr>
          <a:lstStyle>
            <a:lvl1pPr>
              <a:defRPr sz="3200" b="0">
                <a:solidFill>
                  <a:srgbClr val="374140"/>
                </a:solidFill>
                <a:latin typeface="+mj-lt"/>
                <a:sym typeface="Trebuchet MS" panose="020B0603020202020204" pitchFamily="34" charset="0"/>
              </a:defRPr>
            </a:lvl1pPr>
          </a:lstStyle>
          <a:p>
            <a:r>
              <a:rPr lang="ru-RU" dirty="0"/>
              <a:t>Образец заголовка</a:t>
            </a:r>
            <a:endParaRPr lang="en-US" dirty="0"/>
          </a:p>
        </p:txBody>
      </p:sp>
      <p:sp>
        <p:nvSpPr>
          <p:cNvPr id="9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  <a:latin typeface="+mn-lt"/>
                <a:sym typeface="Trebuchet MS" panose="020B0603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. Green arrow one third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rrowPanelWhite"/>
          <p:cNvSpPr>
            <a:spLocks noChangeArrowheads="1"/>
          </p:cNvSpPr>
          <p:nvPr userDrawn="1"/>
        </p:nvSpPr>
        <p:spPr bwMode="auto">
          <a:xfrm>
            <a:off x="0" y="0"/>
            <a:ext cx="5491163" cy="6858000"/>
          </a:xfrm>
          <a:custGeom>
            <a:avLst/>
            <a:gdLst>
              <a:gd name="connsiteX0" fmla="*/ 0 w 4461458"/>
              <a:gd name="connsiteY0" fmla="*/ 0 h 6858000"/>
              <a:gd name="connsiteX1" fmla="*/ 7374 w 4461458"/>
              <a:gd name="connsiteY1" fmla="*/ 0 h 6858000"/>
              <a:gd name="connsiteX2" fmla="*/ 267399 w 4461458"/>
              <a:gd name="connsiteY2" fmla="*/ 0 h 6858000"/>
              <a:gd name="connsiteX3" fmla="*/ 3759269 w 4461458"/>
              <a:gd name="connsiteY3" fmla="*/ 0 h 6858000"/>
              <a:gd name="connsiteX4" fmla="*/ 4461458 w 4461458"/>
              <a:gd name="connsiteY4" fmla="*/ 3429000 h 6858000"/>
              <a:gd name="connsiteX5" fmla="*/ 3759269 w 4461458"/>
              <a:gd name="connsiteY5" fmla="*/ 6858000 h 6858000"/>
              <a:gd name="connsiteX6" fmla="*/ 267399 w 4461458"/>
              <a:gd name="connsiteY6" fmla="*/ 6858000 h 6858000"/>
              <a:gd name="connsiteX7" fmla="*/ 7374 w 4461458"/>
              <a:gd name="connsiteY7" fmla="*/ 6858000 h 6858000"/>
              <a:gd name="connsiteX8" fmla="*/ 0 w 4461458"/>
              <a:gd name="connsiteY8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461458" h="6858000">
                <a:moveTo>
                  <a:pt x="0" y="0"/>
                </a:moveTo>
                <a:lnTo>
                  <a:pt x="7374" y="0"/>
                </a:lnTo>
                <a:lnTo>
                  <a:pt x="267399" y="0"/>
                </a:lnTo>
                <a:lnTo>
                  <a:pt x="3759269" y="0"/>
                </a:lnTo>
                <a:lnTo>
                  <a:pt x="4461458" y="3429000"/>
                </a:lnTo>
                <a:lnTo>
                  <a:pt x="3759269" y="6858000"/>
                </a:lnTo>
                <a:lnTo>
                  <a:pt x="267399" y="6858000"/>
                </a:lnTo>
                <a:lnTo>
                  <a:pt x="7374" y="6858000"/>
                </a:lnTo>
                <a:lnTo>
                  <a:pt x="0" y="6858000"/>
                </a:lnTo>
                <a:close/>
              </a:path>
            </a:pathLst>
          </a:custGeom>
          <a:gradFill>
            <a:gsLst>
              <a:gs pos="0">
                <a:schemeClr val="tx2"/>
              </a:gs>
              <a:gs pos="100000">
                <a:schemeClr val="accent2"/>
              </a:gs>
            </a:gsLst>
            <a:lin ang="81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200" dirty="0">
              <a:solidFill>
                <a:schemeClr val="bg1"/>
              </a:solidFill>
            </a:endParaRPr>
          </a:p>
        </p:txBody>
      </p:sp>
      <p:sp>
        <p:nvSpPr>
          <p:cNvPr id="4" name="Page"/>
          <p:cNvSpPr txBox="1"/>
          <p:nvPr userDrawn="1"/>
        </p:nvSpPr>
        <p:spPr>
          <a:xfrm>
            <a:off x="11018838" y="6405563"/>
            <a:ext cx="381000" cy="153987"/>
          </a:xfrm>
          <a:prstGeom prst="rect">
            <a:avLst/>
          </a:prstGeom>
          <a:noFill/>
        </p:spPr>
        <p:txBody>
          <a:bodyPr lIns="0" tIns="0" rIns="0" bIns="0" anchor="b">
            <a:spAutoFit/>
          </a:bodyPr>
          <a:lstStyle/>
          <a:p>
            <a:pPr algn="r" defTabSz="914400" fontAlgn="auto">
              <a:spcBef>
                <a:spcPts val="0"/>
              </a:spcBef>
              <a:spcAft>
                <a:spcPts val="0"/>
              </a:spcAft>
              <a:defRPr/>
            </a:pPr>
            <a:fld id="{5761BE4F-7E9E-4C1B-8223-5B5E6B3C9CA7}" type="slidenum">
              <a:rPr lang="en-US" sz="1000">
                <a:solidFill>
                  <a:schemeClr val="bg1">
                    <a:lumMod val="50000"/>
                  </a:schemeClr>
                </a:solidFill>
                <a:latin typeface="+mn-lt"/>
                <a:sym typeface="Trebuchet MS" panose="020B0603020202020204" pitchFamily="34" charset="0"/>
              </a:rPr>
              <a:pPr algn="r" defTabSz="914400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sz="1000" dirty="0">
              <a:solidFill>
                <a:schemeClr val="bg1">
                  <a:lumMod val="50000"/>
                </a:schemeClr>
              </a:solidFill>
              <a:latin typeface="+mn-lt"/>
              <a:sym typeface="Trebuchet MS" panose="020B0603020202020204" pitchFamily="34" charset="0"/>
            </a:endParaRPr>
          </a:p>
        </p:txBody>
      </p:sp>
      <p:pic>
        <p:nvPicPr>
          <p:cNvPr id="5" name="Picture 8"/>
          <p:cNvPicPr>
            <a:picLocks noChangeAspect="1"/>
          </p:cNvPicPr>
          <p:nvPr userDrawn="1"/>
        </p:nvPicPr>
        <p:blipFill>
          <a:blip r:embed="rId2"/>
          <a:srcRect t="7562" b="6866"/>
          <a:stretch>
            <a:fillRect/>
          </a:stretch>
        </p:blipFill>
        <p:spPr bwMode="auto">
          <a:xfrm>
            <a:off x="3213100" y="3416300"/>
            <a:ext cx="3317875" cy="3441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10">
            <a:extLst/>
          </p:cNvPr>
          <p:cNvSpPr/>
          <p:nvPr userDrawn="1"/>
        </p:nvSpPr>
        <p:spPr>
          <a:xfrm>
            <a:off x="5473700" y="88900"/>
            <a:ext cx="1246188" cy="153988"/>
          </a:xfrm>
          <a:prstGeom prst="rect">
            <a:avLst/>
          </a:prstGeom>
          <a:noFill/>
          <a:ln w="9525" cap="rnd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anchor="ctr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000" dirty="0">
                <a:solidFill>
                  <a:srgbClr val="C41300"/>
                </a:solidFill>
              </a:rPr>
              <a:t>КОНФИДЕНЦИАЛЬНО</a:t>
            </a:r>
            <a:endParaRPr lang="en-US" sz="1000" dirty="0">
              <a:solidFill>
                <a:srgbClr val="C41300"/>
              </a:solidFill>
            </a:endParaRPr>
          </a:p>
        </p:txBody>
      </p:sp>
      <p:sp>
        <p:nvSpPr>
          <p:cNvPr id="20" name="Title 1"/>
          <p:cNvSpPr>
            <a:spLocks noGrp="1"/>
          </p:cNvSpPr>
          <p:nvPr>
            <p:ph type="title"/>
          </p:nvPr>
        </p:nvSpPr>
        <p:spPr>
          <a:xfrm>
            <a:off x="775385" y="1785600"/>
            <a:ext cx="3956677" cy="3286800"/>
          </a:xfrm>
          <a:prstGeom prst="rect">
            <a:avLst/>
          </a:prstGeom>
        </p:spPr>
        <p:txBody>
          <a:bodyPr anchor="ctr">
            <a:noAutofit/>
          </a:bodyPr>
          <a:lstStyle>
            <a:lvl1pPr>
              <a:defRPr sz="3200" b="0">
                <a:solidFill>
                  <a:srgbClr val="FFFFFF"/>
                </a:solidFill>
                <a:latin typeface="+mj-lt"/>
                <a:sym typeface="Trebuchet MS" panose="020B0603020202020204" pitchFamily="34" charset="0"/>
              </a:defRPr>
            </a:lvl1pPr>
          </a:lstStyle>
          <a:p>
            <a:r>
              <a:rPr lang="ru-RU" dirty="0"/>
              <a:t>Образец заголовка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r">
              <a:defRPr sz="1000">
                <a:solidFill>
                  <a:schemeClr val="bg1">
                    <a:lumMod val="50000"/>
                  </a:schemeClr>
                </a:solidFill>
                <a:latin typeface="+mn-lt"/>
                <a:sym typeface="Trebuchet MS" panose="020B0603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. Arrow half">
    <p:bg>
      <p:bgPr>
        <a:gradFill rotWithShape="1">
          <a:gsLst>
            <a:gs pos="0">
              <a:srgbClr val="0077BE"/>
            </a:gs>
            <a:gs pos="100000">
              <a:srgbClr val="67BD4A"/>
            </a:gs>
          </a:gsLst>
          <a:lin ang="81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2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976890" name="think-cell Slide" r:id="rId5" imgW="360" imgH="360" progId="">
                  <p:embed/>
                </p:oleObj>
              </mc:Choice>
              <mc:Fallback>
                <p:oleObj name="think-cell Slide" r:id="rId5" imgW="360" imgH="360" progId="">
                  <p:embed/>
                  <p:pic>
                    <p:nvPicPr>
                      <p:cNvPr id="0" name="Picture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Rectangle 3" hidden="1">
            <a:extLst/>
          </p:cNvPr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195263" cy="158750"/>
          </a:xfrm>
          <a:prstGeom prst="rect">
            <a:avLst/>
          </a:prstGeom>
          <a:solidFill>
            <a:srgbClr val="0077BE"/>
          </a:solidFill>
          <a:ln w="9525" cap="rnd" cmpd="sng" algn="ctr">
            <a:solidFill>
              <a:srgbClr val="0077BE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400" dirty="0">
              <a:solidFill>
                <a:srgbClr val="FFFFFF"/>
              </a:solidFill>
              <a:ea typeface="+mj-ea"/>
              <a:cs typeface="+mj-cs"/>
              <a:sym typeface="Trebuchet MS" panose="020B0603020202020204" pitchFamily="34" charset="0"/>
            </a:endParaRPr>
          </a:p>
        </p:txBody>
      </p:sp>
      <p:sp>
        <p:nvSpPr>
          <p:cNvPr id="6" name="ArrowPanelWhite"/>
          <p:cNvSpPr/>
          <p:nvPr userDrawn="1"/>
        </p:nvSpPr>
        <p:spPr bwMode="white">
          <a:xfrm>
            <a:off x="0" y="0"/>
            <a:ext cx="6426200" cy="6858000"/>
          </a:xfrm>
          <a:custGeom>
            <a:avLst/>
            <a:gdLst>
              <a:gd name="connsiteX0" fmla="*/ 0 w 5221051"/>
              <a:gd name="connsiteY0" fmla="*/ 0 h 6858000"/>
              <a:gd name="connsiteX1" fmla="*/ 4397672 w 5221051"/>
              <a:gd name="connsiteY1" fmla="*/ 0 h 6858000"/>
              <a:gd name="connsiteX2" fmla="*/ 5221051 w 5221051"/>
              <a:gd name="connsiteY2" fmla="*/ 3429000 h 6858000"/>
              <a:gd name="connsiteX3" fmla="*/ 4397672 w 5221051"/>
              <a:gd name="connsiteY3" fmla="*/ 6858000 h 6858000"/>
              <a:gd name="connsiteX4" fmla="*/ 0 w 5221051"/>
              <a:gd name="connsiteY4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221051" h="6858000">
                <a:moveTo>
                  <a:pt x="0" y="0"/>
                </a:moveTo>
                <a:lnTo>
                  <a:pt x="4397672" y="0"/>
                </a:lnTo>
                <a:lnTo>
                  <a:pt x="5221051" y="3429000"/>
                </a:lnTo>
                <a:lnTo>
                  <a:pt x="4397672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fontAlgn="auto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defRPr/>
            </a:pPr>
            <a:endParaRPr lang="en-US" sz="1200" dirty="0">
              <a:solidFill>
                <a:prstClr val="white"/>
              </a:solidFill>
              <a:sym typeface="Trebuchet MS" panose="020B0603020202020204" pitchFamily="34" charset="0"/>
            </a:endParaRPr>
          </a:p>
        </p:txBody>
      </p:sp>
      <p:sp>
        <p:nvSpPr>
          <p:cNvPr id="7" name="Page"/>
          <p:cNvSpPr txBox="1"/>
          <p:nvPr userDrawn="1"/>
        </p:nvSpPr>
        <p:spPr>
          <a:xfrm>
            <a:off x="11018838" y="6405563"/>
            <a:ext cx="381000" cy="153987"/>
          </a:xfrm>
          <a:prstGeom prst="rect">
            <a:avLst/>
          </a:prstGeom>
          <a:noFill/>
        </p:spPr>
        <p:txBody>
          <a:bodyPr lIns="0" tIns="0" rIns="0" bIns="0" anchor="b">
            <a:spAutoFit/>
          </a:bodyPr>
          <a:lstStyle/>
          <a:p>
            <a:pPr algn="r" defTabSz="914400" fontAlgn="auto">
              <a:spcBef>
                <a:spcPts val="0"/>
              </a:spcBef>
              <a:spcAft>
                <a:spcPts val="0"/>
              </a:spcAft>
              <a:defRPr/>
            </a:pPr>
            <a:fld id="{01B86BC3-04E9-437A-B724-E685B470C348}" type="slidenum">
              <a:rPr lang="en-US" sz="1000">
                <a:solidFill>
                  <a:schemeClr val="bg1"/>
                </a:solidFill>
                <a:latin typeface="+mn-lt"/>
                <a:sym typeface="Trebuchet MS" panose="020B0603020202020204" pitchFamily="34" charset="0"/>
              </a:rPr>
              <a:pPr algn="r" defTabSz="914400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sz="1000" dirty="0">
              <a:solidFill>
                <a:schemeClr val="bg1"/>
              </a:solidFill>
              <a:latin typeface="+mn-lt"/>
              <a:sym typeface="Trebuchet MS" panose="020B0603020202020204" pitchFamily="34" charset="0"/>
            </a:endParaRPr>
          </a:p>
        </p:txBody>
      </p:sp>
      <p:pic>
        <p:nvPicPr>
          <p:cNvPr id="8" name="Picture 9"/>
          <p:cNvPicPr>
            <a:picLocks noChangeAspect="1" noChangeArrowheads="1"/>
          </p:cNvPicPr>
          <p:nvPr userDrawn="1"/>
        </p:nvPicPr>
        <p:blipFill>
          <a:blip r:embed="rId7"/>
          <a:srcRect/>
          <a:stretch>
            <a:fillRect/>
          </a:stretch>
        </p:blipFill>
        <p:spPr bwMode="auto">
          <a:xfrm>
            <a:off x="5237163" y="3589338"/>
            <a:ext cx="1679575" cy="3382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Rectangle 13">
            <a:extLst/>
          </p:cNvPr>
          <p:cNvSpPr/>
          <p:nvPr userDrawn="1"/>
        </p:nvSpPr>
        <p:spPr>
          <a:xfrm>
            <a:off x="5473700" y="88900"/>
            <a:ext cx="1246188" cy="153988"/>
          </a:xfrm>
          <a:prstGeom prst="rect">
            <a:avLst/>
          </a:prstGeom>
          <a:noFill/>
          <a:ln w="9525" cap="rnd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anchor="ctr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000" dirty="0">
                <a:solidFill>
                  <a:srgbClr val="C41300"/>
                </a:solidFill>
              </a:rPr>
              <a:t>КОНФИДЕНЦИАЛЬНО</a:t>
            </a:r>
            <a:endParaRPr lang="en-US" sz="1000" dirty="0">
              <a:solidFill>
                <a:srgbClr val="C41300"/>
              </a:solidFill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775386" y="622801"/>
            <a:ext cx="4550338" cy="276999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374140"/>
                </a:solidFill>
                <a:latin typeface="+mj-lt"/>
                <a:sym typeface="Trebuchet MS" panose="020B0603020202020204" pitchFamily="34" charset="0"/>
              </a:defRPr>
            </a:lvl1pPr>
          </a:lstStyle>
          <a:p>
            <a:r>
              <a:rPr lang="ru-RU" dirty="0"/>
              <a:t>Образец заголовка</a:t>
            </a:r>
            <a:endParaRPr lang="en-US" dirty="0"/>
          </a:p>
        </p:txBody>
      </p:sp>
      <p:sp>
        <p:nvSpPr>
          <p:cNvPr id="10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  <a:latin typeface="+mn-lt"/>
                <a:sym typeface="Trebuchet MS" panose="020B0603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. Green arrow half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rrowPanelWhite"/>
          <p:cNvSpPr/>
          <p:nvPr userDrawn="1"/>
        </p:nvSpPr>
        <p:spPr bwMode="white">
          <a:xfrm>
            <a:off x="0" y="0"/>
            <a:ext cx="6426200" cy="6858000"/>
          </a:xfrm>
          <a:custGeom>
            <a:avLst/>
            <a:gdLst>
              <a:gd name="connsiteX0" fmla="*/ 0 w 5221051"/>
              <a:gd name="connsiteY0" fmla="*/ 0 h 6858000"/>
              <a:gd name="connsiteX1" fmla="*/ 4397672 w 5221051"/>
              <a:gd name="connsiteY1" fmla="*/ 0 h 6858000"/>
              <a:gd name="connsiteX2" fmla="*/ 5221051 w 5221051"/>
              <a:gd name="connsiteY2" fmla="*/ 3429000 h 6858000"/>
              <a:gd name="connsiteX3" fmla="*/ 4397672 w 5221051"/>
              <a:gd name="connsiteY3" fmla="*/ 6858000 h 6858000"/>
              <a:gd name="connsiteX4" fmla="*/ 0 w 5221051"/>
              <a:gd name="connsiteY4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221051" h="6858000">
                <a:moveTo>
                  <a:pt x="0" y="0"/>
                </a:moveTo>
                <a:lnTo>
                  <a:pt x="4397672" y="0"/>
                </a:lnTo>
                <a:lnTo>
                  <a:pt x="5221051" y="3429000"/>
                </a:lnTo>
                <a:lnTo>
                  <a:pt x="4397672" y="6858000"/>
                </a:lnTo>
                <a:lnTo>
                  <a:pt x="0" y="6858000"/>
                </a:lnTo>
                <a:close/>
              </a:path>
            </a:pathLst>
          </a:custGeom>
          <a:gradFill>
            <a:gsLst>
              <a:gs pos="0">
                <a:schemeClr val="tx2"/>
              </a:gs>
              <a:gs pos="100000">
                <a:schemeClr val="accent2"/>
              </a:gs>
            </a:gsLst>
            <a:lin ang="81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fontAlgn="auto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defRPr/>
            </a:pPr>
            <a:endParaRPr lang="en-US" sz="1200" dirty="0">
              <a:solidFill>
                <a:prstClr val="white"/>
              </a:solidFill>
              <a:sym typeface="Trebuchet MS" panose="020B0603020202020204" pitchFamily="34" charset="0"/>
            </a:endParaRPr>
          </a:p>
        </p:txBody>
      </p:sp>
      <p:sp>
        <p:nvSpPr>
          <p:cNvPr id="5" name="Page"/>
          <p:cNvSpPr txBox="1"/>
          <p:nvPr userDrawn="1"/>
        </p:nvSpPr>
        <p:spPr>
          <a:xfrm>
            <a:off x="11018838" y="6405563"/>
            <a:ext cx="381000" cy="153987"/>
          </a:xfrm>
          <a:prstGeom prst="rect">
            <a:avLst/>
          </a:prstGeom>
          <a:noFill/>
        </p:spPr>
        <p:txBody>
          <a:bodyPr lIns="0" tIns="0" rIns="0" bIns="0" anchor="b">
            <a:spAutoFit/>
          </a:bodyPr>
          <a:lstStyle/>
          <a:p>
            <a:pPr algn="r" defTabSz="914400" fontAlgn="auto">
              <a:spcBef>
                <a:spcPts val="0"/>
              </a:spcBef>
              <a:spcAft>
                <a:spcPts val="0"/>
              </a:spcAft>
              <a:defRPr/>
            </a:pPr>
            <a:fld id="{D4F667D2-7798-4D73-AADB-86F579ACDEC2}" type="slidenum">
              <a:rPr lang="en-US" sz="1000">
                <a:solidFill>
                  <a:schemeClr val="bg1">
                    <a:lumMod val="50000"/>
                  </a:schemeClr>
                </a:solidFill>
                <a:latin typeface="+mn-lt"/>
                <a:sym typeface="Trebuchet MS" panose="020B0603020202020204" pitchFamily="34" charset="0"/>
              </a:rPr>
              <a:pPr algn="r" defTabSz="914400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sz="1000" dirty="0">
              <a:solidFill>
                <a:schemeClr val="bg1">
                  <a:lumMod val="50000"/>
                </a:schemeClr>
              </a:solidFill>
              <a:latin typeface="+mn-lt"/>
              <a:sym typeface="Trebuchet MS" panose="020B0603020202020204" pitchFamily="34" charset="0"/>
            </a:endParaRPr>
          </a:p>
        </p:txBody>
      </p:sp>
      <p:pic>
        <p:nvPicPr>
          <p:cNvPr id="6" name="Picture 8"/>
          <p:cNvPicPr>
            <a:picLocks noChangeAspect="1"/>
          </p:cNvPicPr>
          <p:nvPr userDrawn="1"/>
        </p:nvPicPr>
        <p:blipFill>
          <a:blip r:embed="rId2"/>
          <a:srcRect t="9052" b="6866"/>
          <a:stretch>
            <a:fillRect/>
          </a:stretch>
        </p:blipFill>
        <p:spPr bwMode="auto">
          <a:xfrm rot="120000">
            <a:off x="4083050" y="3408363"/>
            <a:ext cx="3316288" cy="3455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ctangle 10">
            <a:extLst/>
          </p:cNvPr>
          <p:cNvSpPr/>
          <p:nvPr userDrawn="1"/>
        </p:nvSpPr>
        <p:spPr>
          <a:xfrm>
            <a:off x="5473700" y="88900"/>
            <a:ext cx="1246188" cy="153988"/>
          </a:xfrm>
          <a:prstGeom prst="rect">
            <a:avLst/>
          </a:prstGeom>
          <a:noFill/>
          <a:ln w="9525" cap="rnd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anchor="ctr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000" dirty="0">
                <a:solidFill>
                  <a:srgbClr val="C41300"/>
                </a:solidFill>
              </a:rPr>
              <a:t>КОНФИДЕНЦИАЛЬНО</a:t>
            </a:r>
            <a:endParaRPr lang="en-US" sz="1000" dirty="0">
              <a:solidFill>
                <a:srgbClr val="C41300"/>
              </a:solidFill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775386" y="622801"/>
            <a:ext cx="4550338" cy="276999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/>
                </a:solidFill>
                <a:latin typeface="+mj-lt"/>
                <a:sym typeface="Trebuchet MS" panose="020B0603020202020204" pitchFamily="34" charset="0"/>
              </a:defRPr>
            </a:lvl1pPr>
          </a:lstStyle>
          <a:p>
            <a:r>
              <a:rPr lang="ru-RU" dirty="0"/>
              <a:t>Образец заголовка</a:t>
            </a:r>
            <a:endParaRPr lang="en-US" dirty="0"/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r">
              <a:defRPr sz="1000">
                <a:solidFill>
                  <a:schemeClr val="bg1">
                    <a:lumMod val="50000"/>
                  </a:schemeClr>
                </a:solidFill>
                <a:latin typeface="+mn-lt"/>
                <a:sym typeface="Trebuchet MS" panose="020B0603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. Arrow two third">
    <p:bg>
      <p:bgPr>
        <a:gradFill rotWithShape="1">
          <a:gsLst>
            <a:gs pos="0">
              <a:srgbClr val="0077BE"/>
            </a:gs>
            <a:gs pos="100000">
              <a:srgbClr val="67BD4A"/>
            </a:gs>
          </a:gsLst>
          <a:lin ang="81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978938" name="think-cell Slide" r:id="rId5" imgW="360" imgH="360" progId="">
                  <p:embed/>
                </p:oleObj>
              </mc:Choice>
              <mc:Fallback>
                <p:oleObj name="think-cell Slide" r:id="rId5" imgW="360" imgH="360" progId="">
                  <p:embed/>
                  <p:pic>
                    <p:nvPicPr>
                      <p:cNvPr id="0" name="Picture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ectangle 2" hidden="1">
            <a:extLst/>
          </p:cNvPr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195263" cy="158750"/>
          </a:xfrm>
          <a:prstGeom prst="rect">
            <a:avLst/>
          </a:prstGeom>
          <a:solidFill>
            <a:srgbClr val="0077BE"/>
          </a:solidFill>
          <a:ln w="9525" cap="rnd" cmpd="sng" algn="ctr">
            <a:solidFill>
              <a:srgbClr val="0077BE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400" dirty="0">
              <a:solidFill>
                <a:srgbClr val="FFFFFF"/>
              </a:solidFill>
              <a:ea typeface="+mj-ea"/>
              <a:cs typeface="+mj-cs"/>
              <a:sym typeface="Trebuchet MS" panose="020B0603020202020204" pitchFamily="34" charset="0"/>
            </a:endParaRPr>
          </a:p>
        </p:txBody>
      </p:sp>
      <p:sp>
        <p:nvSpPr>
          <p:cNvPr id="5" name="ArrowPanelWhite"/>
          <p:cNvSpPr/>
          <p:nvPr userDrawn="1"/>
        </p:nvSpPr>
        <p:spPr bwMode="white">
          <a:xfrm>
            <a:off x="0" y="0"/>
            <a:ext cx="8372475" cy="6858000"/>
          </a:xfrm>
          <a:custGeom>
            <a:avLst/>
            <a:gdLst>
              <a:gd name="connsiteX0" fmla="*/ 0 w 6802350"/>
              <a:gd name="connsiteY0" fmla="*/ 0 h 6858000"/>
              <a:gd name="connsiteX1" fmla="*/ 6002090 w 6802350"/>
              <a:gd name="connsiteY1" fmla="*/ 0 h 6858000"/>
              <a:gd name="connsiteX2" fmla="*/ 6802350 w 6802350"/>
              <a:gd name="connsiteY2" fmla="*/ 3429000 h 6858000"/>
              <a:gd name="connsiteX3" fmla="*/ 6002090 w 6802350"/>
              <a:gd name="connsiteY3" fmla="*/ 6858000 h 6858000"/>
              <a:gd name="connsiteX4" fmla="*/ 0 w 6802350"/>
              <a:gd name="connsiteY4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802350" h="6858000">
                <a:moveTo>
                  <a:pt x="0" y="0"/>
                </a:moveTo>
                <a:lnTo>
                  <a:pt x="6002090" y="0"/>
                </a:lnTo>
                <a:lnTo>
                  <a:pt x="6802350" y="3429000"/>
                </a:lnTo>
                <a:lnTo>
                  <a:pt x="6002090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FFFFFF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fontAlgn="auto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defRPr/>
            </a:pPr>
            <a:endParaRPr lang="en-US" sz="1200" dirty="0">
              <a:solidFill>
                <a:schemeClr val="bg1"/>
              </a:solidFill>
              <a:sym typeface="Trebuchet MS" panose="020B0603020202020204" pitchFamily="34" charset="0"/>
            </a:endParaRPr>
          </a:p>
        </p:txBody>
      </p:sp>
      <p:sp>
        <p:nvSpPr>
          <p:cNvPr id="6" name="Page"/>
          <p:cNvSpPr txBox="1"/>
          <p:nvPr userDrawn="1"/>
        </p:nvSpPr>
        <p:spPr>
          <a:xfrm>
            <a:off x="11018838" y="6405563"/>
            <a:ext cx="381000" cy="153987"/>
          </a:xfrm>
          <a:prstGeom prst="rect">
            <a:avLst/>
          </a:prstGeom>
          <a:noFill/>
        </p:spPr>
        <p:txBody>
          <a:bodyPr lIns="0" tIns="0" rIns="0" bIns="0" anchor="b">
            <a:spAutoFit/>
          </a:bodyPr>
          <a:lstStyle/>
          <a:p>
            <a:pPr algn="r" defTabSz="914400" fontAlgn="auto">
              <a:spcBef>
                <a:spcPts val="0"/>
              </a:spcBef>
              <a:spcAft>
                <a:spcPts val="0"/>
              </a:spcAft>
              <a:defRPr/>
            </a:pPr>
            <a:fld id="{BD7697D7-DE70-4128-B476-4E0050C6673A}" type="slidenum">
              <a:rPr lang="en-US" sz="1000">
                <a:solidFill>
                  <a:schemeClr val="bg1"/>
                </a:solidFill>
                <a:latin typeface="+mn-lt"/>
                <a:sym typeface="Trebuchet MS" panose="020B0603020202020204" pitchFamily="34" charset="0"/>
              </a:rPr>
              <a:pPr algn="r" defTabSz="914400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sz="1000" dirty="0">
              <a:solidFill>
                <a:schemeClr val="bg1"/>
              </a:solidFill>
              <a:latin typeface="+mn-lt"/>
              <a:sym typeface="Trebuchet MS" panose="020B0603020202020204" pitchFamily="34" charset="0"/>
            </a:endParaRPr>
          </a:p>
        </p:txBody>
      </p:sp>
      <p:pic>
        <p:nvPicPr>
          <p:cNvPr id="7" name="Picture 10"/>
          <p:cNvPicPr>
            <a:picLocks noChangeAspect="1" noChangeArrowheads="1"/>
          </p:cNvPicPr>
          <p:nvPr userDrawn="1"/>
        </p:nvPicPr>
        <p:blipFill>
          <a:blip r:embed="rId7"/>
          <a:srcRect/>
          <a:stretch>
            <a:fillRect/>
          </a:stretch>
        </p:blipFill>
        <p:spPr bwMode="auto">
          <a:xfrm>
            <a:off x="7196138" y="3589338"/>
            <a:ext cx="1681162" cy="3382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Rectangle 13">
            <a:extLst/>
          </p:cNvPr>
          <p:cNvSpPr/>
          <p:nvPr userDrawn="1"/>
        </p:nvSpPr>
        <p:spPr>
          <a:xfrm>
            <a:off x="5473700" y="88900"/>
            <a:ext cx="1246188" cy="153988"/>
          </a:xfrm>
          <a:prstGeom prst="rect">
            <a:avLst/>
          </a:prstGeom>
          <a:noFill/>
          <a:ln w="9525" cap="rnd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anchor="ctr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000" dirty="0">
                <a:solidFill>
                  <a:srgbClr val="C41300"/>
                </a:solidFill>
              </a:rPr>
              <a:t>КОНФИДЕНЦИАЛЬНО</a:t>
            </a:r>
            <a:endParaRPr lang="en-US" sz="1000" dirty="0">
              <a:solidFill>
                <a:srgbClr val="C41300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5385" y="622801"/>
            <a:ext cx="6090153" cy="276999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374140"/>
                </a:solidFill>
                <a:latin typeface="+mj-lt"/>
                <a:sym typeface="Trebuchet MS" panose="020B0603020202020204" pitchFamily="34" charset="0"/>
              </a:defRPr>
            </a:lvl1pPr>
          </a:lstStyle>
          <a:p>
            <a:r>
              <a:rPr lang="ru-RU" dirty="0"/>
              <a:t>Образец заголовка</a:t>
            </a:r>
            <a:endParaRPr lang="en-US" dirty="0"/>
          </a:p>
        </p:txBody>
      </p:sp>
      <p:sp>
        <p:nvSpPr>
          <p:cNvPr id="9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  <a:latin typeface="+mn-lt"/>
                <a:sym typeface="Trebuchet MS" panose="020B0603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. Green arrow two third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rrowPanelWhite"/>
          <p:cNvSpPr/>
          <p:nvPr userDrawn="1"/>
        </p:nvSpPr>
        <p:spPr bwMode="white">
          <a:xfrm>
            <a:off x="0" y="0"/>
            <a:ext cx="8372475" cy="6858000"/>
          </a:xfrm>
          <a:custGeom>
            <a:avLst/>
            <a:gdLst>
              <a:gd name="connsiteX0" fmla="*/ 0 w 6802350"/>
              <a:gd name="connsiteY0" fmla="*/ 0 h 6858000"/>
              <a:gd name="connsiteX1" fmla="*/ 6002090 w 6802350"/>
              <a:gd name="connsiteY1" fmla="*/ 0 h 6858000"/>
              <a:gd name="connsiteX2" fmla="*/ 6802350 w 6802350"/>
              <a:gd name="connsiteY2" fmla="*/ 3429000 h 6858000"/>
              <a:gd name="connsiteX3" fmla="*/ 6002090 w 6802350"/>
              <a:gd name="connsiteY3" fmla="*/ 6858000 h 6858000"/>
              <a:gd name="connsiteX4" fmla="*/ 0 w 6802350"/>
              <a:gd name="connsiteY4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802350" h="6858000">
                <a:moveTo>
                  <a:pt x="0" y="0"/>
                </a:moveTo>
                <a:lnTo>
                  <a:pt x="6002090" y="0"/>
                </a:lnTo>
                <a:lnTo>
                  <a:pt x="6802350" y="3429000"/>
                </a:lnTo>
                <a:lnTo>
                  <a:pt x="6002090" y="6858000"/>
                </a:lnTo>
                <a:lnTo>
                  <a:pt x="0" y="6858000"/>
                </a:lnTo>
                <a:close/>
              </a:path>
            </a:pathLst>
          </a:custGeom>
          <a:gradFill>
            <a:gsLst>
              <a:gs pos="0">
                <a:schemeClr val="tx2"/>
              </a:gs>
              <a:gs pos="100000">
                <a:schemeClr val="accent2"/>
              </a:gs>
            </a:gsLst>
            <a:lin ang="8100000" scaled="1"/>
          </a:gra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fontAlgn="auto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defRPr/>
            </a:pPr>
            <a:endParaRPr lang="en-US" sz="1200" dirty="0">
              <a:solidFill>
                <a:schemeClr val="bg1"/>
              </a:solidFill>
              <a:sym typeface="Trebuchet MS" panose="020B0603020202020204" pitchFamily="34" charset="0"/>
            </a:endParaRPr>
          </a:p>
        </p:txBody>
      </p:sp>
      <p:sp>
        <p:nvSpPr>
          <p:cNvPr id="4" name="Page"/>
          <p:cNvSpPr txBox="1"/>
          <p:nvPr userDrawn="1"/>
        </p:nvSpPr>
        <p:spPr>
          <a:xfrm>
            <a:off x="11018838" y="6405563"/>
            <a:ext cx="381000" cy="153987"/>
          </a:xfrm>
          <a:prstGeom prst="rect">
            <a:avLst/>
          </a:prstGeom>
          <a:noFill/>
        </p:spPr>
        <p:txBody>
          <a:bodyPr lIns="0" tIns="0" rIns="0" bIns="0" anchor="b">
            <a:spAutoFit/>
          </a:bodyPr>
          <a:lstStyle/>
          <a:p>
            <a:pPr algn="r" defTabSz="914400" fontAlgn="auto">
              <a:spcBef>
                <a:spcPts val="0"/>
              </a:spcBef>
              <a:spcAft>
                <a:spcPts val="0"/>
              </a:spcAft>
              <a:defRPr/>
            </a:pPr>
            <a:fld id="{0E64A536-06A2-4989-879A-E208424106DB}" type="slidenum">
              <a:rPr lang="en-US" sz="1000">
                <a:solidFill>
                  <a:schemeClr val="bg1">
                    <a:lumMod val="50000"/>
                  </a:schemeClr>
                </a:solidFill>
                <a:latin typeface="+mn-lt"/>
                <a:sym typeface="Trebuchet MS" panose="020B0603020202020204" pitchFamily="34" charset="0"/>
              </a:rPr>
              <a:pPr algn="r" defTabSz="914400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sz="1000" dirty="0">
              <a:solidFill>
                <a:schemeClr val="bg1">
                  <a:lumMod val="50000"/>
                </a:schemeClr>
              </a:solidFill>
              <a:latin typeface="+mn-lt"/>
              <a:sym typeface="Trebuchet MS" panose="020B0603020202020204" pitchFamily="34" charset="0"/>
            </a:endParaRPr>
          </a:p>
        </p:txBody>
      </p:sp>
      <p:pic>
        <p:nvPicPr>
          <p:cNvPr id="5" name="Picture 8"/>
          <p:cNvPicPr>
            <a:picLocks noChangeAspect="1"/>
          </p:cNvPicPr>
          <p:nvPr userDrawn="1"/>
        </p:nvPicPr>
        <p:blipFill>
          <a:blip r:embed="rId2"/>
          <a:srcRect t="9052" b="6866"/>
          <a:stretch>
            <a:fillRect/>
          </a:stretch>
        </p:blipFill>
        <p:spPr bwMode="auto">
          <a:xfrm rot="120000">
            <a:off x="6054725" y="3408363"/>
            <a:ext cx="3316288" cy="3455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7">
            <a:extLst/>
          </p:cNvPr>
          <p:cNvSpPr/>
          <p:nvPr userDrawn="1"/>
        </p:nvSpPr>
        <p:spPr>
          <a:xfrm>
            <a:off x="5473700" y="88900"/>
            <a:ext cx="1246188" cy="153988"/>
          </a:xfrm>
          <a:prstGeom prst="rect">
            <a:avLst/>
          </a:prstGeom>
          <a:noFill/>
          <a:ln w="9525" cap="rnd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anchor="ctr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000" dirty="0">
                <a:solidFill>
                  <a:srgbClr val="C41300"/>
                </a:solidFill>
              </a:rPr>
              <a:t>КОНФИДЕНЦИАЛЬНО</a:t>
            </a:r>
            <a:endParaRPr lang="en-US" sz="1000" dirty="0">
              <a:solidFill>
                <a:srgbClr val="C41300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5385" y="622801"/>
            <a:ext cx="6090153" cy="276999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/>
                </a:solidFill>
                <a:latin typeface="+mj-lt"/>
                <a:sym typeface="Trebuchet MS" panose="020B0603020202020204" pitchFamily="34" charset="0"/>
              </a:defRPr>
            </a:lvl1pPr>
          </a:lstStyle>
          <a:p>
            <a:r>
              <a:rPr lang="ru-RU" dirty="0"/>
              <a:t>Образец заголовка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r">
              <a:defRPr sz="1000">
                <a:solidFill>
                  <a:schemeClr val="bg1">
                    <a:lumMod val="50000"/>
                  </a:schemeClr>
                </a:solidFill>
                <a:latin typeface="+mn-lt"/>
                <a:sym typeface="Trebuchet MS" panose="020B0603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. Big statement green">
    <p:bg>
      <p:bgPr>
        <a:gradFill rotWithShape="1">
          <a:gsLst>
            <a:gs pos="0">
              <a:srgbClr val="0077BE"/>
            </a:gs>
            <a:gs pos="100000">
              <a:srgbClr val="67BD4A"/>
            </a:gs>
          </a:gsLst>
          <a:lin ang="81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age"/>
          <p:cNvSpPr txBox="1"/>
          <p:nvPr userDrawn="1"/>
        </p:nvSpPr>
        <p:spPr>
          <a:xfrm>
            <a:off x="11018838" y="6405563"/>
            <a:ext cx="381000" cy="153987"/>
          </a:xfrm>
          <a:prstGeom prst="rect">
            <a:avLst/>
          </a:prstGeom>
          <a:noFill/>
        </p:spPr>
        <p:txBody>
          <a:bodyPr lIns="0" tIns="0" rIns="0" bIns="0" anchor="b">
            <a:spAutoFit/>
          </a:bodyPr>
          <a:lstStyle/>
          <a:p>
            <a:pPr algn="r" defTabSz="914400" fontAlgn="auto">
              <a:spcBef>
                <a:spcPts val="0"/>
              </a:spcBef>
              <a:spcAft>
                <a:spcPts val="0"/>
              </a:spcAft>
              <a:defRPr/>
            </a:pPr>
            <a:fld id="{13E956FC-E9C7-4CF1-9759-26BB0DF4ED9A}" type="slidenum">
              <a:rPr lang="en-US" sz="1000">
                <a:solidFill>
                  <a:schemeClr val="bg1"/>
                </a:solidFill>
                <a:latin typeface="+mn-lt"/>
                <a:sym typeface="Trebuchet MS" panose="020B0603020202020204" pitchFamily="34" charset="0"/>
              </a:rPr>
              <a:pPr algn="r" defTabSz="914400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sz="1000" dirty="0">
              <a:solidFill>
                <a:schemeClr val="bg1"/>
              </a:solidFill>
              <a:latin typeface="+mn-lt"/>
              <a:sym typeface="Trebuchet MS" panose="020B0603020202020204" pitchFamily="34" charset="0"/>
            </a:endParaRPr>
          </a:p>
        </p:txBody>
      </p:sp>
      <p:sp>
        <p:nvSpPr>
          <p:cNvPr id="4" name="Rectangle 5">
            <a:extLst/>
          </p:cNvPr>
          <p:cNvSpPr/>
          <p:nvPr userDrawn="1"/>
        </p:nvSpPr>
        <p:spPr>
          <a:xfrm>
            <a:off x="5473700" y="88900"/>
            <a:ext cx="1246188" cy="153988"/>
          </a:xfrm>
          <a:prstGeom prst="rect">
            <a:avLst/>
          </a:prstGeom>
          <a:noFill/>
          <a:ln w="9525" cap="rnd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anchor="ctr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000" dirty="0">
                <a:solidFill>
                  <a:srgbClr val="C41300"/>
                </a:solidFill>
              </a:rPr>
              <a:t>КОНФИДЕНЦИАЛЬНО</a:t>
            </a:r>
            <a:endParaRPr lang="en-US" sz="1000" dirty="0">
              <a:solidFill>
                <a:srgbClr val="C41300"/>
              </a:solidFill>
            </a:endParaRPr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775384" y="3826333"/>
            <a:ext cx="10642708" cy="1606550"/>
          </a:xfrm>
        </p:spPr>
        <p:txBody>
          <a:bodyPr anchor="b">
            <a:noAutofit/>
          </a:bodyPr>
          <a:lstStyle>
            <a:lvl1pPr marL="0" algn="l" defTabSz="914400" rtl="0" eaLnBrk="1" fontAlgn="auto" latinLnBrk="0" hangingPunct="1">
              <a:lnSpc>
                <a:spcPts val="6000"/>
              </a:lnSpc>
              <a:spcBef>
                <a:spcPts val="0"/>
              </a:spcBef>
              <a:spcAft>
                <a:spcPts val="0"/>
              </a:spcAft>
              <a:defRPr lang="en-US" sz="4400" kern="1200" baseline="0" dirty="0">
                <a:solidFill>
                  <a:schemeClr val="bg1"/>
                </a:solidFill>
                <a:latin typeface="+mj-lt"/>
                <a:ea typeface="+mn-ea"/>
                <a:cs typeface="Arial" panose="020B0604020202020204" pitchFamily="34" charset="0"/>
                <a:sym typeface="Trebuchet MS" panose="020B0603020202020204" pitchFamily="34" charset="0"/>
              </a:defRPr>
            </a:lvl1pPr>
          </a:lstStyle>
          <a:p>
            <a:r>
              <a:rPr lang="ru-RU" dirty="0"/>
              <a:t>Образец заголовка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  <a:latin typeface="+mn-lt"/>
                <a:sym typeface="Trebuchet MS" panose="020B0603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. Big statement icon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982515" name="think-cell Slide" r:id="rId7" imgW="360" imgH="360" progId="">
                  <p:embed/>
                </p:oleObj>
              </mc:Choice>
              <mc:Fallback>
                <p:oleObj name="think-cell Slide" r:id="rId7" imgW="360" imgH="360" progId="">
                  <p:embed/>
                  <p:pic>
                    <p:nvPicPr>
                      <p:cNvPr id="0" name="Picture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ectangle 2" hidden="1"/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195263" cy="158750"/>
          </a:xfrm>
          <a:prstGeom prst="rect">
            <a:avLst/>
          </a:prstGeom>
          <a:solidFill>
            <a:srgbClr val="0077BE"/>
          </a:solidFill>
          <a:ln w="9525" cap="rnd" cmpd="sng" algn="ctr">
            <a:solidFill>
              <a:srgbClr val="0077BE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000" dirty="0">
              <a:solidFill>
                <a:srgbClr val="FFFFFF"/>
              </a:solidFill>
              <a:ea typeface="+mj-ea"/>
              <a:cs typeface="+mj-cs"/>
              <a:sym typeface="Trebuchet MS" panose="020B0603020202020204" pitchFamily="34" charset="0"/>
            </a:endParaRPr>
          </a:p>
        </p:txBody>
      </p:sp>
      <p:sp>
        <p:nvSpPr>
          <p:cNvPr id="5" name="Page"/>
          <p:cNvSpPr txBox="1"/>
          <p:nvPr userDrawn="1"/>
        </p:nvSpPr>
        <p:spPr>
          <a:xfrm>
            <a:off x="11018838" y="6405563"/>
            <a:ext cx="381000" cy="153987"/>
          </a:xfrm>
          <a:prstGeom prst="rect">
            <a:avLst/>
          </a:prstGeom>
          <a:noFill/>
        </p:spPr>
        <p:txBody>
          <a:bodyPr lIns="0" tIns="0" rIns="0" bIns="0" anchor="b">
            <a:spAutoFit/>
          </a:bodyPr>
          <a:lstStyle/>
          <a:p>
            <a:pPr algn="r" defTabSz="914400" fontAlgn="auto">
              <a:spcBef>
                <a:spcPts val="0"/>
              </a:spcBef>
              <a:spcAft>
                <a:spcPts val="0"/>
              </a:spcAft>
              <a:defRPr/>
            </a:pPr>
            <a:fld id="{B7FE049C-AAD1-46C1-AA53-8ECAA40525AC}" type="slidenum">
              <a:rPr lang="en-US" sz="1000">
                <a:solidFill>
                  <a:schemeClr val="bg1">
                    <a:lumMod val="50000"/>
                  </a:schemeClr>
                </a:solidFill>
                <a:latin typeface="+mn-lt"/>
                <a:sym typeface="Trebuchet MS" panose="020B0603020202020204" pitchFamily="34" charset="0"/>
              </a:rPr>
              <a:pPr algn="r" defTabSz="914400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sz="1000" dirty="0">
              <a:solidFill>
                <a:schemeClr val="bg1">
                  <a:lumMod val="50000"/>
                </a:schemeClr>
              </a:solidFill>
              <a:latin typeface="+mn-lt"/>
              <a:sym typeface="Trebuchet MS" panose="020B0603020202020204" pitchFamily="34" charset="0"/>
            </a:endParaRPr>
          </a:p>
        </p:txBody>
      </p:sp>
      <p:sp>
        <p:nvSpPr>
          <p:cNvPr id="6" name="Rectangle 9">
            <a:extLst/>
          </p:cNvPr>
          <p:cNvSpPr/>
          <p:nvPr userDrawn="1"/>
        </p:nvSpPr>
        <p:spPr>
          <a:xfrm>
            <a:off x="10796588" y="171450"/>
            <a:ext cx="998537" cy="122238"/>
          </a:xfrm>
          <a:prstGeom prst="rect">
            <a:avLst/>
          </a:prstGeom>
          <a:noFill/>
          <a:ln w="9525" cap="rnd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anchor="ctr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800" dirty="0">
                <a:solidFill>
                  <a:srgbClr val="C8C8C8"/>
                </a:solidFill>
              </a:rPr>
              <a:t>КОНФИДЕНЦИАЛЬНО</a:t>
            </a:r>
            <a:endParaRPr lang="en-US" sz="800" dirty="0">
              <a:solidFill>
                <a:srgbClr val="C8C8C8"/>
              </a:solidFill>
            </a:endParaRPr>
          </a:p>
        </p:txBody>
      </p:sp>
      <p:graphicFrame>
        <p:nvGraphicFramePr>
          <p:cNvPr id="8" name="Object 3"/>
          <p:cNvGraphicFramePr>
            <a:graphicFrameLocks noChangeAspect="1"/>
          </p:cNvGraphicFramePr>
          <p:nvPr>
            <p:custDataLst>
              <p:tags r:id="rId4"/>
            </p:custData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982516" name="think-cell Slide" r:id="rId9" imgW="360" imgH="360" progId="">
                  <p:embed/>
                </p:oleObj>
              </mc:Choice>
              <mc:Fallback>
                <p:oleObj name="think-cell Slide" r:id="rId9" imgW="360" imgH="360" progId="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Rectangle 1" hidden="1">
            <a:extLst/>
          </p:cNvPr>
          <p:cNvSpPr/>
          <p:nvPr userDrawn="1">
            <p:custDataLst>
              <p:tags r:id="rId5"/>
            </p:custDataLst>
          </p:nvPr>
        </p:nvSpPr>
        <p:spPr>
          <a:xfrm>
            <a:off x="0" y="0"/>
            <a:ext cx="195263" cy="158750"/>
          </a:xfrm>
          <a:prstGeom prst="rect">
            <a:avLst/>
          </a:prstGeom>
          <a:solidFill>
            <a:srgbClr val="0077BE"/>
          </a:solidFill>
          <a:ln w="9525" cap="rnd" cmpd="sng" algn="ctr">
            <a:solidFill>
              <a:srgbClr val="0077BE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4400" dirty="0">
              <a:solidFill>
                <a:srgbClr val="FFFFFF"/>
              </a:solidFill>
              <a:cs typeface="Arial" panose="020B0604020202020204" pitchFamily="34" charset="0"/>
              <a:sym typeface="Trebuchet MS" panose="020B0603020202020204" pitchFamily="34" charset="0"/>
            </a:endParaRPr>
          </a:p>
        </p:txBody>
      </p:sp>
      <p:sp>
        <p:nvSpPr>
          <p:cNvPr id="10" name="Square"/>
          <p:cNvSpPr>
            <a:spLocks noChangeAspect="1"/>
          </p:cNvSpPr>
          <p:nvPr userDrawn="1"/>
        </p:nvSpPr>
        <p:spPr bwMode="white">
          <a:xfrm>
            <a:off x="774700" y="622300"/>
            <a:ext cx="1130300" cy="919163"/>
          </a:xfrm>
          <a:prstGeom prst="rect">
            <a:avLst/>
          </a:prstGeom>
          <a:noFill/>
          <a:ln w="9525" cap="flat" cmpd="sng" algn="ctr">
            <a:solidFill>
              <a:srgbClr val="0077BE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200" dirty="0">
              <a:solidFill>
                <a:schemeClr val="bg1"/>
              </a:solidFill>
              <a:sym typeface="Trebuchet MS" panose="020B0603020202020204" pitchFamily="34" charset="0"/>
            </a:endParaRP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775384" y="3826333"/>
            <a:ext cx="10642708" cy="1606550"/>
          </a:xfrm>
          <a:prstGeom prst="rect">
            <a:avLst/>
          </a:prstGeom>
        </p:spPr>
        <p:txBody>
          <a:bodyPr anchor="b">
            <a:noAutofit/>
          </a:bodyPr>
          <a:lstStyle>
            <a:lvl1pPr marL="0" algn="l" defTabSz="914400" rtl="0" eaLnBrk="1" fontAlgn="auto" latinLnBrk="0" hangingPunct="1">
              <a:lnSpc>
                <a:spcPts val="6000"/>
              </a:lnSpc>
              <a:spcBef>
                <a:spcPts val="0"/>
              </a:spcBef>
              <a:spcAft>
                <a:spcPts val="0"/>
              </a:spcAft>
              <a:defRPr lang="en-US" sz="4400" kern="1200" baseline="0" dirty="0">
                <a:solidFill>
                  <a:srgbClr val="0077BE"/>
                </a:solidFill>
                <a:latin typeface="+mj-lt"/>
                <a:ea typeface="+mn-ea"/>
                <a:cs typeface="Arial" panose="020B0604020202020204" pitchFamily="34" charset="0"/>
                <a:sym typeface="Trebuchet MS" panose="020B0603020202020204" pitchFamily="34" charset="0"/>
              </a:defRPr>
            </a:lvl1pPr>
          </a:lstStyle>
          <a:p>
            <a:r>
              <a:rPr lang="ru-RU" dirty="0"/>
              <a:t>Образец заголовка</a:t>
            </a:r>
            <a:endParaRPr lang="en-US" dirty="0"/>
          </a:p>
        </p:txBody>
      </p:sp>
      <p:sp>
        <p:nvSpPr>
          <p:cNvPr id="11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+mn-lt"/>
                <a:sym typeface="Trebuchet MS" panose="020B0603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. Quote">
    <p:bg>
      <p:bgPr>
        <a:solidFill>
          <a:srgbClr val="37414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ge"/>
          <p:cNvSpPr txBox="1"/>
          <p:nvPr userDrawn="1"/>
        </p:nvSpPr>
        <p:spPr>
          <a:xfrm>
            <a:off x="11018838" y="6405563"/>
            <a:ext cx="381000" cy="153987"/>
          </a:xfrm>
          <a:prstGeom prst="rect">
            <a:avLst/>
          </a:prstGeom>
          <a:noFill/>
        </p:spPr>
        <p:txBody>
          <a:bodyPr lIns="0" tIns="0" rIns="0" bIns="0" anchor="b">
            <a:spAutoFit/>
          </a:bodyPr>
          <a:lstStyle/>
          <a:p>
            <a:pPr algn="r" defTabSz="914400" fontAlgn="auto">
              <a:spcBef>
                <a:spcPts val="0"/>
              </a:spcBef>
              <a:spcAft>
                <a:spcPts val="0"/>
              </a:spcAft>
              <a:defRPr/>
            </a:pPr>
            <a:fld id="{B5BFBE2D-6F77-4836-9310-E2DE4E8BEBF1}" type="slidenum">
              <a:rPr lang="en-US" sz="1000">
                <a:solidFill>
                  <a:schemeClr val="bg1"/>
                </a:solidFill>
                <a:latin typeface="+mn-lt"/>
                <a:sym typeface="Trebuchet MS" panose="020B0603020202020204" pitchFamily="34" charset="0"/>
              </a:rPr>
              <a:pPr algn="r" defTabSz="914400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sz="1000" dirty="0">
              <a:solidFill>
                <a:schemeClr val="bg1"/>
              </a:solidFill>
              <a:latin typeface="+mn-lt"/>
              <a:sym typeface="Trebuchet MS" panose="020B0603020202020204" pitchFamily="34" charset="0"/>
            </a:endParaRPr>
          </a:p>
        </p:txBody>
      </p:sp>
      <p:grpSp>
        <p:nvGrpSpPr>
          <p:cNvPr id="3" name="Bubble"/>
          <p:cNvGrpSpPr>
            <a:grpSpLocks/>
          </p:cNvGrpSpPr>
          <p:nvPr userDrawn="1"/>
        </p:nvGrpSpPr>
        <p:grpSpPr bwMode="auto">
          <a:xfrm>
            <a:off x="0" y="0"/>
            <a:ext cx="12192000" cy="5859463"/>
            <a:chOff x="1" y="0"/>
            <a:chExt cx="9905998" cy="5859885"/>
          </a:xfrm>
        </p:grpSpPr>
        <p:sp>
          <p:nvSpPr>
            <p:cNvPr id="4" name="Rectangle 9"/>
            <p:cNvSpPr/>
            <p:nvPr userDrawn="1"/>
          </p:nvSpPr>
          <p:spPr>
            <a:xfrm>
              <a:off x="1" y="0"/>
              <a:ext cx="9905998" cy="4989872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 dirty="0">
                <a:latin typeface="+mn-lt"/>
              </a:endParaRPr>
            </a:p>
          </p:txBody>
        </p:sp>
        <p:sp>
          <p:nvSpPr>
            <p:cNvPr id="5" name="Right Triangle 10"/>
            <p:cNvSpPr/>
            <p:nvPr userDrawn="1"/>
          </p:nvSpPr>
          <p:spPr>
            <a:xfrm rot="5400000">
              <a:off x="2109403" y="4820779"/>
              <a:ext cx="1039888" cy="1038324"/>
            </a:xfrm>
            <a:prstGeom prst="rtTriangle">
              <a:avLst/>
            </a:prstGeom>
            <a:solidFill>
              <a:schemeClr val="tx2"/>
            </a:solidFill>
            <a:ln>
              <a:noFill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 dirty="0">
                <a:latin typeface="+mn-lt"/>
              </a:endParaRPr>
            </a:p>
          </p:txBody>
        </p:sp>
      </p:grpSp>
      <p:pic>
        <p:nvPicPr>
          <p:cNvPr id="6" name="Picture 7"/>
          <p:cNvPicPr>
            <a:picLocks noChangeAspect="1"/>
          </p:cNvPicPr>
          <p:nvPr userDrawn="1"/>
        </p:nvPicPr>
        <p:blipFill>
          <a:blip r:embed="rId2"/>
          <a:srcRect l="23083" t="3633" b="2"/>
          <a:stretch>
            <a:fillRect/>
          </a:stretch>
        </p:blipFill>
        <p:spPr bwMode="auto">
          <a:xfrm>
            <a:off x="2586038" y="4784725"/>
            <a:ext cx="9605962" cy="768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ctangle 11">
            <a:extLst/>
          </p:cNvPr>
          <p:cNvSpPr/>
          <p:nvPr userDrawn="1"/>
        </p:nvSpPr>
        <p:spPr>
          <a:xfrm>
            <a:off x="5473700" y="88900"/>
            <a:ext cx="1246188" cy="153988"/>
          </a:xfrm>
          <a:prstGeom prst="rect">
            <a:avLst/>
          </a:prstGeom>
          <a:noFill/>
          <a:ln w="9525" cap="rnd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anchor="ctr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000" dirty="0">
                <a:solidFill>
                  <a:srgbClr val="C41300"/>
                </a:solidFill>
              </a:rPr>
              <a:t>КОНФИДЕНЦИАЛЬНО</a:t>
            </a:r>
            <a:endParaRPr lang="en-US" sz="1000" dirty="0">
              <a:solidFill>
                <a:srgbClr val="C41300"/>
              </a:solidFill>
            </a:endParaRPr>
          </a:p>
        </p:txBody>
      </p:sp>
      <p:sp>
        <p:nvSpPr>
          <p:cNvPr id="8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  <a:latin typeface="+mn-lt"/>
                <a:sym typeface="Trebuchet MS" panose="020B0603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Section header box">
    <p:bg bwMode="grayWhite">
      <p:bgPr>
        <a:gradFill rotWithShape="1">
          <a:gsLst>
            <a:gs pos="0">
              <a:srgbClr val="0077BE"/>
            </a:gs>
            <a:gs pos="100000">
              <a:srgbClr val="67BD4A"/>
            </a:gs>
          </a:gsLst>
          <a:lin ang="81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age"/>
          <p:cNvSpPr txBox="1"/>
          <p:nvPr userDrawn="1"/>
        </p:nvSpPr>
        <p:spPr>
          <a:xfrm>
            <a:off x="11018838" y="6405563"/>
            <a:ext cx="381000" cy="153987"/>
          </a:xfrm>
          <a:prstGeom prst="rect">
            <a:avLst/>
          </a:prstGeom>
          <a:noFill/>
        </p:spPr>
        <p:txBody>
          <a:bodyPr lIns="0" tIns="0" rIns="0" bIns="0" anchor="b">
            <a:spAutoFit/>
          </a:bodyPr>
          <a:lstStyle/>
          <a:p>
            <a:pPr algn="r" defTabSz="914400" fontAlgn="auto">
              <a:spcBef>
                <a:spcPts val="0"/>
              </a:spcBef>
              <a:spcAft>
                <a:spcPts val="0"/>
              </a:spcAft>
              <a:defRPr/>
            </a:pPr>
            <a:fld id="{D7C89332-3F06-4688-9320-EBF378BE42D7}" type="slidenum">
              <a:rPr lang="en-US" sz="1000">
                <a:solidFill>
                  <a:schemeClr val="bg1"/>
                </a:solidFill>
                <a:latin typeface="+mn-lt"/>
                <a:sym typeface="Trebuchet MS" panose="020B0603020202020204" pitchFamily="34" charset="0"/>
              </a:rPr>
              <a:pPr algn="r" defTabSz="914400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sz="1000" dirty="0">
              <a:solidFill>
                <a:schemeClr val="bg1"/>
              </a:solidFill>
              <a:latin typeface="+mn-lt"/>
              <a:sym typeface="Trebuchet MS" panose="020B0603020202020204" pitchFamily="34" charset="0"/>
            </a:endParaRPr>
          </a:p>
        </p:txBody>
      </p:sp>
      <p:sp>
        <p:nvSpPr>
          <p:cNvPr id="4" name="Square"/>
          <p:cNvSpPr>
            <a:spLocks noChangeAspect="1"/>
          </p:cNvSpPr>
          <p:nvPr userDrawn="1"/>
        </p:nvSpPr>
        <p:spPr bwMode="white">
          <a:xfrm>
            <a:off x="1090613" y="1457325"/>
            <a:ext cx="1149350" cy="919163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200" dirty="0">
              <a:solidFill>
                <a:schemeClr val="bg1"/>
              </a:solidFill>
              <a:sym typeface="Trebuchet MS" panose="020B0603020202020204" pitchFamily="34" charset="0"/>
            </a:endParaRPr>
          </a:p>
        </p:txBody>
      </p:sp>
      <p:sp>
        <p:nvSpPr>
          <p:cNvPr id="5" name="Rectangle 6">
            <a:extLst/>
          </p:cNvPr>
          <p:cNvSpPr/>
          <p:nvPr userDrawn="1"/>
        </p:nvSpPr>
        <p:spPr>
          <a:xfrm>
            <a:off x="10796588" y="171450"/>
            <a:ext cx="998537" cy="122238"/>
          </a:xfrm>
          <a:prstGeom prst="rect">
            <a:avLst/>
          </a:prstGeom>
          <a:noFill/>
          <a:ln w="9525" cap="rnd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anchor="ctr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800" dirty="0">
                <a:solidFill>
                  <a:srgbClr val="C8C8C8"/>
                </a:solidFill>
              </a:rPr>
              <a:t>КОНФИДЕНЦИАЛЬНО</a:t>
            </a:r>
            <a:endParaRPr lang="en-US" sz="800" dirty="0">
              <a:solidFill>
                <a:srgbClr val="C8C8C8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1089969" y="2668041"/>
            <a:ext cx="10012800" cy="3201026"/>
          </a:xfrm>
          <a:prstGeom prst="rect">
            <a:avLst/>
          </a:prstGeom>
          <a:ln w="9525">
            <a:solidFill>
              <a:schemeClr val="bg1"/>
            </a:solidFill>
          </a:ln>
        </p:spPr>
        <p:txBody>
          <a:bodyPr lIns="274320" tIns="274320" rIns="274320" bIns="137160" anchor="b">
            <a:noAutofit/>
          </a:bodyPr>
          <a:lstStyle>
            <a:lvl1pPr marL="0" algn="l" defTabSz="914400" rtl="0" eaLnBrk="1" fontAlgn="auto" latinLnBrk="0" hangingPunct="1">
              <a:lnSpc>
                <a:spcPts val="6000"/>
              </a:lnSpc>
              <a:spcBef>
                <a:spcPts val="0"/>
              </a:spcBef>
              <a:spcAft>
                <a:spcPts val="0"/>
              </a:spcAft>
              <a:defRPr lang="en-US" sz="4400" kern="1200" baseline="0" dirty="0">
                <a:solidFill>
                  <a:schemeClr val="bg1"/>
                </a:solidFill>
                <a:latin typeface="+mj-lt"/>
                <a:ea typeface="+mn-ea"/>
                <a:cs typeface="Arial" panose="020B0604020202020204" pitchFamily="34" charset="0"/>
                <a:sym typeface="Trebuchet MS" panose="020B0603020202020204" pitchFamily="34" charset="0"/>
              </a:defRPr>
            </a:lvl1pPr>
          </a:lstStyle>
          <a:p>
            <a:r>
              <a:rPr lang="ru-RU" dirty="0"/>
              <a:t>Образец заголовка</a:t>
            </a:r>
            <a:endParaRPr lang="en-US" dirty="0"/>
          </a:p>
        </p:txBody>
      </p:sp>
      <p:sp>
        <p:nvSpPr>
          <p:cNvPr id="6" name="Date Placeholder 2"/>
          <p:cNvSpPr>
            <a:spLocks noGrp="1"/>
          </p:cNvSpPr>
          <p:nvPr userDrawn="1"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  <a:latin typeface="+mn-lt"/>
                <a:sym typeface="Trebuchet MS" panose="020B0603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. Special gray">
    <p:bg>
      <p:bgPr>
        <a:solidFill>
          <a:schemeClr val="tx1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age"/>
          <p:cNvSpPr txBox="1"/>
          <p:nvPr/>
        </p:nvSpPr>
        <p:spPr bwMode="white">
          <a:xfrm>
            <a:off x="11018838" y="6403975"/>
            <a:ext cx="381000" cy="153988"/>
          </a:xfrm>
          <a:prstGeom prst="rect">
            <a:avLst/>
          </a:prstGeom>
          <a:noFill/>
        </p:spPr>
        <p:txBody>
          <a:bodyPr lIns="0" tIns="0" rIns="0" bIns="0" anchor="b">
            <a:spAutoFit/>
          </a:bodyPr>
          <a:lstStyle/>
          <a:p>
            <a:pPr algn="r" defTabSz="914400" fontAlgn="auto">
              <a:spcBef>
                <a:spcPts val="0"/>
              </a:spcBef>
              <a:spcAft>
                <a:spcPts val="0"/>
              </a:spcAft>
              <a:defRPr/>
            </a:pPr>
            <a:fld id="{CE1C74F4-B234-4030-86A8-D89DB11120F8}" type="slidenum">
              <a:rPr lang="en-US" sz="1000">
                <a:solidFill>
                  <a:schemeClr val="bg1"/>
                </a:solidFill>
                <a:latin typeface="+mn-lt"/>
                <a:sym typeface="Trebuchet MS" panose="020B0603020202020204" pitchFamily="34" charset="0"/>
              </a:rPr>
              <a:pPr algn="r" defTabSz="914400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sz="1000" dirty="0">
              <a:solidFill>
                <a:schemeClr val="bg1"/>
              </a:solidFill>
              <a:latin typeface="+mn-lt"/>
              <a:sym typeface="Trebuchet MS" panose="020B0603020202020204" pitchFamily="34" charset="0"/>
            </a:endParaRPr>
          </a:p>
        </p:txBody>
      </p:sp>
      <p:sp>
        <p:nvSpPr>
          <p:cNvPr id="4" name="Rectangle 5">
            <a:extLst/>
          </p:cNvPr>
          <p:cNvSpPr/>
          <p:nvPr userDrawn="1"/>
        </p:nvSpPr>
        <p:spPr>
          <a:xfrm>
            <a:off x="5473700" y="88900"/>
            <a:ext cx="1246188" cy="153988"/>
          </a:xfrm>
          <a:prstGeom prst="rect">
            <a:avLst/>
          </a:prstGeom>
          <a:noFill/>
          <a:ln w="9525" cap="rnd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anchor="ctr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000" dirty="0">
                <a:solidFill>
                  <a:srgbClr val="C41300"/>
                </a:solidFill>
              </a:rPr>
              <a:t>КОНФИДЕНЦИАЛЬНО</a:t>
            </a:r>
            <a:endParaRPr lang="en-US" sz="1000" dirty="0">
              <a:solidFill>
                <a:srgbClr val="C41300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5384" y="622801"/>
            <a:ext cx="10642708" cy="276999"/>
          </a:xfrm>
        </p:spPr>
        <p:txBody>
          <a:bodyPr/>
          <a:lstStyle>
            <a:lvl1pPr>
              <a:defRPr>
                <a:solidFill>
                  <a:schemeClr val="bg1"/>
                </a:solidFill>
                <a:latin typeface="+mj-lt"/>
                <a:sym typeface="Trebuchet MS" panose="020B0603020202020204" pitchFamily="34" charset="0"/>
              </a:defRPr>
            </a:lvl1pPr>
          </a:lstStyle>
          <a:p>
            <a:r>
              <a:rPr lang="ru-RU" dirty="0"/>
              <a:t>Образец заголовка</a:t>
            </a:r>
            <a:endParaRPr lang="en-US" dirty="0"/>
          </a:p>
        </p:txBody>
      </p:sp>
      <p:sp>
        <p:nvSpPr>
          <p:cNvPr id="5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  <a:latin typeface="+mn-lt"/>
                <a:sym typeface="Trebuchet MS" panose="020B0603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. Table of contents">
    <p:bg>
      <p:bgPr>
        <a:gradFill rotWithShape="1">
          <a:gsLst>
            <a:gs pos="0">
              <a:srgbClr val="0077BE"/>
            </a:gs>
            <a:gs pos="100000">
              <a:srgbClr val="67BD4A"/>
            </a:gs>
          </a:gsLst>
          <a:lin ang="81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rrowPanelWhite"/>
          <p:cNvSpPr/>
          <p:nvPr userDrawn="1"/>
        </p:nvSpPr>
        <p:spPr bwMode="ltGray">
          <a:xfrm>
            <a:off x="0" y="0"/>
            <a:ext cx="4132263" cy="6859588"/>
          </a:xfrm>
          <a:custGeom>
            <a:avLst/>
            <a:gdLst>
              <a:gd name="connsiteX0" fmla="*/ 0 w 3357450"/>
              <a:gd name="connsiteY0" fmla="*/ 0 h 6859310"/>
              <a:gd name="connsiteX1" fmla="*/ 255600 w 3357450"/>
              <a:gd name="connsiteY1" fmla="*/ 0 h 6859310"/>
              <a:gd name="connsiteX2" fmla="*/ 255600 w 3357450"/>
              <a:gd name="connsiteY2" fmla="*/ 1310 h 6859310"/>
              <a:gd name="connsiteX3" fmla="*/ 2534071 w 3357450"/>
              <a:gd name="connsiteY3" fmla="*/ 1310 h 6859310"/>
              <a:gd name="connsiteX4" fmla="*/ 3357450 w 3357450"/>
              <a:gd name="connsiteY4" fmla="*/ 3430310 h 6859310"/>
              <a:gd name="connsiteX5" fmla="*/ 2534071 w 3357450"/>
              <a:gd name="connsiteY5" fmla="*/ 6859310 h 6859310"/>
              <a:gd name="connsiteX6" fmla="*/ 3600 w 3357450"/>
              <a:gd name="connsiteY6" fmla="*/ 6859310 h 6859310"/>
              <a:gd name="connsiteX7" fmla="*/ 3600 w 3357450"/>
              <a:gd name="connsiteY7" fmla="*/ 6858000 h 6859310"/>
              <a:gd name="connsiteX8" fmla="*/ 0 w 3357450"/>
              <a:gd name="connsiteY8" fmla="*/ 6858000 h 68593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357450" h="6859310">
                <a:moveTo>
                  <a:pt x="0" y="0"/>
                </a:moveTo>
                <a:lnTo>
                  <a:pt x="255600" y="0"/>
                </a:lnTo>
                <a:lnTo>
                  <a:pt x="255600" y="1310"/>
                </a:lnTo>
                <a:lnTo>
                  <a:pt x="2534071" y="1310"/>
                </a:lnTo>
                <a:lnTo>
                  <a:pt x="3357450" y="3430310"/>
                </a:lnTo>
                <a:lnTo>
                  <a:pt x="2534071" y="6859310"/>
                </a:lnTo>
                <a:lnTo>
                  <a:pt x="3600" y="6859310"/>
                </a:lnTo>
                <a:lnTo>
                  <a:pt x="3600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200" dirty="0">
              <a:solidFill>
                <a:schemeClr val="bg1"/>
              </a:solidFill>
              <a:sym typeface="Trebuchet MS" panose="020B0603020202020204" pitchFamily="34" charset="0"/>
            </a:endParaRPr>
          </a:p>
        </p:txBody>
      </p:sp>
      <p:sp>
        <p:nvSpPr>
          <p:cNvPr id="3" name="Page"/>
          <p:cNvSpPr txBox="1"/>
          <p:nvPr userDrawn="1"/>
        </p:nvSpPr>
        <p:spPr>
          <a:xfrm>
            <a:off x="11018838" y="6405563"/>
            <a:ext cx="381000" cy="153987"/>
          </a:xfrm>
          <a:prstGeom prst="rect">
            <a:avLst/>
          </a:prstGeom>
          <a:noFill/>
        </p:spPr>
        <p:txBody>
          <a:bodyPr lIns="0" tIns="0" rIns="0" bIns="0" anchor="b">
            <a:spAutoFit/>
          </a:bodyPr>
          <a:lstStyle/>
          <a:p>
            <a:pPr algn="r" defTabSz="914400" fontAlgn="auto">
              <a:spcBef>
                <a:spcPts val="0"/>
              </a:spcBef>
              <a:spcAft>
                <a:spcPts val="0"/>
              </a:spcAft>
              <a:defRPr/>
            </a:pPr>
            <a:fld id="{AB81B41D-1198-4F03-86BE-A54F85960169}" type="slidenum">
              <a:rPr lang="en-US" sz="1000">
                <a:solidFill>
                  <a:schemeClr val="bg1"/>
                </a:solidFill>
                <a:latin typeface="+mn-lt"/>
                <a:sym typeface="Trebuchet MS" panose="020B0603020202020204" pitchFamily="34" charset="0"/>
              </a:rPr>
              <a:pPr algn="r" defTabSz="914400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sz="1000" dirty="0">
              <a:solidFill>
                <a:schemeClr val="bg1"/>
              </a:solidFill>
              <a:latin typeface="+mn-lt"/>
              <a:sym typeface="Trebuchet MS" panose="020B0603020202020204" pitchFamily="34" charset="0"/>
            </a:endParaRPr>
          </a:p>
        </p:txBody>
      </p:sp>
      <p:sp>
        <p:nvSpPr>
          <p:cNvPr id="4" name="TextBox 19"/>
          <p:cNvSpPr txBox="1"/>
          <p:nvPr userDrawn="1"/>
        </p:nvSpPr>
        <p:spPr>
          <a:xfrm>
            <a:off x="762000" y="2711450"/>
            <a:ext cx="2738438" cy="1435100"/>
          </a:xfrm>
          <a:prstGeom prst="rect">
            <a:avLst/>
          </a:prstGeom>
          <a:noFill/>
        </p:spPr>
        <p:txBody>
          <a:bodyPr lIns="0" tIns="0" rIns="0" bIns="0" anchor="ctr">
            <a:spAutoFit/>
          </a:bodyPr>
          <a:lstStyle/>
          <a:p>
            <a:pPr fontAlgn="auto">
              <a:lnSpc>
                <a:spcPct val="106000"/>
              </a:lnSpc>
              <a:spcBef>
                <a:spcPts val="0"/>
              </a:spcBef>
              <a:spcAft>
                <a:spcPts val="700"/>
              </a:spcAft>
              <a:defRPr/>
            </a:pPr>
            <a:r>
              <a:rPr lang="en-US" sz="4400" dirty="0">
                <a:solidFill>
                  <a:srgbClr val="374140"/>
                </a:solidFill>
                <a:latin typeface="+mn-lt"/>
                <a:sym typeface="Trebuchet MS" panose="020B0603020202020204" pitchFamily="34" charset="0"/>
              </a:rPr>
              <a:t>Table of contents</a:t>
            </a:r>
          </a:p>
        </p:txBody>
      </p:sp>
      <p:pic>
        <p:nvPicPr>
          <p:cNvPr id="5" name="Picture 8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2957513" y="3590925"/>
            <a:ext cx="1681162" cy="3382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7">
            <a:extLst/>
          </p:cNvPr>
          <p:cNvSpPr/>
          <p:nvPr userDrawn="1"/>
        </p:nvSpPr>
        <p:spPr>
          <a:xfrm>
            <a:off x="5473700" y="88900"/>
            <a:ext cx="1246188" cy="153988"/>
          </a:xfrm>
          <a:prstGeom prst="rect">
            <a:avLst/>
          </a:prstGeom>
          <a:noFill/>
          <a:ln w="9525" cap="rnd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anchor="ctr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000" dirty="0">
                <a:solidFill>
                  <a:srgbClr val="C41300"/>
                </a:solidFill>
              </a:rPr>
              <a:t>КОНФИДЕНЦИАЛЬНО</a:t>
            </a:r>
            <a:endParaRPr lang="en-US" sz="1000" dirty="0">
              <a:solidFill>
                <a:srgbClr val="C41300"/>
              </a:solidFill>
            </a:endParaRP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  <a:latin typeface="+mn-lt"/>
                <a:sym typeface="Trebuchet MS" panose="020B0603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D. Blank green">
    <p:bg>
      <p:bgPr>
        <a:gradFill rotWithShape="1">
          <a:gsLst>
            <a:gs pos="0">
              <a:srgbClr val="0077BE"/>
            </a:gs>
            <a:gs pos="100000">
              <a:srgbClr val="67BD4A"/>
            </a:gs>
          </a:gsLst>
          <a:lin ang="81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ge"/>
          <p:cNvSpPr txBox="1"/>
          <p:nvPr userDrawn="1"/>
        </p:nvSpPr>
        <p:spPr>
          <a:xfrm>
            <a:off x="11018838" y="6405563"/>
            <a:ext cx="381000" cy="153987"/>
          </a:xfrm>
          <a:prstGeom prst="rect">
            <a:avLst/>
          </a:prstGeom>
          <a:noFill/>
        </p:spPr>
        <p:txBody>
          <a:bodyPr lIns="0" tIns="0" rIns="0" bIns="0" anchor="b">
            <a:spAutoFit/>
          </a:bodyPr>
          <a:lstStyle/>
          <a:p>
            <a:pPr algn="r" defTabSz="914400" fontAlgn="auto">
              <a:spcBef>
                <a:spcPts val="0"/>
              </a:spcBef>
              <a:spcAft>
                <a:spcPts val="0"/>
              </a:spcAft>
              <a:defRPr/>
            </a:pPr>
            <a:fld id="{3DBCDDCC-8FE4-4B40-BBDD-BD63BC303E40}" type="slidenum">
              <a:rPr lang="en-US" sz="1000">
                <a:solidFill>
                  <a:schemeClr val="bg1"/>
                </a:solidFill>
                <a:latin typeface="+mn-lt"/>
                <a:sym typeface="Trebuchet MS" panose="020B0603020202020204" pitchFamily="34" charset="0"/>
              </a:rPr>
              <a:pPr algn="r" defTabSz="914400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sz="1000" dirty="0">
              <a:solidFill>
                <a:schemeClr val="bg1"/>
              </a:solidFill>
              <a:latin typeface="+mn-lt"/>
              <a:sym typeface="Trebuchet MS" panose="020B0603020202020204" pitchFamily="34" charset="0"/>
            </a:endParaRPr>
          </a:p>
        </p:txBody>
      </p:sp>
      <p:sp>
        <p:nvSpPr>
          <p:cNvPr id="3" name="Rectangle 4">
            <a:extLst/>
          </p:cNvPr>
          <p:cNvSpPr/>
          <p:nvPr userDrawn="1"/>
        </p:nvSpPr>
        <p:spPr>
          <a:xfrm>
            <a:off x="5473700" y="88900"/>
            <a:ext cx="1246188" cy="153988"/>
          </a:xfrm>
          <a:prstGeom prst="rect">
            <a:avLst/>
          </a:prstGeom>
          <a:noFill/>
          <a:ln w="9525" cap="rnd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anchor="ctr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000" dirty="0">
                <a:solidFill>
                  <a:srgbClr val="C41300"/>
                </a:solidFill>
              </a:rPr>
              <a:t>КОНФИДЕНЦИАЛЬНО</a:t>
            </a:r>
            <a:endParaRPr lang="en-US" sz="1000" dirty="0">
              <a:solidFill>
                <a:srgbClr val="C41300"/>
              </a:solidFill>
            </a:endParaRPr>
          </a:p>
        </p:txBody>
      </p:sp>
      <p:sp>
        <p:nvSpPr>
          <p:cNvPr id="4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  <a:latin typeface="+mn-lt"/>
                <a:sym typeface="Trebuchet MS" panose="020B0603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D. Blank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2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987130" name="think-cell Slide" r:id="rId5" imgW="360" imgH="360" progId="">
                  <p:embed/>
                </p:oleObj>
              </mc:Choice>
              <mc:Fallback>
                <p:oleObj name="think-cell Slide" r:id="rId5" imgW="360" imgH="360" progId="">
                  <p:embed/>
                  <p:pic>
                    <p:nvPicPr>
                      <p:cNvPr id="0" name="Picture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Rectangle 2" hidden="1"/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195263" cy="158750"/>
          </a:xfrm>
          <a:prstGeom prst="rect">
            <a:avLst/>
          </a:prstGeom>
          <a:solidFill>
            <a:srgbClr val="0077BE"/>
          </a:solidFill>
          <a:ln w="9525" cap="rnd" cmpd="sng" algn="ctr">
            <a:solidFill>
              <a:srgbClr val="0077BE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000" dirty="0">
              <a:solidFill>
                <a:srgbClr val="FFFFFF"/>
              </a:solidFill>
              <a:ea typeface="+mj-ea"/>
              <a:cs typeface="+mj-cs"/>
              <a:sym typeface="Trebuchet MS" panose="020B0603020202020204" pitchFamily="34" charset="0"/>
            </a:endParaRPr>
          </a:p>
        </p:txBody>
      </p:sp>
      <p:sp>
        <p:nvSpPr>
          <p:cNvPr id="4" name="Page"/>
          <p:cNvSpPr txBox="1"/>
          <p:nvPr userDrawn="1"/>
        </p:nvSpPr>
        <p:spPr>
          <a:xfrm>
            <a:off x="11018838" y="6405563"/>
            <a:ext cx="381000" cy="153987"/>
          </a:xfrm>
          <a:prstGeom prst="rect">
            <a:avLst/>
          </a:prstGeom>
          <a:noFill/>
        </p:spPr>
        <p:txBody>
          <a:bodyPr lIns="0" tIns="0" rIns="0" bIns="0" anchor="b">
            <a:spAutoFit/>
          </a:bodyPr>
          <a:lstStyle/>
          <a:p>
            <a:pPr algn="r" defTabSz="914400" fontAlgn="auto">
              <a:spcBef>
                <a:spcPts val="0"/>
              </a:spcBef>
              <a:spcAft>
                <a:spcPts val="0"/>
              </a:spcAft>
              <a:defRPr/>
            </a:pPr>
            <a:fld id="{FB0F5A53-5353-467A-9379-DC0C851611C8}" type="slidenum">
              <a:rPr lang="en-US" sz="1000">
                <a:solidFill>
                  <a:schemeClr val="bg1">
                    <a:lumMod val="50000"/>
                  </a:schemeClr>
                </a:solidFill>
                <a:latin typeface="+mn-lt"/>
                <a:sym typeface="Trebuchet MS" panose="020B0603020202020204" pitchFamily="34" charset="0"/>
              </a:rPr>
              <a:pPr algn="r" defTabSz="914400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sz="1000" dirty="0">
              <a:solidFill>
                <a:schemeClr val="bg1">
                  <a:lumMod val="50000"/>
                </a:schemeClr>
              </a:solidFill>
              <a:latin typeface="+mn-lt"/>
              <a:sym typeface="Trebuchet MS" panose="020B0603020202020204" pitchFamily="34" charset="0"/>
            </a:endParaRPr>
          </a:p>
        </p:txBody>
      </p:sp>
      <p:sp>
        <p:nvSpPr>
          <p:cNvPr id="5" name="Rectangle 9">
            <a:extLst/>
          </p:cNvPr>
          <p:cNvSpPr/>
          <p:nvPr userDrawn="1"/>
        </p:nvSpPr>
        <p:spPr>
          <a:xfrm>
            <a:off x="10796588" y="171450"/>
            <a:ext cx="998537" cy="122238"/>
          </a:xfrm>
          <a:prstGeom prst="rect">
            <a:avLst/>
          </a:prstGeom>
          <a:noFill/>
          <a:ln w="9525" cap="rnd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anchor="ctr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800" dirty="0">
                <a:solidFill>
                  <a:srgbClr val="C8C8C8"/>
                </a:solidFill>
              </a:rPr>
              <a:t>КОНФИДЕНЦИАЛЬНО</a:t>
            </a:r>
            <a:endParaRPr lang="en-US" sz="800" dirty="0">
              <a:solidFill>
                <a:srgbClr val="C8C8C8"/>
              </a:solidFill>
            </a:endParaRPr>
          </a:p>
        </p:txBody>
      </p:sp>
      <p:sp>
        <p:nvSpPr>
          <p:cNvPr id="6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+mn-lt"/>
                <a:sym typeface="Trebuchet MS" panose="020B0603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D. Layout gu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2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988154" name="think-cell Slide" r:id="rId5" imgW="360" imgH="360" progId="">
                  <p:embed/>
                </p:oleObj>
              </mc:Choice>
              <mc:Fallback>
                <p:oleObj name="think-cell Slide" r:id="rId5" imgW="360" imgH="360" progId="">
                  <p:embed/>
                  <p:pic>
                    <p:nvPicPr>
                      <p:cNvPr id="0" name="Picture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Rectangle 2" hidden="1"/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195263" cy="158750"/>
          </a:xfrm>
          <a:prstGeom prst="rect">
            <a:avLst/>
          </a:prstGeom>
          <a:solidFill>
            <a:srgbClr val="0077BE"/>
          </a:solidFill>
          <a:ln w="9525" cap="rnd" cmpd="sng" algn="ctr">
            <a:solidFill>
              <a:srgbClr val="0077BE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000" dirty="0">
              <a:solidFill>
                <a:srgbClr val="FFFFFF"/>
              </a:solidFill>
              <a:ea typeface="+mj-ea"/>
              <a:cs typeface="+mj-cs"/>
              <a:sym typeface="Trebuchet MS" panose="020B0603020202020204" pitchFamily="34" charset="0"/>
            </a:endParaRPr>
          </a:p>
        </p:txBody>
      </p:sp>
      <p:sp>
        <p:nvSpPr>
          <p:cNvPr id="4" name="Page"/>
          <p:cNvSpPr txBox="1"/>
          <p:nvPr userDrawn="1"/>
        </p:nvSpPr>
        <p:spPr>
          <a:xfrm>
            <a:off x="11018838" y="6405563"/>
            <a:ext cx="381000" cy="153987"/>
          </a:xfrm>
          <a:prstGeom prst="rect">
            <a:avLst/>
          </a:prstGeom>
          <a:noFill/>
        </p:spPr>
        <p:txBody>
          <a:bodyPr lIns="0" tIns="0" rIns="0" bIns="0" anchor="b">
            <a:spAutoFit/>
          </a:bodyPr>
          <a:lstStyle/>
          <a:p>
            <a:pPr algn="r" defTabSz="914400" fontAlgn="auto">
              <a:spcBef>
                <a:spcPts val="0"/>
              </a:spcBef>
              <a:spcAft>
                <a:spcPts val="0"/>
              </a:spcAft>
              <a:defRPr/>
            </a:pPr>
            <a:fld id="{AB6FFFDD-A049-4D36-9A5C-C8678E366FB0}" type="slidenum">
              <a:rPr lang="en-US" sz="1000">
                <a:solidFill>
                  <a:schemeClr val="bg1">
                    <a:lumMod val="50000"/>
                  </a:schemeClr>
                </a:solidFill>
                <a:latin typeface="+mn-lt"/>
                <a:sym typeface="Trebuchet MS" panose="020B0603020202020204" pitchFamily="34" charset="0"/>
              </a:rPr>
              <a:pPr algn="r" defTabSz="914400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sz="1000" dirty="0">
              <a:solidFill>
                <a:schemeClr val="bg1">
                  <a:lumMod val="50000"/>
                </a:schemeClr>
              </a:solidFill>
              <a:latin typeface="+mn-lt"/>
              <a:sym typeface="Trebuchet MS" panose="020B0603020202020204" pitchFamily="34" charset="0"/>
            </a:endParaRPr>
          </a:p>
        </p:txBody>
      </p:sp>
      <p:sp>
        <p:nvSpPr>
          <p:cNvPr id="5" name="Rectangle 9">
            <a:extLst/>
          </p:cNvPr>
          <p:cNvSpPr/>
          <p:nvPr userDrawn="1"/>
        </p:nvSpPr>
        <p:spPr>
          <a:xfrm>
            <a:off x="10796588" y="171450"/>
            <a:ext cx="998537" cy="122238"/>
          </a:xfrm>
          <a:prstGeom prst="rect">
            <a:avLst/>
          </a:prstGeom>
          <a:noFill/>
          <a:ln w="9525" cap="rnd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anchor="ctr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800" dirty="0">
                <a:solidFill>
                  <a:srgbClr val="C8C8C8"/>
                </a:solidFill>
              </a:rPr>
              <a:t>КОНФИДЕНЦИАЛЬНО</a:t>
            </a:r>
            <a:endParaRPr lang="en-US" sz="800" dirty="0">
              <a:solidFill>
                <a:srgbClr val="C8C8C8"/>
              </a:solidFill>
            </a:endParaRPr>
          </a:p>
        </p:txBody>
      </p:sp>
      <p:grpSp>
        <p:nvGrpSpPr>
          <p:cNvPr id="6" name="A4Grid"/>
          <p:cNvGrpSpPr>
            <a:grpSpLocks/>
          </p:cNvGrpSpPr>
          <p:nvPr userDrawn="1"/>
        </p:nvGrpSpPr>
        <p:grpSpPr bwMode="auto">
          <a:xfrm>
            <a:off x="0" y="0"/>
            <a:ext cx="12192000" cy="6858000"/>
            <a:chOff x="0" y="0"/>
            <a:chExt cx="9906000" cy="6858000"/>
          </a:xfrm>
        </p:grpSpPr>
        <p:sp>
          <p:nvSpPr>
            <p:cNvPr id="7" name="Slide edges"/>
            <p:cNvSpPr>
              <a:spLocks noChangeAspect="1"/>
            </p:cNvSpPr>
            <p:nvPr/>
          </p:nvSpPr>
          <p:spPr bwMode="auto">
            <a:xfrm>
              <a:off x="0" y="0"/>
              <a:ext cx="9906000" cy="6858000"/>
            </a:xfrm>
            <a:custGeom>
              <a:avLst/>
              <a:gdLst>
                <a:gd name="T0" fmla="*/ 6024 w 6026"/>
                <a:gd name="T1" fmla="*/ 3394 h 3396"/>
                <a:gd name="T2" fmla="*/ 6024 w 6026"/>
                <a:gd name="T3" fmla="*/ 3391 h 3396"/>
                <a:gd name="T4" fmla="*/ 5 w 6026"/>
                <a:gd name="T5" fmla="*/ 3391 h 3396"/>
                <a:gd name="T6" fmla="*/ 5 w 6026"/>
                <a:gd name="T7" fmla="*/ 5 h 3396"/>
                <a:gd name="T8" fmla="*/ 6021 w 6026"/>
                <a:gd name="T9" fmla="*/ 5 h 3396"/>
                <a:gd name="T10" fmla="*/ 6021 w 6026"/>
                <a:gd name="T11" fmla="*/ 3394 h 3396"/>
                <a:gd name="T12" fmla="*/ 6024 w 6026"/>
                <a:gd name="T13" fmla="*/ 3394 h 3396"/>
                <a:gd name="T14" fmla="*/ 6024 w 6026"/>
                <a:gd name="T15" fmla="*/ 3391 h 3396"/>
                <a:gd name="T16" fmla="*/ 6024 w 6026"/>
                <a:gd name="T17" fmla="*/ 3394 h 3396"/>
                <a:gd name="T18" fmla="*/ 6026 w 6026"/>
                <a:gd name="T19" fmla="*/ 3394 h 3396"/>
                <a:gd name="T20" fmla="*/ 6026 w 6026"/>
                <a:gd name="T21" fmla="*/ 0 h 3396"/>
                <a:gd name="T22" fmla="*/ 0 w 6026"/>
                <a:gd name="T23" fmla="*/ 0 h 3396"/>
                <a:gd name="T24" fmla="*/ 0 w 6026"/>
                <a:gd name="T25" fmla="*/ 3396 h 3396"/>
                <a:gd name="T26" fmla="*/ 6026 w 6026"/>
                <a:gd name="T27" fmla="*/ 3396 h 3396"/>
                <a:gd name="T28" fmla="*/ 6026 w 6026"/>
                <a:gd name="T29" fmla="*/ 3394 h 3396"/>
                <a:gd name="T30" fmla="*/ 6024 w 6026"/>
                <a:gd name="T31" fmla="*/ 3394 h 33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6026" h="3396">
                  <a:moveTo>
                    <a:pt x="6024" y="3394"/>
                  </a:moveTo>
                  <a:lnTo>
                    <a:pt x="6024" y="3391"/>
                  </a:lnTo>
                  <a:lnTo>
                    <a:pt x="5" y="3391"/>
                  </a:lnTo>
                  <a:lnTo>
                    <a:pt x="5" y="5"/>
                  </a:lnTo>
                  <a:lnTo>
                    <a:pt x="6021" y="5"/>
                  </a:lnTo>
                  <a:lnTo>
                    <a:pt x="6021" y="3394"/>
                  </a:lnTo>
                  <a:lnTo>
                    <a:pt x="6024" y="3394"/>
                  </a:lnTo>
                  <a:lnTo>
                    <a:pt x="6024" y="3391"/>
                  </a:lnTo>
                  <a:lnTo>
                    <a:pt x="6024" y="3394"/>
                  </a:lnTo>
                  <a:lnTo>
                    <a:pt x="6026" y="3394"/>
                  </a:lnTo>
                  <a:lnTo>
                    <a:pt x="6026" y="0"/>
                  </a:lnTo>
                  <a:lnTo>
                    <a:pt x="0" y="0"/>
                  </a:lnTo>
                  <a:lnTo>
                    <a:pt x="0" y="3396"/>
                  </a:lnTo>
                  <a:lnTo>
                    <a:pt x="6026" y="3396"/>
                  </a:lnTo>
                  <a:lnTo>
                    <a:pt x="6026" y="3394"/>
                  </a:lnTo>
                  <a:lnTo>
                    <a:pt x="6024" y="3394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200" dirty="0">
                <a:latin typeface="+mn-lt"/>
              </a:endParaRPr>
            </a:p>
          </p:txBody>
        </p:sp>
        <p:sp>
          <p:nvSpPr>
            <p:cNvPr id="8" name="No-fly zone"/>
            <p:cNvSpPr/>
            <p:nvPr userDrawn="1"/>
          </p:nvSpPr>
          <p:spPr>
            <a:xfrm>
              <a:off x="0" y="0"/>
              <a:ext cx="9906000" cy="6858000"/>
            </a:xfrm>
            <a:custGeom>
              <a:avLst/>
              <a:gdLst>
                <a:gd name="connsiteX0" fmla="*/ 629400 w 9906000"/>
                <a:gd name="connsiteY0" fmla="*/ 622800 h 6858000"/>
                <a:gd name="connsiteX1" fmla="*/ 629400 w 9906000"/>
                <a:gd name="connsiteY1" fmla="*/ 6156000 h 6858000"/>
                <a:gd name="connsiteX2" fmla="*/ 9276600 w 9906000"/>
                <a:gd name="connsiteY2" fmla="*/ 6156000 h 6858000"/>
                <a:gd name="connsiteX3" fmla="*/ 9276600 w 9906000"/>
                <a:gd name="connsiteY3" fmla="*/ 622800 h 6858000"/>
                <a:gd name="connsiteX4" fmla="*/ 0 w 9906000"/>
                <a:gd name="connsiteY4" fmla="*/ 0 h 6858000"/>
                <a:gd name="connsiteX5" fmla="*/ 629400 w 9906000"/>
                <a:gd name="connsiteY5" fmla="*/ 0 h 6858000"/>
                <a:gd name="connsiteX6" fmla="*/ 629400 w 9906000"/>
                <a:gd name="connsiteY6" fmla="*/ 0 h 6858000"/>
                <a:gd name="connsiteX7" fmla="*/ 9276600 w 9906000"/>
                <a:gd name="connsiteY7" fmla="*/ 0 h 6858000"/>
                <a:gd name="connsiteX8" fmla="*/ 9906000 w 9906000"/>
                <a:gd name="connsiteY8" fmla="*/ 0 h 6858000"/>
                <a:gd name="connsiteX9" fmla="*/ 9906000 w 9906000"/>
                <a:gd name="connsiteY9" fmla="*/ 622800 h 6858000"/>
                <a:gd name="connsiteX10" fmla="*/ 9906000 w 9906000"/>
                <a:gd name="connsiteY10" fmla="*/ 6156000 h 6858000"/>
                <a:gd name="connsiteX11" fmla="*/ 9906000 w 9906000"/>
                <a:gd name="connsiteY11" fmla="*/ 6858000 h 6858000"/>
                <a:gd name="connsiteX12" fmla="*/ 9276600 w 9906000"/>
                <a:gd name="connsiteY12" fmla="*/ 6858000 h 6858000"/>
                <a:gd name="connsiteX13" fmla="*/ 629400 w 9906000"/>
                <a:gd name="connsiteY13" fmla="*/ 6858000 h 6858000"/>
                <a:gd name="connsiteX14" fmla="*/ 0 w 9906000"/>
                <a:gd name="connsiteY14" fmla="*/ 6858000 h 6858000"/>
                <a:gd name="connsiteX15" fmla="*/ 0 w 9906000"/>
                <a:gd name="connsiteY15" fmla="*/ 685800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9906000" h="6858000">
                  <a:moveTo>
                    <a:pt x="629400" y="622800"/>
                  </a:moveTo>
                  <a:lnTo>
                    <a:pt x="629400" y="6156000"/>
                  </a:lnTo>
                  <a:lnTo>
                    <a:pt x="9276600" y="6156000"/>
                  </a:lnTo>
                  <a:lnTo>
                    <a:pt x="9276600" y="622800"/>
                  </a:lnTo>
                  <a:close/>
                  <a:moveTo>
                    <a:pt x="0" y="0"/>
                  </a:moveTo>
                  <a:lnTo>
                    <a:pt x="629400" y="0"/>
                  </a:lnTo>
                  <a:lnTo>
                    <a:pt x="629400" y="0"/>
                  </a:lnTo>
                  <a:lnTo>
                    <a:pt x="9276600" y="0"/>
                  </a:lnTo>
                  <a:lnTo>
                    <a:pt x="9906000" y="0"/>
                  </a:lnTo>
                  <a:lnTo>
                    <a:pt x="9906000" y="622800"/>
                  </a:lnTo>
                  <a:lnTo>
                    <a:pt x="9906000" y="6156000"/>
                  </a:lnTo>
                  <a:lnTo>
                    <a:pt x="9906000" y="6858000"/>
                  </a:lnTo>
                  <a:lnTo>
                    <a:pt x="9276600" y="6858000"/>
                  </a:lnTo>
                  <a:lnTo>
                    <a:pt x="629400" y="6858000"/>
                  </a:lnTo>
                  <a:lnTo>
                    <a:pt x="0" y="6858000"/>
                  </a:lnTo>
                  <a:lnTo>
                    <a:pt x="0" y="6858000"/>
                  </a:lnTo>
                  <a:close/>
                </a:path>
              </a:pathLst>
            </a:custGeom>
            <a:solidFill>
              <a:srgbClr val="FFEFEF">
                <a:alpha val="40000"/>
              </a:srgbClr>
            </a:solidFill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200" dirty="0">
                <a:latin typeface="+mn-lt"/>
              </a:endParaRPr>
            </a:p>
          </p:txBody>
        </p:sp>
        <p:sp>
          <p:nvSpPr>
            <p:cNvPr id="9" name="Footnote measure"/>
            <p:cNvSpPr>
              <a:spLocks noChangeArrowheads="1"/>
            </p:cNvSpPr>
            <p:nvPr/>
          </p:nvSpPr>
          <p:spPr bwMode="auto">
            <a:xfrm>
              <a:off x="629444" y="6156325"/>
              <a:ext cx="8647113" cy="377825"/>
            </a:xfrm>
            <a:prstGeom prst="rect">
              <a:avLst/>
            </a:prstGeom>
            <a:solidFill>
              <a:schemeClr val="accent3">
                <a:alpha val="15000"/>
              </a:schemeClr>
            </a:solidFill>
            <a:ln>
              <a:noFill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200" dirty="0">
                <a:latin typeface="+mn-lt"/>
              </a:endParaRPr>
            </a:p>
          </p:txBody>
        </p:sp>
        <p:sp>
          <p:nvSpPr>
            <p:cNvPr id="10" name="Whitespace measure"/>
            <p:cNvSpPr>
              <a:spLocks noChangeArrowheads="1"/>
            </p:cNvSpPr>
            <p:nvPr/>
          </p:nvSpPr>
          <p:spPr bwMode="auto">
            <a:xfrm>
              <a:off x="629444" y="1497013"/>
              <a:ext cx="8647113" cy="582612"/>
            </a:xfrm>
            <a:prstGeom prst="rect">
              <a:avLst/>
            </a:prstGeom>
            <a:solidFill>
              <a:schemeClr val="accent3">
                <a:alpha val="15000"/>
              </a:schemeClr>
            </a:solidFill>
            <a:ln>
              <a:noFill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200" dirty="0">
                <a:latin typeface="+mn-lt"/>
              </a:endParaRPr>
            </a:p>
          </p:txBody>
        </p:sp>
        <p:grpSp>
          <p:nvGrpSpPr>
            <p:cNvPr id="11" name="Gutter space"/>
            <p:cNvGrpSpPr>
              <a:grpSpLocks/>
            </p:cNvGrpSpPr>
            <p:nvPr userDrawn="1"/>
          </p:nvGrpSpPr>
          <p:grpSpPr bwMode="auto">
            <a:xfrm>
              <a:off x="1140950" y="623086"/>
              <a:ext cx="7624100" cy="5532930"/>
              <a:chOff x="1140950" y="623086"/>
              <a:chExt cx="7624100" cy="5532930"/>
            </a:xfrm>
          </p:grpSpPr>
          <p:sp>
            <p:nvSpPr>
              <p:cNvPr id="41" name="Gutter 11"/>
              <p:cNvSpPr>
                <a:spLocks noChangeArrowheads="1"/>
              </p:cNvSpPr>
              <p:nvPr/>
            </p:nvSpPr>
            <p:spPr bwMode="auto">
              <a:xfrm>
                <a:off x="8536186" y="622300"/>
                <a:ext cx="228303" cy="5534025"/>
              </a:xfrm>
              <a:prstGeom prst="rect">
                <a:avLst/>
              </a:prstGeom>
              <a:solidFill>
                <a:schemeClr val="accent5">
                  <a:alpha val="15000"/>
                </a:schemeClr>
              </a:solidFill>
              <a:ln>
                <a:noFill/>
              </a:ln>
              <a:extLst/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200" dirty="0">
                  <a:latin typeface="+mn-lt"/>
                </a:endParaRPr>
              </a:p>
            </p:txBody>
          </p:sp>
          <p:sp>
            <p:nvSpPr>
              <p:cNvPr id="42" name="Gutter 10"/>
              <p:cNvSpPr>
                <a:spLocks noChangeArrowheads="1"/>
              </p:cNvSpPr>
              <p:nvPr/>
            </p:nvSpPr>
            <p:spPr bwMode="auto">
              <a:xfrm>
                <a:off x="7797106" y="622300"/>
                <a:ext cx="228302" cy="5534025"/>
              </a:xfrm>
              <a:prstGeom prst="rect">
                <a:avLst/>
              </a:prstGeom>
              <a:solidFill>
                <a:schemeClr val="accent5">
                  <a:alpha val="15000"/>
                </a:schemeClr>
              </a:solidFill>
              <a:ln>
                <a:noFill/>
              </a:ln>
              <a:extLst/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200" dirty="0">
                  <a:latin typeface="+mn-lt"/>
                </a:endParaRPr>
              </a:p>
            </p:txBody>
          </p:sp>
          <p:sp>
            <p:nvSpPr>
              <p:cNvPr id="43" name="Gutter 9"/>
              <p:cNvSpPr>
                <a:spLocks noChangeArrowheads="1"/>
              </p:cNvSpPr>
              <p:nvPr/>
            </p:nvSpPr>
            <p:spPr bwMode="auto">
              <a:xfrm>
                <a:off x="7056735" y="622300"/>
                <a:ext cx="228302" cy="5534025"/>
              </a:xfrm>
              <a:prstGeom prst="rect">
                <a:avLst/>
              </a:prstGeom>
              <a:solidFill>
                <a:schemeClr val="accent5">
                  <a:alpha val="15000"/>
                </a:schemeClr>
              </a:solidFill>
              <a:ln>
                <a:noFill/>
              </a:ln>
              <a:extLst/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200" dirty="0">
                  <a:latin typeface="+mn-lt"/>
                </a:endParaRPr>
              </a:p>
            </p:txBody>
          </p:sp>
          <p:sp>
            <p:nvSpPr>
              <p:cNvPr id="44" name="Gutter 8"/>
              <p:cNvSpPr>
                <a:spLocks noChangeArrowheads="1"/>
              </p:cNvSpPr>
              <p:nvPr/>
            </p:nvSpPr>
            <p:spPr bwMode="auto">
              <a:xfrm>
                <a:off x="6317655" y="622300"/>
                <a:ext cx="228303" cy="5534025"/>
              </a:xfrm>
              <a:prstGeom prst="rect">
                <a:avLst/>
              </a:prstGeom>
              <a:solidFill>
                <a:schemeClr val="accent5">
                  <a:alpha val="15000"/>
                </a:schemeClr>
              </a:solidFill>
              <a:ln>
                <a:noFill/>
              </a:ln>
              <a:extLst/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200" dirty="0">
                  <a:latin typeface="+mn-lt"/>
                </a:endParaRPr>
              </a:p>
            </p:txBody>
          </p:sp>
          <p:sp>
            <p:nvSpPr>
              <p:cNvPr id="45" name="Gutter 7"/>
              <p:cNvSpPr>
                <a:spLocks noChangeArrowheads="1"/>
              </p:cNvSpPr>
              <p:nvPr/>
            </p:nvSpPr>
            <p:spPr bwMode="auto">
              <a:xfrm>
                <a:off x="5578575" y="622300"/>
                <a:ext cx="228302" cy="5534025"/>
              </a:xfrm>
              <a:prstGeom prst="rect">
                <a:avLst/>
              </a:prstGeom>
              <a:solidFill>
                <a:schemeClr val="accent5">
                  <a:alpha val="15000"/>
                </a:schemeClr>
              </a:solidFill>
              <a:ln>
                <a:noFill/>
              </a:ln>
              <a:extLst/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200" dirty="0">
                  <a:latin typeface="+mn-lt"/>
                </a:endParaRPr>
              </a:p>
            </p:txBody>
          </p:sp>
          <p:sp>
            <p:nvSpPr>
              <p:cNvPr id="46" name="Gutter 6"/>
              <p:cNvSpPr>
                <a:spLocks noChangeArrowheads="1"/>
              </p:cNvSpPr>
              <p:nvPr/>
            </p:nvSpPr>
            <p:spPr bwMode="auto">
              <a:xfrm>
                <a:off x="4838204" y="622300"/>
                <a:ext cx="229592" cy="5534025"/>
              </a:xfrm>
              <a:prstGeom prst="rect">
                <a:avLst/>
              </a:prstGeom>
              <a:solidFill>
                <a:schemeClr val="accent5">
                  <a:alpha val="15000"/>
                </a:schemeClr>
              </a:solidFill>
              <a:ln>
                <a:noFill/>
              </a:ln>
              <a:extLst/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200" dirty="0">
                  <a:latin typeface="+mn-lt"/>
                </a:endParaRPr>
              </a:p>
            </p:txBody>
          </p:sp>
          <p:sp>
            <p:nvSpPr>
              <p:cNvPr id="47" name="Gutter 5"/>
              <p:cNvSpPr>
                <a:spLocks noChangeArrowheads="1"/>
              </p:cNvSpPr>
              <p:nvPr/>
            </p:nvSpPr>
            <p:spPr bwMode="auto">
              <a:xfrm>
                <a:off x="4099123" y="622300"/>
                <a:ext cx="228303" cy="5534025"/>
              </a:xfrm>
              <a:prstGeom prst="rect">
                <a:avLst/>
              </a:prstGeom>
              <a:solidFill>
                <a:schemeClr val="accent5">
                  <a:alpha val="15000"/>
                </a:schemeClr>
              </a:solidFill>
              <a:ln>
                <a:noFill/>
              </a:ln>
              <a:extLst/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200" dirty="0">
                  <a:latin typeface="+mn-lt"/>
                </a:endParaRPr>
              </a:p>
            </p:txBody>
          </p:sp>
          <p:sp>
            <p:nvSpPr>
              <p:cNvPr id="48" name="Gutter 4"/>
              <p:cNvSpPr>
                <a:spLocks noChangeArrowheads="1"/>
              </p:cNvSpPr>
              <p:nvPr/>
            </p:nvSpPr>
            <p:spPr bwMode="auto">
              <a:xfrm>
                <a:off x="3360043" y="622300"/>
                <a:ext cx="228302" cy="5534025"/>
              </a:xfrm>
              <a:prstGeom prst="rect">
                <a:avLst/>
              </a:prstGeom>
              <a:solidFill>
                <a:schemeClr val="accent5">
                  <a:alpha val="15000"/>
                </a:schemeClr>
              </a:solidFill>
              <a:ln>
                <a:noFill/>
              </a:ln>
              <a:extLst/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200" dirty="0">
                  <a:latin typeface="+mn-lt"/>
                </a:endParaRPr>
              </a:p>
            </p:txBody>
          </p:sp>
          <p:sp>
            <p:nvSpPr>
              <p:cNvPr id="49" name="Gutter 3"/>
              <p:cNvSpPr>
                <a:spLocks noChangeArrowheads="1"/>
              </p:cNvSpPr>
              <p:nvPr/>
            </p:nvSpPr>
            <p:spPr bwMode="auto">
              <a:xfrm>
                <a:off x="2620963" y="622300"/>
                <a:ext cx="228303" cy="5534025"/>
              </a:xfrm>
              <a:prstGeom prst="rect">
                <a:avLst/>
              </a:prstGeom>
              <a:solidFill>
                <a:schemeClr val="accent5">
                  <a:alpha val="15000"/>
                </a:schemeClr>
              </a:solidFill>
              <a:ln>
                <a:noFill/>
              </a:ln>
              <a:extLst/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200" dirty="0">
                  <a:latin typeface="+mn-lt"/>
                </a:endParaRPr>
              </a:p>
            </p:txBody>
          </p:sp>
          <p:sp>
            <p:nvSpPr>
              <p:cNvPr id="50" name="Gutter 2"/>
              <p:cNvSpPr>
                <a:spLocks noChangeArrowheads="1"/>
              </p:cNvSpPr>
              <p:nvPr/>
            </p:nvSpPr>
            <p:spPr bwMode="auto">
              <a:xfrm>
                <a:off x="1880592" y="622300"/>
                <a:ext cx="228303" cy="5534025"/>
              </a:xfrm>
              <a:prstGeom prst="rect">
                <a:avLst/>
              </a:prstGeom>
              <a:solidFill>
                <a:schemeClr val="accent5">
                  <a:alpha val="15000"/>
                </a:schemeClr>
              </a:solidFill>
              <a:ln>
                <a:noFill/>
              </a:ln>
              <a:extLst/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200" dirty="0">
                  <a:latin typeface="+mn-lt"/>
                </a:endParaRPr>
              </a:p>
            </p:txBody>
          </p:sp>
          <p:sp>
            <p:nvSpPr>
              <p:cNvPr id="51" name="Gutter 1"/>
              <p:cNvSpPr>
                <a:spLocks noChangeArrowheads="1"/>
              </p:cNvSpPr>
              <p:nvPr/>
            </p:nvSpPr>
            <p:spPr bwMode="auto">
              <a:xfrm>
                <a:off x="1141512" y="622300"/>
                <a:ext cx="228302" cy="5534025"/>
              </a:xfrm>
              <a:prstGeom prst="rect">
                <a:avLst/>
              </a:prstGeom>
              <a:solidFill>
                <a:schemeClr val="accent5">
                  <a:alpha val="15000"/>
                </a:schemeClr>
              </a:solidFill>
              <a:ln>
                <a:noFill/>
              </a:ln>
              <a:extLst/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200" dirty="0">
                  <a:latin typeface="+mn-lt"/>
                </a:endParaRPr>
              </a:p>
            </p:txBody>
          </p:sp>
        </p:grpSp>
        <p:grpSp>
          <p:nvGrpSpPr>
            <p:cNvPr id="12" name="Baselines/Anchors"/>
            <p:cNvGrpSpPr>
              <a:grpSpLocks noChangeAspect="1"/>
            </p:cNvGrpSpPr>
            <p:nvPr userDrawn="1"/>
          </p:nvGrpSpPr>
          <p:grpSpPr bwMode="auto">
            <a:xfrm>
              <a:off x="0" y="623086"/>
              <a:ext cx="9906000" cy="5532931"/>
              <a:chOff x="0" y="623086"/>
              <a:chExt cx="9906000" cy="5532931"/>
            </a:xfrm>
          </p:grpSpPr>
          <p:sp>
            <p:nvSpPr>
              <p:cNvPr id="21" name="Line 20"/>
              <p:cNvSpPr>
                <a:spLocks noChangeShapeType="1"/>
              </p:cNvSpPr>
              <p:nvPr/>
            </p:nvSpPr>
            <p:spPr bwMode="auto">
              <a:xfrm>
                <a:off x="1290" y="6156325"/>
                <a:ext cx="9904710" cy="0"/>
              </a:xfrm>
              <a:prstGeom prst="line">
                <a:avLst/>
              </a:prstGeom>
              <a:noFill/>
              <a:ln w="6350" cap="flat">
                <a:solidFill>
                  <a:srgbClr val="30C1D7">
                    <a:alpha val="40000"/>
                  </a:srgbClr>
                </a:solidFill>
                <a:prstDash val="solid"/>
                <a:miter lim="800000"/>
                <a:headEnd/>
                <a:tailEnd/>
              </a:ln>
              <a:extLst/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200" dirty="0">
                  <a:latin typeface="+mn-lt"/>
                </a:endParaRPr>
              </a:p>
            </p:txBody>
          </p:sp>
          <p:sp>
            <p:nvSpPr>
              <p:cNvPr id="22" name="Line 19"/>
              <p:cNvSpPr>
                <a:spLocks noChangeShapeType="1"/>
              </p:cNvSpPr>
              <p:nvPr/>
            </p:nvSpPr>
            <p:spPr bwMode="auto">
              <a:xfrm>
                <a:off x="1290" y="5865813"/>
                <a:ext cx="9904710" cy="0"/>
              </a:xfrm>
              <a:prstGeom prst="line">
                <a:avLst/>
              </a:prstGeom>
              <a:noFill/>
              <a:ln w="6350" cap="flat">
                <a:solidFill>
                  <a:srgbClr val="30C1D7">
                    <a:alpha val="40000"/>
                  </a:srgbClr>
                </a:solidFill>
                <a:prstDash val="solid"/>
                <a:miter lim="800000"/>
                <a:headEnd/>
                <a:tailEnd/>
              </a:ln>
              <a:extLst/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200" dirty="0">
                  <a:latin typeface="+mn-lt"/>
                </a:endParaRPr>
              </a:p>
            </p:txBody>
          </p:sp>
          <p:sp>
            <p:nvSpPr>
              <p:cNvPr id="23" name="Line 18"/>
              <p:cNvSpPr>
                <a:spLocks noChangeShapeType="1"/>
              </p:cNvSpPr>
              <p:nvPr/>
            </p:nvSpPr>
            <p:spPr bwMode="auto">
              <a:xfrm>
                <a:off x="1290" y="5573713"/>
                <a:ext cx="9904710" cy="0"/>
              </a:xfrm>
              <a:prstGeom prst="line">
                <a:avLst/>
              </a:prstGeom>
              <a:noFill/>
              <a:ln w="6350" cap="flat">
                <a:solidFill>
                  <a:srgbClr val="30C1D7">
                    <a:alpha val="40000"/>
                  </a:srgbClr>
                </a:solidFill>
                <a:prstDash val="solid"/>
                <a:miter lim="800000"/>
                <a:headEnd/>
                <a:tailEnd/>
              </a:ln>
              <a:extLst/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200" dirty="0">
                  <a:latin typeface="+mn-lt"/>
                </a:endParaRPr>
              </a:p>
            </p:txBody>
          </p:sp>
          <p:sp>
            <p:nvSpPr>
              <p:cNvPr id="24" name="Line 17"/>
              <p:cNvSpPr>
                <a:spLocks noChangeShapeType="1"/>
              </p:cNvSpPr>
              <p:nvPr/>
            </p:nvSpPr>
            <p:spPr bwMode="auto">
              <a:xfrm>
                <a:off x="1290" y="5283200"/>
                <a:ext cx="9904710" cy="0"/>
              </a:xfrm>
              <a:prstGeom prst="line">
                <a:avLst/>
              </a:prstGeom>
              <a:noFill/>
              <a:ln w="6350" cap="flat">
                <a:solidFill>
                  <a:srgbClr val="30C1D7">
                    <a:alpha val="40000"/>
                  </a:srgbClr>
                </a:solidFill>
                <a:prstDash val="solid"/>
                <a:miter lim="800000"/>
                <a:headEnd/>
                <a:tailEnd/>
              </a:ln>
              <a:extLst/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200" dirty="0">
                  <a:latin typeface="+mn-lt"/>
                </a:endParaRPr>
              </a:p>
            </p:txBody>
          </p:sp>
          <p:sp>
            <p:nvSpPr>
              <p:cNvPr id="25" name="Line 16"/>
              <p:cNvSpPr>
                <a:spLocks noChangeShapeType="1"/>
              </p:cNvSpPr>
              <p:nvPr/>
            </p:nvSpPr>
            <p:spPr bwMode="auto">
              <a:xfrm>
                <a:off x="1290" y="4991100"/>
                <a:ext cx="9904710" cy="0"/>
              </a:xfrm>
              <a:prstGeom prst="line">
                <a:avLst/>
              </a:prstGeom>
              <a:noFill/>
              <a:ln w="6350" cap="flat">
                <a:solidFill>
                  <a:srgbClr val="30C1D7">
                    <a:alpha val="40000"/>
                  </a:srgbClr>
                </a:solidFill>
                <a:prstDash val="solid"/>
                <a:miter lim="800000"/>
                <a:headEnd/>
                <a:tailEnd/>
              </a:ln>
              <a:extLst/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200" dirty="0">
                  <a:latin typeface="+mn-lt"/>
                </a:endParaRPr>
              </a:p>
            </p:txBody>
          </p:sp>
          <p:sp>
            <p:nvSpPr>
              <p:cNvPr id="26" name="Line 15"/>
              <p:cNvSpPr>
                <a:spLocks noChangeShapeType="1"/>
              </p:cNvSpPr>
              <p:nvPr/>
            </p:nvSpPr>
            <p:spPr bwMode="auto">
              <a:xfrm>
                <a:off x="1290" y="4700588"/>
                <a:ext cx="9904710" cy="0"/>
              </a:xfrm>
              <a:prstGeom prst="line">
                <a:avLst/>
              </a:prstGeom>
              <a:noFill/>
              <a:ln w="6350" cap="flat">
                <a:solidFill>
                  <a:srgbClr val="30C1D7">
                    <a:alpha val="40000"/>
                  </a:srgbClr>
                </a:solidFill>
                <a:prstDash val="solid"/>
                <a:miter lim="800000"/>
                <a:headEnd/>
                <a:tailEnd/>
              </a:ln>
              <a:extLst/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200" dirty="0">
                  <a:latin typeface="+mn-lt"/>
                </a:endParaRPr>
              </a:p>
            </p:txBody>
          </p:sp>
          <p:sp>
            <p:nvSpPr>
              <p:cNvPr id="27" name="Line 14"/>
              <p:cNvSpPr>
                <a:spLocks noChangeShapeType="1"/>
              </p:cNvSpPr>
              <p:nvPr/>
            </p:nvSpPr>
            <p:spPr bwMode="auto">
              <a:xfrm>
                <a:off x="1290" y="4408488"/>
                <a:ext cx="9904710" cy="0"/>
              </a:xfrm>
              <a:prstGeom prst="line">
                <a:avLst/>
              </a:prstGeom>
              <a:noFill/>
              <a:ln w="6350" cap="flat">
                <a:solidFill>
                  <a:srgbClr val="30C1D7">
                    <a:alpha val="40000"/>
                  </a:srgbClr>
                </a:solidFill>
                <a:prstDash val="solid"/>
                <a:miter lim="800000"/>
                <a:headEnd/>
                <a:tailEnd/>
              </a:ln>
              <a:extLst/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200" dirty="0">
                  <a:latin typeface="+mn-lt"/>
                </a:endParaRPr>
              </a:p>
            </p:txBody>
          </p:sp>
          <p:sp>
            <p:nvSpPr>
              <p:cNvPr id="28" name="Line 13"/>
              <p:cNvSpPr>
                <a:spLocks noChangeShapeType="1"/>
              </p:cNvSpPr>
              <p:nvPr/>
            </p:nvSpPr>
            <p:spPr bwMode="auto">
              <a:xfrm>
                <a:off x="1290" y="4117975"/>
                <a:ext cx="9904710" cy="0"/>
              </a:xfrm>
              <a:prstGeom prst="line">
                <a:avLst/>
              </a:prstGeom>
              <a:noFill/>
              <a:ln w="6350" cap="flat">
                <a:solidFill>
                  <a:srgbClr val="30C1D7">
                    <a:alpha val="40000"/>
                  </a:srgbClr>
                </a:solidFill>
                <a:prstDash val="solid"/>
                <a:miter lim="800000"/>
                <a:headEnd/>
                <a:tailEnd/>
              </a:ln>
              <a:extLst/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200" dirty="0">
                  <a:latin typeface="+mn-lt"/>
                </a:endParaRPr>
              </a:p>
            </p:txBody>
          </p:sp>
          <p:sp>
            <p:nvSpPr>
              <p:cNvPr id="29" name="Line 12"/>
              <p:cNvSpPr>
                <a:spLocks noChangeShapeType="1"/>
              </p:cNvSpPr>
              <p:nvPr/>
            </p:nvSpPr>
            <p:spPr bwMode="auto">
              <a:xfrm>
                <a:off x="1290" y="3825875"/>
                <a:ext cx="9904710" cy="0"/>
              </a:xfrm>
              <a:prstGeom prst="line">
                <a:avLst/>
              </a:prstGeom>
              <a:noFill/>
              <a:ln w="6350" cap="flat">
                <a:solidFill>
                  <a:srgbClr val="30C1D7">
                    <a:alpha val="40000"/>
                  </a:srgbClr>
                </a:solidFill>
                <a:prstDash val="solid"/>
                <a:miter lim="800000"/>
                <a:headEnd/>
                <a:tailEnd/>
              </a:ln>
              <a:extLst/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200" dirty="0">
                  <a:latin typeface="+mn-lt"/>
                </a:endParaRPr>
              </a:p>
            </p:txBody>
          </p:sp>
          <p:sp>
            <p:nvSpPr>
              <p:cNvPr id="30" name="Line 11"/>
              <p:cNvSpPr>
                <a:spLocks noChangeShapeType="1"/>
              </p:cNvSpPr>
              <p:nvPr/>
            </p:nvSpPr>
            <p:spPr bwMode="auto">
              <a:xfrm>
                <a:off x="1290" y="3535363"/>
                <a:ext cx="9904710" cy="0"/>
              </a:xfrm>
              <a:prstGeom prst="line">
                <a:avLst/>
              </a:prstGeom>
              <a:noFill/>
              <a:ln w="6350" cap="flat">
                <a:solidFill>
                  <a:srgbClr val="30C1D7">
                    <a:alpha val="40000"/>
                  </a:srgbClr>
                </a:solidFill>
                <a:prstDash val="solid"/>
                <a:miter lim="800000"/>
                <a:headEnd/>
                <a:tailEnd/>
              </a:ln>
              <a:extLst/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200" dirty="0">
                  <a:latin typeface="+mn-lt"/>
                </a:endParaRPr>
              </a:p>
            </p:txBody>
          </p:sp>
          <p:sp>
            <p:nvSpPr>
              <p:cNvPr id="31" name="Line 10"/>
              <p:cNvSpPr>
                <a:spLocks noChangeShapeType="1"/>
              </p:cNvSpPr>
              <p:nvPr/>
            </p:nvSpPr>
            <p:spPr bwMode="auto">
              <a:xfrm>
                <a:off x="1290" y="3243263"/>
                <a:ext cx="9904710" cy="0"/>
              </a:xfrm>
              <a:prstGeom prst="line">
                <a:avLst/>
              </a:prstGeom>
              <a:noFill/>
              <a:ln w="6350" cap="flat">
                <a:solidFill>
                  <a:srgbClr val="30C1D7">
                    <a:alpha val="40000"/>
                  </a:srgbClr>
                </a:solidFill>
                <a:prstDash val="solid"/>
                <a:miter lim="800000"/>
                <a:headEnd/>
                <a:tailEnd/>
              </a:ln>
              <a:extLst/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200" dirty="0">
                  <a:latin typeface="+mn-lt"/>
                </a:endParaRPr>
              </a:p>
            </p:txBody>
          </p:sp>
          <p:sp>
            <p:nvSpPr>
              <p:cNvPr id="32" name="Line 9"/>
              <p:cNvSpPr>
                <a:spLocks noChangeShapeType="1"/>
              </p:cNvSpPr>
              <p:nvPr/>
            </p:nvSpPr>
            <p:spPr bwMode="auto">
              <a:xfrm>
                <a:off x="1290" y="2952750"/>
                <a:ext cx="9904710" cy="0"/>
              </a:xfrm>
              <a:prstGeom prst="line">
                <a:avLst/>
              </a:prstGeom>
              <a:noFill/>
              <a:ln w="6350" cap="flat">
                <a:solidFill>
                  <a:srgbClr val="30C1D7">
                    <a:alpha val="40000"/>
                  </a:srgbClr>
                </a:solidFill>
                <a:prstDash val="solid"/>
                <a:miter lim="800000"/>
                <a:headEnd/>
                <a:tailEnd/>
              </a:ln>
              <a:extLst/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200" dirty="0">
                  <a:latin typeface="+mn-lt"/>
                </a:endParaRPr>
              </a:p>
            </p:txBody>
          </p:sp>
          <p:sp>
            <p:nvSpPr>
              <p:cNvPr id="33" name="Line 8"/>
              <p:cNvSpPr>
                <a:spLocks noChangeShapeType="1"/>
              </p:cNvSpPr>
              <p:nvPr/>
            </p:nvSpPr>
            <p:spPr bwMode="auto">
              <a:xfrm>
                <a:off x="1290" y="2660650"/>
                <a:ext cx="9904710" cy="0"/>
              </a:xfrm>
              <a:prstGeom prst="line">
                <a:avLst/>
              </a:prstGeom>
              <a:noFill/>
              <a:ln w="6350" cap="flat">
                <a:solidFill>
                  <a:srgbClr val="30C1D7">
                    <a:alpha val="40000"/>
                  </a:srgbClr>
                </a:solidFill>
                <a:prstDash val="solid"/>
                <a:miter lim="800000"/>
                <a:headEnd/>
                <a:tailEnd/>
              </a:ln>
              <a:extLst/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200" dirty="0">
                  <a:latin typeface="+mn-lt"/>
                </a:endParaRPr>
              </a:p>
            </p:txBody>
          </p:sp>
          <p:sp>
            <p:nvSpPr>
              <p:cNvPr id="34" name="Line 7"/>
              <p:cNvSpPr>
                <a:spLocks noChangeShapeType="1"/>
              </p:cNvSpPr>
              <p:nvPr/>
            </p:nvSpPr>
            <p:spPr bwMode="auto">
              <a:xfrm>
                <a:off x="1290" y="2370138"/>
                <a:ext cx="9904710" cy="0"/>
              </a:xfrm>
              <a:prstGeom prst="line">
                <a:avLst/>
              </a:prstGeom>
              <a:noFill/>
              <a:ln w="6350" cap="flat">
                <a:solidFill>
                  <a:srgbClr val="30C1D7">
                    <a:alpha val="40000"/>
                  </a:srgbClr>
                </a:solidFill>
                <a:prstDash val="solid"/>
                <a:miter lim="800000"/>
                <a:headEnd/>
                <a:tailEnd/>
              </a:ln>
              <a:extLst/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200" dirty="0">
                  <a:latin typeface="+mn-lt"/>
                </a:endParaRPr>
              </a:p>
            </p:txBody>
          </p:sp>
          <p:sp>
            <p:nvSpPr>
              <p:cNvPr id="35" name="Line 6"/>
              <p:cNvSpPr>
                <a:spLocks noChangeShapeType="1"/>
              </p:cNvSpPr>
              <p:nvPr/>
            </p:nvSpPr>
            <p:spPr bwMode="auto">
              <a:xfrm>
                <a:off x="1290" y="2078038"/>
                <a:ext cx="9904710" cy="0"/>
              </a:xfrm>
              <a:prstGeom prst="line">
                <a:avLst/>
              </a:prstGeom>
              <a:noFill/>
              <a:ln w="6350" cap="flat">
                <a:solidFill>
                  <a:srgbClr val="30C1D7">
                    <a:alpha val="40000"/>
                  </a:srgbClr>
                </a:solidFill>
                <a:prstDash val="solid"/>
                <a:miter lim="800000"/>
                <a:headEnd/>
                <a:tailEnd/>
              </a:ln>
              <a:extLst/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200" dirty="0">
                  <a:latin typeface="+mn-lt"/>
                </a:endParaRPr>
              </a:p>
            </p:txBody>
          </p:sp>
          <p:sp>
            <p:nvSpPr>
              <p:cNvPr id="36" name="Line 5"/>
              <p:cNvSpPr>
                <a:spLocks noChangeShapeType="1"/>
              </p:cNvSpPr>
              <p:nvPr/>
            </p:nvSpPr>
            <p:spPr bwMode="auto">
              <a:xfrm>
                <a:off x="1290" y="1787525"/>
                <a:ext cx="9904710" cy="0"/>
              </a:xfrm>
              <a:prstGeom prst="line">
                <a:avLst/>
              </a:prstGeom>
              <a:noFill/>
              <a:ln w="6350" cap="flat">
                <a:solidFill>
                  <a:srgbClr val="30C1D7">
                    <a:alpha val="40000"/>
                  </a:srgbClr>
                </a:solidFill>
                <a:prstDash val="solid"/>
                <a:miter lim="800000"/>
                <a:headEnd/>
                <a:tailEnd/>
              </a:ln>
              <a:extLst/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200" dirty="0">
                  <a:latin typeface="+mn-lt"/>
                </a:endParaRPr>
              </a:p>
            </p:txBody>
          </p:sp>
          <p:sp>
            <p:nvSpPr>
              <p:cNvPr id="37" name="Line 4"/>
              <p:cNvSpPr>
                <a:spLocks noChangeShapeType="1"/>
              </p:cNvSpPr>
              <p:nvPr/>
            </p:nvSpPr>
            <p:spPr bwMode="auto">
              <a:xfrm>
                <a:off x="1290" y="1495425"/>
                <a:ext cx="9904710" cy="0"/>
              </a:xfrm>
              <a:prstGeom prst="line">
                <a:avLst/>
              </a:prstGeom>
              <a:noFill/>
              <a:ln w="6350" cap="flat">
                <a:solidFill>
                  <a:srgbClr val="30C1D7">
                    <a:alpha val="40000"/>
                  </a:srgbClr>
                </a:solidFill>
                <a:prstDash val="solid"/>
                <a:miter lim="800000"/>
                <a:headEnd/>
                <a:tailEnd/>
              </a:ln>
              <a:extLst/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200" dirty="0">
                  <a:latin typeface="+mn-lt"/>
                </a:endParaRPr>
              </a:p>
            </p:txBody>
          </p:sp>
          <p:sp>
            <p:nvSpPr>
              <p:cNvPr id="38" name="Line 3"/>
              <p:cNvSpPr>
                <a:spLocks noChangeShapeType="1"/>
              </p:cNvSpPr>
              <p:nvPr/>
            </p:nvSpPr>
            <p:spPr bwMode="auto">
              <a:xfrm>
                <a:off x="1290" y="1204913"/>
                <a:ext cx="9904710" cy="0"/>
              </a:xfrm>
              <a:prstGeom prst="line">
                <a:avLst/>
              </a:prstGeom>
              <a:noFill/>
              <a:ln w="6350" cap="flat">
                <a:solidFill>
                  <a:srgbClr val="30C1D7">
                    <a:alpha val="40000"/>
                  </a:srgbClr>
                </a:solidFill>
                <a:prstDash val="solid"/>
                <a:miter lim="800000"/>
                <a:headEnd/>
                <a:tailEnd/>
              </a:ln>
              <a:extLst/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200" dirty="0">
                  <a:latin typeface="+mn-lt"/>
                </a:endParaRPr>
              </a:p>
            </p:txBody>
          </p:sp>
          <p:sp>
            <p:nvSpPr>
              <p:cNvPr id="39" name="Line 2"/>
              <p:cNvSpPr>
                <a:spLocks noChangeShapeType="1"/>
              </p:cNvSpPr>
              <p:nvPr/>
            </p:nvSpPr>
            <p:spPr bwMode="auto">
              <a:xfrm>
                <a:off x="1290" y="912813"/>
                <a:ext cx="9904710" cy="0"/>
              </a:xfrm>
              <a:prstGeom prst="line">
                <a:avLst/>
              </a:prstGeom>
              <a:noFill/>
              <a:ln w="6350" cap="flat">
                <a:solidFill>
                  <a:srgbClr val="30C1D7">
                    <a:alpha val="40000"/>
                  </a:srgbClr>
                </a:solidFill>
                <a:prstDash val="solid"/>
                <a:miter lim="800000"/>
                <a:headEnd/>
                <a:tailEnd/>
              </a:ln>
              <a:extLst/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200" dirty="0">
                  <a:latin typeface="+mn-lt"/>
                </a:endParaRPr>
              </a:p>
            </p:txBody>
          </p:sp>
          <p:sp>
            <p:nvSpPr>
              <p:cNvPr id="40" name="Line 1"/>
              <p:cNvSpPr>
                <a:spLocks noChangeShapeType="1"/>
              </p:cNvSpPr>
              <p:nvPr/>
            </p:nvSpPr>
            <p:spPr bwMode="auto">
              <a:xfrm>
                <a:off x="0" y="622300"/>
                <a:ext cx="9906000" cy="0"/>
              </a:xfrm>
              <a:prstGeom prst="line">
                <a:avLst/>
              </a:prstGeom>
              <a:noFill/>
              <a:ln w="6350" cap="flat">
                <a:solidFill>
                  <a:srgbClr val="30C1D7">
                    <a:alpha val="40000"/>
                  </a:srgbClr>
                </a:solidFill>
                <a:prstDash val="solid"/>
                <a:miter lim="800000"/>
                <a:headEnd/>
                <a:tailEnd/>
              </a:ln>
              <a:extLst/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200" dirty="0">
                  <a:latin typeface="+mn-lt"/>
                </a:endParaRPr>
              </a:p>
            </p:txBody>
          </p:sp>
        </p:grpSp>
        <p:grpSp>
          <p:nvGrpSpPr>
            <p:cNvPr id="13" name="Five column measure"/>
            <p:cNvGrpSpPr>
              <a:grpSpLocks/>
            </p:cNvGrpSpPr>
            <p:nvPr userDrawn="1"/>
          </p:nvGrpSpPr>
          <p:grpSpPr bwMode="auto">
            <a:xfrm>
              <a:off x="629400" y="5977077"/>
              <a:ext cx="8647200" cy="66674"/>
              <a:chOff x="629400" y="5977077"/>
              <a:chExt cx="8647200" cy="66674"/>
            </a:xfrm>
          </p:grpSpPr>
          <p:sp>
            <p:nvSpPr>
              <p:cNvPr id="16" name="Column 5"/>
              <p:cNvSpPr>
                <a:spLocks/>
              </p:cNvSpPr>
              <p:nvPr/>
            </p:nvSpPr>
            <p:spPr bwMode="auto">
              <a:xfrm>
                <a:off x="7746801" y="5976938"/>
                <a:ext cx="1529755" cy="66675"/>
              </a:xfrm>
              <a:custGeom>
                <a:avLst/>
                <a:gdLst>
                  <a:gd name="T0" fmla="*/ 0 w 1104"/>
                  <a:gd name="T1" fmla="*/ 0 h 42"/>
                  <a:gd name="T2" fmla="*/ 0 w 1104"/>
                  <a:gd name="T3" fmla="*/ 42 h 42"/>
                  <a:gd name="T4" fmla="*/ 1104 w 1104"/>
                  <a:gd name="T5" fmla="*/ 42 h 42"/>
                  <a:gd name="T6" fmla="*/ 1104 w 1104"/>
                  <a:gd name="T7" fmla="*/ 0 h 42"/>
                  <a:gd name="T8" fmla="*/ 0 w 1104"/>
                  <a:gd name="T9" fmla="*/ 0 h 42"/>
                  <a:gd name="T10" fmla="*/ 0 w 1104"/>
                  <a:gd name="T11" fmla="*/ 0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104" h="42">
                    <a:moveTo>
                      <a:pt x="0" y="0"/>
                    </a:moveTo>
                    <a:lnTo>
                      <a:pt x="0" y="42"/>
                    </a:lnTo>
                    <a:lnTo>
                      <a:pt x="1104" y="42"/>
                    </a:lnTo>
                    <a:lnTo>
                      <a:pt x="1104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5">
                  <a:alpha val="15000"/>
                </a:schemeClr>
              </a:solidFill>
              <a:ln>
                <a:noFill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200" dirty="0">
                  <a:latin typeface="+mn-lt"/>
                </a:endParaRPr>
              </a:p>
            </p:txBody>
          </p:sp>
          <p:sp>
            <p:nvSpPr>
              <p:cNvPr id="17" name="Column 4"/>
              <p:cNvSpPr>
                <a:spLocks/>
              </p:cNvSpPr>
              <p:nvPr/>
            </p:nvSpPr>
            <p:spPr bwMode="auto">
              <a:xfrm>
                <a:off x="5966817" y="5976938"/>
                <a:ext cx="1531045" cy="66675"/>
              </a:xfrm>
              <a:custGeom>
                <a:avLst/>
                <a:gdLst>
                  <a:gd name="T0" fmla="*/ 0 w 1104"/>
                  <a:gd name="T1" fmla="*/ 0 h 42"/>
                  <a:gd name="T2" fmla="*/ 0 w 1104"/>
                  <a:gd name="T3" fmla="*/ 42 h 42"/>
                  <a:gd name="T4" fmla="*/ 1104 w 1104"/>
                  <a:gd name="T5" fmla="*/ 42 h 42"/>
                  <a:gd name="T6" fmla="*/ 1104 w 1104"/>
                  <a:gd name="T7" fmla="*/ 0 h 42"/>
                  <a:gd name="T8" fmla="*/ 0 w 1104"/>
                  <a:gd name="T9" fmla="*/ 0 h 42"/>
                  <a:gd name="T10" fmla="*/ 0 w 1104"/>
                  <a:gd name="T11" fmla="*/ 0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104" h="42">
                    <a:moveTo>
                      <a:pt x="0" y="0"/>
                    </a:moveTo>
                    <a:lnTo>
                      <a:pt x="0" y="42"/>
                    </a:lnTo>
                    <a:lnTo>
                      <a:pt x="1104" y="42"/>
                    </a:lnTo>
                    <a:lnTo>
                      <a:pt x="1104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5">
                  <a:alpha val="15000"/>
                </a:schemeClr>
              </a:solidFill>
              <a:ln>
                <a:noFill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200" dirty="0">
                  <a:latin typeface="+mn-lt"/>
                </a:endParaRPr>
              </a:p>
            </p:txBody>
          </p:sp>
          <p:sp>
            <p:nvSpPr>
              <p:cNvPr id="18" name="Column 3"/>
              <p:cNvSpPr>
                <a:spLocks/>
              </p:cNvSpPr>
              <p:nvPr/>
            </p:nvSpPr>
            <p:spPr bwMode="auto">
              <a:xfrm>
                <a:off x="4188123" y="5976938"/>
                <a:ext cx="1529755" cy="66675"/>
              </a:xfrm>
              <a:custGeom>
                <a:avLst/>
                <a:gdLst>
                  <a:gd name="T0" fmla="*/ 0 w 1102"/>
                  <a:gd name="T1" fmla="*/ 0 h 42"/>
                  <a:gd name="T2" fmla="*/ 0 w 1102"/>
                  <a:gd name="T3" fmla="*/ 42 h 42"/>
                  <a:gd name="T4" fmla="*/ 1102 w 1102"/>
                  <a:gd name="T5" fmla="*/ 42 h 42"/>
                  <a:gd name="T6" fmla="*/ 1102 w 1102"/>
                  <a:gd name="T7" fmla="*/ 0 h 42"/>
                  <a:gd name="T8" fmla="*/ 0 w 1102"/>
                  <a:gd name="T9" fmla="*/ 0 h 42"/>
                  <a:gd name="T10" fmla="*/ 0 w 1102"/>
                  <a:gd name="T11" fmla="*/ 0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102" h="42">
                    <a:moveTo>
                      <a:pt x="0" y="0"/>
                    </a:moveTo>
                    <a:lnTo>
                      <a:pt x="0" y="42"/>
                    </a:lnTo>
                    <a:lnTo>
                      <a:pt x="1102" y="42"/>
                    </a:lnTo>
                    <a:lnTo>
                      <a:pt x="1102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5">
                  <a:alpha val="15000"/>
                </a:schemeClr>
              </a:solidFill>
              <a:ln>
                <a:noFill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200" dirty="0">
                  <a:latin typeface="+mn-lt"/>
                </a:endParaRPr>
              </a:p>
            </p:txBody>
          </p:sp>
          <p:sp>
            <p:nvSpPr>
              <p:cNvPr id="19" name="Column 2"/>
              <p:cNvSpPr>
                <a:spLocks/>
              </p:cNvSpPr>
              <p:nvPr/>
            </p:nvSpPr>
            <p:spPr bwMode="auto">
              <a:xfrm>
                <a:off x="2408139" y="5976938"/>
                <a:ext cx="1531044" cy="66675"/>
              </a:xfrm>
              <a:custGeom>
                <a:avLst/>
                <a:gdLst>
                  <a:gd name="T0" fmla="*/ 0 w 1103"/>
                  <a:gd name="T1" fmla="*/ 0 h 42"/>
                  <a:gd name="T2" fmla="*/ 1103 w 1103"/>
                  <a:gd name="T3" fmla="*/ 0 h 42"/>
                  <a:gd name="T4" fmla="*/ 1103 w 1103"/>
                  <a:gd name="T5" fmla="*/ 42 h 42"/>
                  <a:gd name="T6" fmla="*/ 0 w 1103"/>
                  <a:gd name="T7" fmla="*/ 42 h 42"/>
                  <a:gd name="T8" fmla="*/ 0 w 1103"/>
                  <a:gd name="T9" fmla="*/ 0 h 42"/>
                  <a:gd name="T10" fmla="*/ 0 w 1103"/>
                  <a:gd name="T11" fmla="*/ 0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103" h="42">
                    <a:moveTo>
                      <a:pt x="0" y="0"/>
                    </a:moveTo>
                    <a:lnTo>
                      <a:pt x="1103" y="0"/>
                    </a:lnTo>
                    <a:lnTo>
                      <a:pt x="1103" y="42"/>
                    </a:lnTo>
                    <a:lnTo>
                      <a:pt x="0" y="42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5">
                  <a:alpha val="15000"/>
                </a:schemeClr>
              </a:solidFill>
              <a:ln>
                <a:noFill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200" dirty="0">
                  <a:latin typeface="+mn-lt"/>
                </a:endParaRPr>
              </a:p>
            </p:txBody>
          </p:sp>
          <p:sp>
            <p:nvSpPr>
              <p:cNvPr id="20" name="Column 1"/>
              <p:cNvSpPr>
                <a:spLocks/>
              </p:cNvSpPr>
              <p:nvPr/>
            </p:nvSpPr>
            <p:spPr bwMode="auto">
              <a:xfrm>
                <a:off x="629444" y="5976938"/>
                <a:ext cx="1529755" cy="66675"/>
              </a:xfrm>
              <a:custGeom>
                <a:avLst/>
                <a:gdLst>
                  <a:gd name="T0" fmla="*/ 0 w 1103"/>
                  <a:gd name="T1" fmla="*/ 0 h 42"/>
                  <a:gd name="T2" fmla="*/ 0 w 1103"/>
                  <a:gd name="T3" fmla="*/ 42 h 42"/>
                  <a:gd name="T4" fmla="*/ 1103 w 1103"/>
                  <a:gd name="T5" fmla="*/ 42 h 42"/>
                  <a:gd name="T6" fmla="*/ 1103 w 1103"/>
                  <a:gd name="T7" fmla="*/ 0 h 42"/>
                  <a:gd name="T8" fmla="*/ 0 w 1103"/>
                  <a:gd name="T9" fmla="*/ 0 h 42"/>
                  <a:gd name="T10" fmla="*/ 0 w 1103"/>
                  <a:gd name="T11" fmla="*/ 0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103" h="42">
                    <a:moveTo>
                      <a:pt x="0" y="0"/>
                    </a:moveTo>
                    <a:lnTo>
                      <a:pt x="0" y="42"/>
                    </a:lnTo>
                    <a:lnTo>
                      <a:pt x="1103" y="42"/>
                    </a:lnTo>
                    <a:lnTo>
                      <a:pt x="1103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5">
                  <a:alpha val="15000"/>
                </a:schemeClr>
              </a:solidFill>
              <a:ln>
                <a:noFill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200" dirty="0">
                  <a:latin typeface="+mn-lt"/>
                </a:endParaRPr>
              </a:p>
            </p:txBody>
          </p:sp>
        </p:grpSp>
        <p:sp>
          <p:nvSpPr>
            <p:cNvPr id="14" name="Live space"/>
            <p:cNvSpPr>
              <a:spLocks/>
            </p:cNvSpPr>
            <p:nvPr userDrawn="1"/>
          </p:nvSpPr>
          <p:spPr>
            <a:xfrm>
              <a:off x="629444" y="2079625"/>
              <a:ext cx="8647113" cy="4078288"/>
            </a:xfrm>
            <a:prstGeom prst="rect">
              <a:avLst/>
            </a:prstGeom>
            <a:noFill/>
            <a:ln w="9525">
              <a:solidFill>
                <a:srgbClr val="E71C57">
                  <a:alpha val="35000"/>
                </a:srgbClr>
              </a:solidFill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pPr fontAlgn="auto">
                <a:lnSpc>
                  <a:spcPct val="90000"/>
                </a:lnSpc>
                <a:spcBef>
                  <a:spcPts val="0"/>
                </a:spcBef>
                <a:spcAft>
                  <a:spcPts val="1000"/>
                </a:spcAft>
                <a:defRPr/>
              </a:pPr>
              <a:endParaRPr lang="en-US" sz="1200" dirty="0">
                <a:solidFill>
                  <a:schemeClr val="tx1"/>
                </a:solidFill>
              </a:endParaRPr>
            </a:p>
          </p:txBody>
        </p:sp>
        <p:sp>
          <p:nvSpPr>
            <p:cNvPr id="15" name="Footnote example"/>
            <p:cNvSpPr txBox="1">
              <a:spLocks noChangeAspect="1"/>
            </p:cNvSpPr>
            <p:nvPr userDrawn="1"/>
          </p:nvSpPr>
          <p:spPr>
            <a:xfrm>
              <a:off x="629444" y="6145213"/>
              <a:ext cx="7283748" cy="415925"/>
            </a:xfrm>
            <a:prstGeom prst="rect">
              <a:avLst/>
            </a:prstGeom>
            <a:noFill/>
          </p:spPr>
          <p:txBody>
            <a:bodyPr lIns="0" tIns="0" rIns="0" bIns="0" anchor="b">
              <a:spAutoFit/>
            </a:bodyPr>
            <a:lstStyle/>
            <a:p>
              <a:pPr fontAlgn="auto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000" dirty="0">
                  <a:solidFill>
                    <a:schemeClr val="bg1">
                      <a:lumMod val="50000"/>
                    </a:schemeClr>
                  </a:solidFill>
                  <a:latin typeface="+mn-lt"/>
                </a:rPr>
                <a:t>1. xxxx  2. xxxx  3. List footnotes in numerical order. Footnote numbers are not bracketed. Use 10pt font</a:t>
              </a:r>
            </a:p>
            <a:p>
              <a:pPr fontAlgn="auto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000" dirty="0">
                  <a:solidFill>
                    <a:schemeClr val="bg1">
                      <a:lumMod val="50000"/>
                    </a:schemeClr>
                  </a:solidFill>
                  <a:latin typeface="+mn-lt"/>
                </a:rPr>
                <a:t>Note: Do not put a period at the end of the note or the source</a:t>
              </a:r>
            </a:p>
            <a:p>
              <a:pPr fontAlgn="auto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000" dirty="0">
                  <a:solidFill>
                    <a:schemeClr val="bg1">
                      <a:lumMod val="50000"/>
                    </a:schemeClr>
                  </a:solidFill>
                  <a:latin typeface="+mn-lt"/>
                </a:rPr>
                <a:t>Source: Include a source for every chart that you use. Separate sources with a semicolon; </a:t>
              </a:r>
            </a:p>
          </p:txBody>
        </p:sp>
      </p:grpSp>
      <p:sp>
        <p:nvSpPr>
          <p:cNvPr id="5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50000"/>
                  </a:schemeClr>
                </a:solidFill>
                <a:latin typeface="+mn-lt"/>
                <a:sym typeface="Trebuchet MS" panose="020B0603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genda Section Header Overview">
    <p:bg>
      <p:bgPr>
        <a:gradFill rotWithShape="1">
          <a:gsLst>
            <a:gs pos="0">
              <a:srgbClr val="0077BE"/>
            </a:gs>
            <a:gs pos="100000">
              <a:srgbClr val="67BD4A"/>
            </a:gs>
          </a:gsLst>
          <a:lin ang="81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2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989178" name="think-cell Slide" r:id="rId7" imgW="360" imgH="360" progId="">
                  <p:embed/>
                </p:oleObj>
              </mc:Choice>
              <mc:Fallback>
                <p:oleObj name="think-cell Slide" r:id="rId7" imgW="360" imgH="360" progId="">
                  <p:embed/>
                  <p:pic>
                    <p:nvPicPr>
                      <p:cNvPr id="0" name="Picture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Page"/>
          <p:cNvSpPr txBox="1"/>
          <p:nvPr userDrawn="1"/>
        </p:nvSpPr>
        <p:spPr bwMode="white">
          <a:xfrm>
            <a:off x="11018838" y="6403975"/>
            <a:ext cx="381000" cy="153988"/>
          </a:xfrm>
          <a:prstGeom prst="rect">
            <a:avLst/>
          </a:prstGeom>
          <a:noFill/>
        </p:spPr>
        <p:txBody>
          <a:bodyPr lIns="0" tIns="0" rIns="0" bIns="0" anchor="b">
            <a:spAutoFit/>
          </a:bodyPr>
          <a:lstStyle/>
          <a:p>
            <a:pPr algn="r" defTabSz="914400" fontAlgn="auto">
              <a:spcBef>
                <a:spcPts val="0"/>
              </a:spcBef>
              <a:spcAft>
                <a:spcPts val="0"/>
              </a:spcAft>
              <a:defRPr/>
            </a:pPr>
            <a:fld id="{1182C874-2281-4EA6-ADB6-8ABD875F834C}" type="slidenum">
              <a:rPr lang="en-US" sz="1000">
                <a:solidFill>
                  <a:schemeClr val="bg1"/>
                </a:solidFill>
                <a:latin typeface="+mn-lt"/>
                <a:sym typeface="Trebuchet MS" panose="020B0603020202020204" pitchFamily="34" charset="0"/>
              </a:rPr>
              <a:pPr algn="r" defTabSz="914400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sz="1000" dirty="0">
              <a:solidFill>
                <a:schemeClr val="bg1"/>
              </a:solidFill>
              <a:latin typeface="+mn-lt"/>
              <a:sym typeface="Trebuchet MS" panose="020B0603020202020204" pitchFamily="34" charset="0"/>
            </a:endParaRPr>
          </a:p>
        </p:txBody>
      </p:sp>
      <p:sp>
        <p:nvSpPr>
          <p:cNvPr id="4" name="Rectangle 9"/>
          <p:cNvSpPr/>
          <p:nvPr userDrawn="1">
            <p:custDataLst>
              <p:tags r:id="rId3"/>
            </p:custDataLst>
          </p:nvPr>
        </p:nvSpPr>
        <p:spPr>
          <a:xfrm>
            <a:off x="2176463" y="4552950"/>
            <a:ext cx="1071562" cy="871538"/>
          </a:xfrm>
          <a:prstGeom prst="rect">
            <a:avLst/>
          </a:prstGeom>
          <a:noFill/>
          <a:ln w="9525" cap="rnd" cmpd="sng" algn="ctr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x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/>
          <a:lstStyle/>
          <a:p>
            <a:pPr algn="ctr" fontAlgn="auto">
              <a:defRPr/>
            </a:pPr>
            <a:endParaRPr lang="en-US" sz="2000" dirty="0">
              <a:solidFill>
                <a:srgbClr val="FFFFFF">
                  <a:lumMod val="100000"/>
                </a:srgbClr>
              </a:solidFill>
            </a:endParaRPr>
          </a:p>
        </p:txBody>
      </p:sp>
      <p:sp>
        <p:nvSpPr>
          <p:cNvPr id="5" name="Rectangle 10"/>
          <p:cNvSpPr/>
          <p:nvPr userDrawn="1">
            <p:custDataLst>
              <p:tags r:id="rId4"/>
            </p:custDataLst>
          </p:nvPr>
        </p:nvSpPr>
        <p:spPr>
          <a:xfrm>
            <a:off x="3424238" y="4552950"/>
            <a:ext cx="1617662" cy="1312863"/>
          </a:xfrm>
          <a:prstGeom prst="rect">
            <a:avLst/>
          </a:prstGeom>
          <a:noFill/>
          <a:ln w="9525" cap="rnd" cmpd="sng" algn="ctr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x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tIns="180000" rIns="0" bIns="0"/>
          <a:lstStyle/>
          <a:p>
            <a:pPr algn="ctr" fontAlgn="auto">
              <a:defRPr/>
            </a:pPr>
            <a:endParaRPr lang="en-US" sz="2000" dirty="0">
              <a:solidFill>
                <a:srgbClr val="FFFFFF">
                  <a:lumMod val="100000"/>
                </a:srgbClr>
              </a:solidFill>
            </a:endParaRPr>
          </a:p>
        </p:txBody>
      </p:sp>
      <p:sp>
        <p:nvSpPr>
          <p:cNvPr id="6" name="Rectangle 11"/>
          <p:cNvSpPr/>
          <p:nvPr userDrawn="1">
            <p:custDataLst>
              <p:tags r:id="rId5"/>
            </p:custDataLst>
          </p:nvPr>
        </p:nvSpPr>
        <p:spPr>
          <a:xfrm>
            <a:off x="774700" y="914400"/>
            <a:ext cx="4267200" cy="3494088"/>
          </a:xfrm>
          <a:prstGeom prst="rect">
            <a:avLst/>
          </a:prstGeom>
          <a:noFill/>
          <a:ln w="9525" cap="rnd" cmpd="sng" algn="ctr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x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360000" rIns="0" bIns="0"/>
          <a:lstStyle/>
          <a:p>
            <a:pPr algn="ctr" fontAlgn="auto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400" dirty="0">
                <a:solidFill>
                  <a:srgbClr val="FFFFFF">
                    <a:lumMod val="100000"/>
                  </a:srgbClr>
                </a:solidFill>
              </a:rPr>
              <a:t>Agenda</a:t>
            </a:r>
          </a:p>
        </p:txBody>
      </p:sp>
      <p:sp>
        <p:nvSpPr>
          <p:cNvPr id="7" name="Rectangle 7">
            <a:extLst/>
          </p:cNvPr>
          <p:cNvSpPr/>
          <p:nvPr userDrawn="1"/>
        </p:nvSpPr>
        <p:spPr>
          <a:xfrm>
            <a:off x="5473700" y="88900"/>
            <a:ext cx="1246188" cy="153988"/>
          </a:xfrm>
          <a:prstGeom prst="rect">
            <a:avLst/>
          </a:prstGeom>
          <a:noFill/>
          <a:ln w="9525" cap="rnd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anchor="ctr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000" dirty="0">
                <a:solidFill>
                  <a:srgbClr val="C41300"/>
                </a:solidFill>
              </a:rPr>
              <a:t>КОНФИДЕНЦИАЛЬНО</a:t>
            </a:r>
            <a:endParaRPr lang="en-US" sz="1000" dirty="0">
              <a:solidFill>
                <a:srgbClr val="C41300"/>
              </a:solidFill>
            </a:endParaRPr>
          </a:p>
        </p:txBody>
      </p:sp>
    </p:spTree>
  </p:cSld>
  <p:clrMapOvr>
    <a:masterClrMapping/>
  </p:clrMapOvr>
  <p:transition>
    <p:fade/>
  </p:transition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genda Section Header">
    <p:bg>
      <p:bgPr>
        <a:gradFill rotWithShape="1">
          <a:gsLst>
            <a:gs pos="0">
              <a:srgbClr val="0077BE"/>
            </a:gs>
            <a:gs pos="100000">
              <a:srgbClr val="67BD4A"/>
            </a:gs>
          </a:gsLst>
          <a:lin ang="81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2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990202" name="think-cell Slide" r:id="rId6" imgW="360" imgH="360" progId="">
                  <p:embed/>
                </p:oleObj>
              </mc:Choice>
              <mc:Fallback>
                <p:oleObj name="think-cell Slide" r:id="rId6" imgW="360" imgH="360" progId="">
                  <p:embed/>
                  <p:pic>
                    <p:nvPicPr>
                      <p:cNvPr id="0" name="Picture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Page"/>
          <p:cNvSpPr txBox="1"/>
          <p:nvPr userDrawn="1"/>
        </p:nvSpPr>
        <p:spPr bwMode="white">
          <a:xfrm>
            <a:off x="11018838" y="6403975"/>
            <a:ext cx="381000" cy="153988"/>
          </a:xfrm>
          <a:prstGeom prst="rect">
            <a:avLst/>
          </a:prstGeom>
          <a:noFill/>
        </p:spPr>
        <p:txBody>
          <a:bodyPr lIns="0" tIns="0" rIns="0" bIns="0" anchor="b">
            <a:spAutoFit/>
          </a:bodyPr>
          <a:lstStyle/>
          <a:p>
            <a:pPr algn="r" defTabSz="914400" fontAlgn="auto">
              <a:spcBef>
                <a:spcPts val="0"/>
              </a:spcBef>
              <a:spcAft>
                <a:spcPts val="0"/>
              </a:spcAft>
              <a:defRPr/>
            </a:pPr>
            <a:fld id="{C136DCB9-BC44-4C19-AA20-8FB51653D7FA}" type="slidenum">
              <a:rPr lang="en-US" sz="1000">
                <a:solidFill>
                  <a:schemeClr val="bg1"/>
                </a:solidFill>
                <a:latin typeface="+mn-lt"/>
                <a:sym typeface="Trebuchet MS" panose="020B0603020202020204" pitchFamily="34" charset="0"/>
              </a:rPr>
              <a:pPr algn="r" defTabSz="914400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sz="1000" dirty="0">
              <a:solidFill>
                <a:schemeClr val="bg1"/>
              </a:solidFill>
              <a:latin typeface="+mn-lt"/>
              <a:sym typeface="Trebuchet MS" panose="020B0603020202020204" pitchFamily="34" charset="0"/>
            </a:endParaRPr>
          </a:p>
        </p:txBody>
      </p:sp>
      <p:sp>
        <p:nvSpPr>
          <p:cNvPr id="4" name="Rectangle 9"/>
          <p:cNvSpPr/>
          <p:nvPr userDrawn="1">
            <p:custDataLst>
              <p:tags r:id="rId3"/>
            </p:custDataLst>
          </p:nvPr>
        </p:nvSpPr>
        <p:spPr>
          <a:xfrm>
            <a:off x="1090613" y="2668588"/>
            <a:ext cx="10012362" cy="3200400"/>
          </a:xfrm>
          <a:prstGeom prst="rect">
            <a:avLst/>
          </a:prstGeom>
          <a:noFill/>
          <a:ln w="9525" cap="rnd" cmpd="sng" algn="ctr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x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74320" tIns="274320" rIns="274320" bIns="137160" anchor="b"/>
          <a:lstStyle/>
          <a:p>
            <a:pPr fontAlgn="auto">
              <a:lnSpc>
                <a:spcPts val="6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US" sz="4400" dirty="0">
              <a:solidFill>
                <a:srgbClr val="FFFFFF">
                  <a:lumMod val="100000"/>
                </a:srgbClr>
              </a:solidFill>
            </a:endParaRPr>
          </a:p>
        </p:txBody>
      </p:sp>
      <p:sp>
        <p:nvSpPr>
          <p:cNvPr id="5" name="Rectangle 10"/>
          <p:cNvSpPr/>
          <p:nvPr userDrawn="1">
            <p:custDataLst>
              <p:tags r:id="rId4"/>
            </p:custDataLst>
          </p:nvPr>
        </p:nvSpPr>
        <p:spPr>
          <a:xfrm>
            <a:off x="1090613" y="1457325"/>
            <a:ext cx="1128712" cy="919163"/>
          </a:xfrm>
          <a:prstGeom prst="rect">
            <a:avLst/>
          </a:prstGeom>
          <a:noFill/>
          <a:ln w="9525" cap="rnd" cmpd="sng" algn="ctr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x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/>
          <a:lstStyle/>
          <a:p>
            <a:pPr algn="ctr" fontAlgn="auto">
              <a:defRPr/>
            </a:pPr>
            <a:endParaRPr lang="en-US" sz="2000" dirty="0">
              <a:solidFill>
                <a:srgbClr val="FFFFFF">
                  <a:lumMod val="100000"/>
                </a:srgbClr>
              </a:solidFill>
            </a:endParaRPr>
          </a:p>
        </p:txBody>
      </p:sp>
      <p:sp>
        <p:nvSpPr>
          <p:cNvPr id="6" name="Rectangle 7">
            <a:extLst/>
          </p:cNvPr>
          <p:cNvSpPr/>
          <p:nvPr userDrawn="1"/>
        </p:nvSpPr>
        <p:spPr>
          <a:xfrm>
            <a:off x="5473700" y="88900"/>
            <a:ext cx="1246188" cy="153988"/>
          </a:xfrm>
          <a:prstGeom prst="rect">
            <a:avLst/>
          </a:prstGeom>
          <a:noFill/>
          <a:ln w="9525" cap="rnd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anchor="ctr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000" dirty="0">
                <a:solidFill>
                  <a:srgbClr val="C41300"/>
                </a:solidFill>
              </a:rPr>
              <a:t>КОНФИДЕНЦИАЛЬНО</a:t>
            </a:r>
            <a:endParaRPr lang="en-US" sz="1000" dirty="0">
              <a:solidFill>
                <a:srgbClr val="C41300"/>
              </a:solidFill>
            </a:endParaRPr>
          </a:p>
        </p:txBody>
      </p:sp>
    </p:spTree>
  </p:cSld>
  <p:clrMapOvr>
    <a:masterClrMapping/>
  </p:clrMapOvr>
  <p:transition>
    <p:fade/>
  </p:transition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genda Full Width Overview">
    <p:bg>
      <p:bgPr>
        <a:gradFill rotWithShape="1">
          <a:gsLst>
            <a:gs pos="0">
              <a:srgbClr val="0077BE"/>
            </a:gs>
            <a:gs pos="100000">
              <a:srgbClr val="67BD4A"/>
            </a:gs>
          </a:gsLst>
          <a:lin ang="81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2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991226" name="think-cell Slide" r:id="rId6" imgW="360" imgH="360" progId="">
                  <p:embed/>
                </p:oleObj>
              </mc:Choice>
              <mc:Fallback>
                <p:oleObj name="think-cell Slide" r:id="rId6" imgW="360" imgH="360" progId="">
                  <p:embed/>
                  <p:pic>
                    <p:nvPicPr>
                      <p:cNvPr id="0" name="Picture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Page"/>
          <p:cNvSpPr txBox="1"/>
          <p:nvPr userDrawn="1"/>
        </p:nvSpPr>
        <p:spPr bwMode="white">
          <a:xfrm>
            <a:off x="11018838" y="6403975"/>
            <a:ext cx="381000" cy="153988"/>
          </a:xfrm>
          <a:prstGeom prst="rect">
            <a:avLst/>
          </a:prstGeom>
          <a:noFill/>
        </p:spPr>
        <p:txBody>
          <a:bodyPr lIns="0" tIns="0" rIns="0" bIns="0" anchor="b">
            <a:spAutoFit/>
          </a:bodyPr>
          <a:lstStyle/>
          <a:p>
            <a:pPr algn="r" defTabSz="914400" fontAlgn="auto">
              <a:spcBef>
                <a:spcPts val="0"/>
              </a:spcBef>
              <a:spcAft>
                <a:spcPts val="0"/>
              </a:spcAft>
              <a:defRPr/>
            </a:pPr>
            <a:fld id="{C674B8F7-B502-445C-9EDC-11D557F21603}" type="slidenum">
              <a:rPr lang="en-US" sz="1000">
                <a:solidFill>
                  <a:schemeClr val="bg1"/>
                </a:solidFill>
                <a:latin typeface="+mn-lt"/>
                <a:sym typeface="Trebuchet MS" panose="020B0603020202020204" pitchFamily="34" charset="0"/>
              </a:rPr>
              <a:pPr algn="r" defTabSz="914400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sz="1000" dirty="0">
              <a:solidFill>
                <a:schemeClr val="bg1"/>
              </a:solidFill>
              <a:latin typeface="+mn-lt"/>
              <a:sym typeface="Trebuchet MS" panose="020B0603020202020204" pitchFamily="34" charset="0"/>
            </a:endParaRPr>
          </a:p>
        </p:txBody>
      </p:sp>
      <p:cxnSp>
        <p:nvCxnSpPr>
          <p:cNvPr id="4" name="Straight Connector 9"/>
          <p:cNvCxnSpPr/>
          <p:nvPr userDrawn="1">
            <p:custDataLst>
              <p:tags r:id="rId3"/>
            </p:custDataLst>
          </p:nvPr>
        </p:nvCxnSpPr>
        <p:spPr>
          <a:xfrm>
            <a:off x="773113" y="1206500"/>
            <a:ext cx="11418887" cy="0"/>
          </a:xfrm>
          <a:prstGeom prst="line">
            <a:avLst/>
          </a:prstGeom>
          <a:noFill/>
          <a:ln w="9525" cap="rnd" cmpd="sng" algn="ctr">
            <a:solidFill>
              <a:srgbClr val="FFFFFF"/>
            </a:solidFill>
            <a:prstDash val="solid"/>
            <a:round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Rectangle 10"/>
          <p:cNvSpPr/>
          <p:nvPr userDrawn="1">
            <p:custDataLst>
              <p:tags r:id="rId4"/>
            </p:custDataLst>
          </p:nvPr>
        </p:nvSpPr>
        <p:spPr>
          <a:xfrm>
            <a:off x="773113" y="622300"/>
            <a:ext cx="8850312" cy="471488"/>
          </a:xfrm>
          <a:prstGeom prst="rect">
            <a:avLst/>
          </a:prstGeom>
          <a:noFill/>
          <a:ln w="9525" cap="rnd" cmpd="sng" algn="ctr">
            <a:noFill/>
            <a:prstDash val="solid"/>
            <a:round/>
            <a:headEnd type="none" w="med" len="med"/>
            <a:tailEnd type="none" w="med" len="med"/>
          </a:ln>
          <a:ex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/>
          <a:lstStyle/>
          <a:p>
            <a:pPr fontAlgn="auto">
              <a:lnSpc>
                <a:spcPct val="90000"/>
              </a:lnSpc>
              <a:spcAft>
                <a:spcPts val="0"/>
              </a:spcAft>
              <a:defRPr/>
            </a:pPr>
            <a:r>
              <a:rPr lang="en-US" sz="2800" dirty="0">
                <a:solidFill>
                  <a:schemeClr val="bg1">
                    <a:lumMod val="100000"/>
                  </a:schemeClr>
                </a:solidFill>
              </a:rPr>
              <a:t>Agenda</a:t>
            </a:r>
          </a:p>
        </p:txBody>
      </p:sp>
      <p:sp>
        <p:nvSpPr>
          <p:cNvPr id="6" name="Rectangle 7">
            <a:extLst/>
          </p:cNvPr>
          <p:cNvSpPr/>
          <p:nvPr userDrawn="1"/>
        </p:nvSpPr>
        <p:spPr>
          <a:xfrm>
            <a:off x="5473700" y="88900"/>
            <a:ext cx="1246188" cy="153988"/>
          </a:xfrm>
          <a:prstGeom prst="rect">
            <a:avLst/>
          </a:prstGeom>
          <a:noFill/>
          <a:ln w="9525" cap="rnd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anchor="ctr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000" dirty="0">
                <a:solidFill>
                  <a:srgbClr val="C41300"/>
                </a:solidFill>
              </a:rPr>
              <a:t>КОНФИДЕНЦИАЛЬНО</a:t>
            </a:r>
            <a:endParaRPr lang="en-US" sz="1000" dirty="0">
              <a:solidFill>
                <a:srgbClr val="C41300"/>
              </a:solidFill>
            </a:endParaRPr>
          </a:p>
        </p:txBody>
      </p:sp>
    </p:spTree>
  </p:cSld>
  <p:clrMapOvr>
    <a:masterClrMapping/>
  </p:clrMapOvr>
  <p:transition>
    <p:fade/>
  </p:transition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genda Two-Thirds">
    <p:bg>
      <p:bgPr>
        <a:gradFill rotWithShape="1">
          <a:gsLst>
            <a:gs pos="0">
              <a:srgbClr val="0077BE"/>
            </a:gs>
            <a:gs pos="100000">
              <a:srgbClr val="67BD4A"/>
            </a:gs>
          </a:gsLst>
          <a:lin ang="81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2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992250" name="think-cell Slide" r:id="rId4" imgW="360" imgH="360" progId="">
                  <p:embed/>
                </p:oleObj>
              </mc:Choice>
              <mc:Fallback>
                <p:oleObj name="think-cell Slide" r:id="rId4" imgW="360" imgH="360" progId="">
                  <p:embed/>
                  <p:pic>
                    <p:nvPicPr>
                      <p:cNvPr id="0" name="Picture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3" name="Shadow"/>
          <p:cNvPicPr>
            <a:picLocks noChangeAspect="1"/>
          </p:cNvPicPr>
          <p:nvPr userDrawn="1"/>
        </p:nvPicPr>
        <p:blipFill>
          <a:blip r:embed="rId6"/>
          <a:srcRect l="101" t="8742" r="29398" b="27"/>
          <a:stretch>
            <a:fillRect/>
          </a:stretch>
        </p:blipFill>
        <p:spPr bwMode="ltGray">
          <a:xfrm>
            <a:off x="3621088" y="0"/>
            <a:ext cx="51435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PanelGray"/>
          <p:cNvSpPr/>
          <p:nvPr userDrawn="1"/>
        </p:nvSpPr>
        <p:spPr bwMode="white">
          <a:xfrm>
            <a:off x="4137025" y="-1588"/>
            <a:ext cx="8054975" cy="6859588"/>
          </a:xfrm>
          <a:custGeom>
            <a:avLst/>
            <a:gdLst>
              <a:gd name="connsiteX0" fmla="*/ 0 w 6553548"/>
              <a:gd name="connsiteY0" fmla="*/ 0 h 6859309"/>
              <a:gd name="connsiteX1" fmla="*/ 6553548 w 6553548"/>
              <a:gd name="connsiteY1" fmla="*/ 0 h 6859309"/>
              <a:gd name="connsiteX2" fmla="*/ 6553548 w 6553548"/>
              <a:gd name="connsiteY2" fmla="*/ 6859309 h 6859309"/>
              <a:gd name="connsiteX3" fmla="*/ 0 w 6553548"/>
              <a:gd name="connsiteY3" fmla="*/ 6859309 h 68593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553548" h="6859309">
                <a:moveTo>
                  <a:pt x="0" y="0"/>
                </a:moveTo>
                <a:lnTo>
                  <a:pt x="6553548" y="0"/>
                </a:lnTo>
                <a:lnTo>
                  <a:pt x="6553548" y="6859309"/>
                </a:lnTo>
                <a:lnTo>
                  <a:pt x="0" y="6859309"/>
                </a:lnTo>
                <a:close/>
              </a:path>
            </a:pathLst>
          </a:custGeom>
          <a:solidFill>
            <a:srgbClr val="F2F2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200" dirty="0">
              <a:solidFill>
                <a:schemeClr val="bg1"/>
              </a:solidFill>
              <a:sym typeface="Trebuchet MS" panose="020B0603020202020204" pitchFamily="34" charset="0"/>
            </a:endParaRPr>
          </a:p>
        </p:txBody>
      </p:sp>
      <p:sp>
        <p:nvSpPr>
          <p:cNvPr id="5" name="Page"/>
          <p:cNvSpPr txBox="1"/>
          <p:nvPr userDrawn="1"/>
        </p:nvSpPr>
        <p:spPr>
          <a:xfrm>
            <a:off x="11018838" y="6405563"/>
            <a:ext cx="381000" cy="153987"/>
          </a:xfrm>
          <a:prstGeom prst="rect">
            <a:avLst/>
          </a:prstGeom>
          <a:noFill/>
        </p:spPr>
        <p:txBody>
          <a:bodyPr lIns="0" tIns="0" rIns="0" bIns="0" anchor="b">
            <a:spAutoFit/>
          </a:bodyPr>
          <a:lstStyle/>
          <a:p>
            <a:pPr algn="r" defTabSz="914400" fontAlgn="auto">
              <a:spcBef>
                <a:spcPts val="0"/>
              </a:spcBef>
              <a:spcAft>
                <a:spcPts val="0"/>
              </a:spcAft>
              <a:defRPr/>
            </a:pPr>
            <a:fld id="{A069F8E7-DD6B-4FBD-A46B-808FAAC2F480}" type="slidenum">
              <a:rPr lang="en-US" sz="1000">
                <a:solidFill>
                  <a:schemeClr val="bg1">
                    <a:lumMod val="50000"/>
                  </a:schemeClr>
                </a:solidFill>
                <a:latin typeface="+mn-lt"/>
                <a:sym typeface="Trebuchet MS" panose="020B0603020202020204" pitchFamily="34" charset="0"/>
              </a:rPr>
              <a:pPr algn="r" defTabSz="914400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sz="1000" dirty="0">
              <a:solidFill>
                <a:schemeClr val="bg1">
                  <a:lumMod val="50000"/>
                </a:schemeClr>
              </a:solidFill>
              <a:latin typeface="+mn-lt"/>
              <a:sym typeface="Trebuchet MS" panose="020B0603020202020204" pitchFamily="34" charset="0"/>
            </a:endParaRPr>
          </a:p>
        </p:txBody>
      </p:sp>
      <p:sp>
        <p:nvSpPr>
          <p:cNvPr id="6" name="TextBox 2"/>
          <p:cNvSpPr txBox="1"/>
          <p:nvPr userDrawn="1"/>
        </p:nvSpPr>
        <p:spPr>
          <a:xfrm>
            <a:off x="774700" y="2681288"/>
            <a:ext cx="3044825" cy="1498600"/>
          </a:xfrm>
          <a:prstGeom prst="rect">
            <a:avLst/>
          </a:prstGeom>
          <a:noFill/>
          <a:ln cap="rnd">
            <a:noFill/>
            <a:prstDash val="solid"/>
          </a:ln>
        </p:spPr>
        <p:txBody>
          <a:bodyPr lIns="0" tIns="0" rIns="0" bIns="0" anchor="ctr"/>
          <a:lstStyle/>
          <a:p>
            <a:pPr fontAlgn="auto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defRPr/>
            </a:pPr>
            <a:r>
              <a:rPr lang="en-US" sz="2800" dirty="0">
                <a:solidFill>
                  <a:schemeClr val="bg1"/>
                </a:solidFill>
                <a:latin typeface="+mn-lt"/>
              </a:rPr>
              <a:t>Agenda</a:t>
            </a:r>
          </a:p>
        </p:txBody>
      </p:sp>
      <p:sp>
        <p:nvSpPr>
          <p:cNvPr id="7" name="Rectangle 7">
            <a:extLst/>
          </p:cNvPr>
          <p:cNvSpPr/>
          <p:nvPr userDrawn="1"/>
        </p:nvSpPr>
        <p:spPr>
          <a:xfrm>
            <a:off x="5473700" y="88900"/>
            <a:ext cx="1246188" cy="153988"/>
          </a:xfrm>
          <a:prstGeom prst="rect">
            <a:avLst/>
          </a:prstGeom>
          <a:noFill/>
          <a:ln w="9525" cap="rnd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anchor="ctr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000" dirty="0">
                <a:solidFill>
                  <a:srgbClr val="C41300"/>
                </a:solidFill>
              </a:rPr>
              <a:t>КОНФИДЕНЦИАЛЬНО</a:t>
            </a:r>
            <a:endParaRPr lang="en-US" sz="1000" dirty="0">
              <a:solidFill>
                <a:srgbClr val="C41300"/>
              </a:solidFill>
            </a:endParaRPr>
          </a:p>
        </p:txBody>
      </p:sp>
    </p:spTree>
  </p:cSld>
  <p:clrMapOvr>
    <a:masterClrMapping/>
  </p:clrMapOvr>
  <p:transition>
    <p:fade/>
  </p:transition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Agenda D. Section Header Overview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2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993779" name="think-cell Slide" r:id="rId9" imgW="360" imgH="360" progId="">
                  <p:embed/>
                </p:oleObj>
              </mc:Choice>
              <mc:Fallback>
                <p:oleObj name="think-cell Slide" r:id="rId9" imgW="360" imgH="360" progId="">
                  <p:embed/>
                  <p:pic>
                    <p:nvPicPr>
                      <p:cNvPr id="0" name="Picture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Rectangle 2" hidden="1"/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195263" cy="158750"/>
          </a:xfrm>
          <a:prstGeom prst="rect">
            <a:avLst/>
          </a:prstGeom>
          <a:solidFill>
            <a:srgbClr val="0077BE"/>
          </a:solidFill>
          <a:ln w="9525" cap="rnd" cmpd="sng" algn="ctr">
            <a:solidFill>
              <a:srgbClr val="0077BE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000" dirty="0">
              <a:solidFill>
                <a:srgbClr val="FFFFFF"/>
              </a:solidFill>
              <a:ea typeface="+mj-ea"/>
              <a:cs typeface="+mj-cs"/>
              <a:sym typeface="Trebuchet MS" panose="020B0603020202020204" pitchFamily="34" charset="0"/>
            </a:endParaRPr>
          </a:p>
        </p:txBody>
      </p:sp>
      <p:sp>
        <p:nvSpPr>
          <p:cNvPr id="4" name="Page"/>
          <p:cNvSpPr txBox="1"/>
          <p:nvPr userDrawn="1"/>
        </p:nvSpPr>
        <p:spPr>
          <a:xfrm>
            <a:off x="11018838" y="6405563"/>
            <a:ext cx="381000" cy="153987"/>
          </a:xfrm>
          <a:prstGeom prst="rect">
            <a:avLst/>
          </a:prstGeom>
          <a:noFill/>
        </p:spPr>
        <p:txBody>
          <a:bodyPr lIns="0" tIns="0" rIns="0" bIns="0" anchor="b">
            <a:spAutoFit/>
          </a:bodyPr>
          <a:lstStyle/>
          <a:p>
            <a:pPr algn="r" defTabSz="914400" fontAlgn="auto">
              <a:spcBef>
                <a:spcPts val="0"/>
              </a:spcBef>
              <a:spcAft>
                <a:spcPts val="0"/>
              </a:spcAft>
              <a:defRPr/>
            </a:pPr>
            <a:fld id="{572E9BC7-3A43-40FF-98BC-300F36D8F55E}" type="slidenum">
              <a:rPr lang="en-US" sz="1000">
                <a:solidFill>
                  <a:schemeClr val="bg1">
                    <a:lumMod val="50000"/>
                  </a:schemeClr>
                </a:solidFill>
                <a:latin typeface="+mn-lt"/>
                <a:sym typeface="Trebuchet MS" panose="020B0603020202020204" pitchFamily="34" charset="0"/>
              </a:rPr>
              <a:pPr algn="r" defTabSz="914400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sz="1000" dirty="0">
              <a:solidFill>
                <a:schemeClr val="bg1">
                  <a:lumMod val="50000"/>
                </a:schemeClr>
              </a:solidFill>
              <a:latin typeface="+mn-lt"/>
              <a:sym typeface="Trebuchet MS" panose="020B0603020202020204" pitchFamily="34" charset="0"/>
            </a:endParaRPr>
          </a:p>
        </p:txBody>
      </p:sp>
      <p:sp>
        <p:nvSpPr>
          <p:cNvPr id="5" name="Rectangle 9">
            <a:extLst/>
          </p:cNvPr>
          <p:cNvSpPr/>
          <p:nvPr userDrawn="1"/>
        </p:nvSpPr>
        <p:spPr>
          <a:xfrm>
            <a:off x="10796588" y="171450"/>
            <a:ext cx="998537" cy="122238"/>
          </a:xfrm>
          <a:prstGeom prst="rect">
            <a:avLst/>
          </a:prstGeom>
          <a:noFill/>
          <a:ln w="9525" cap="rnd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anchor="ctr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800" dirty="0">
                <a:solidFill>
                  <a:srgbClr val="C8C8C8"/>
                </a:solidFill>
              </a:rPr>
              <a:t>КОНФИДЕНЦИАЛЬНО</a:t>
            </a:r>
            <a:endParaRPr lang="en-US" sz="800" dirty="0">
              <a:solidFill>
                <a:srgbClr val="C8C8C8"/>
              </a:solidFill>
            </a:endParaRPr>
          </a:p>
        </p:txBody>
      </p:sp>
      <p:graphicFrame>
        <p:nvGraphicFramePr>
          <p:cNvPr id="6" name="Object 3"/>
          <p:cNvGraphicFramePr>
            <a:graphicFrameLocks noChangeAspect="1"/>
          </p:cNvGraphicFramePr>
          <p:nvPr>
            <p:custDataLst>
              <p:tags r:id="rId4"/>
            </p:custData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993780" name="think-cell Slide" r:id="rId11" imgW="360" imgH="360" progId="">
                  <p:embed/>
                </p:oleObj>
              </mc:Choice>
              <mc:Fallback>
                <p:oleObj name="think-cell Slide" r:id="rId11" imgW="360" imgH="360" progId="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Rectangle 7"/>
          <p:cNvSpPr/>
          <p:nvPr userDrawn="1">
            <p:custDataLst>
              <p:tags r:id="rId5"/>
            </p:custDataLst>
          </p:nvPr>
        </p:nvSpPr>
        <p:spPr>
          <a:xfrm>
            <a:off x="2176463" y="4552950"/>
            <a:ext cx="1071562" cy="871538"/>
          </a:xfrm>
          <a:prstGeom prst="rect">
            <a:avLst/>
          </a:prstGeom>
          <a:noFill/>
          <a:ln w="9525" cap="rnd" cmpd="sng" algn="ctr">
            <a:solidFill>
              <a:srgbClr val="0077BE"/>
            </a:solidFill>
            <a:prstDash val="solid"/>
            <a:round/>
            <a:headEnd type="none" w="med" len="med"/>
            <a:tailEnd type="none" w="med" len="med"/>
          </a:ln>
          <a:ex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/>
          <a:lstStyle/>
          <a:p>
            <a:pPr algn="ctr" fontAlgn="auto">
              <a:defRPr/>
            </a:pPr>
            <a:endParaRPr lang="en-US" sz="1200" dirty="0">
              <a:solidFill>
                <a:schemeClr val="tx1">
                  <a:lumMod val="100000"/>
                </a:schemeClr>
              </a:solidFill>
            </a:endParaRPr>
          </a:p>
        </p:txBody>
      </p:sp>
      <p:sp>
        <p:nvSpPr>
          <p:cNvPr id="8" name="Rectangle 8"/>
          <p:cNvSpPr/>
          <p:nvPr userDrawn="1">
            <p:custDataLst>
              <p:tags r:id="rId6"/>
            </p:custDataLst>
          </p:nvPr>
        </p:nvSpPr>
        <p:spPr>
          <a:xfrm>
            <a:off x="3424238" y="4552950"/>
            <a:ext cx="1617662" cy="1312863"/>
          </a:xfrm>
          <a:prstGeom prst="rect">
            <a:avLst/>
          </a:prstGeom>
          <a:noFill/>
          <a:ln w="9525" cap="rnd" cmpd="sng" algn="ctr">
            <a:solidFill>
              <a:srgbClr val="0077BE"/>
            </a:solidFill>
            <a:prstDash val="solid"/>
            <a:round/>
            <a:headEnd type="none" w="med" len="med"/>
            <a:tailEnd type="none" w="med" len="med"/>
          </a:ln>
          <a:ex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tIns="180000" rIns="0" bIns="0"/>
          <a:lstStyle/>
          <a:p>
            <a:pPr algn="ctr" fontAlgn="auto">
              <a:defRPr/>
            </a:pPr>
            <a:endParaRPr lang="en-US" sz="1200" dirty="0">
              <a:solidFill>
                <a:schemeClr val="tx1">
                  <a:lumMod val="100000"/>
                </a:schemeClr>
              </a:solidFill>
            </a:endParaRPr>
          </a:p>
        </p:txBody>
      </p:sp>
      <p:sp>
        <p:nvSpPr>
          <p:cNvPr id="9" name="Rectangle 9"/>
          <p:cNvSpPr/>
          <p:nvPr userDrawn="1">
            <p:custDataLst>
              <p:tags r:id="rId7"/>
            </p:custDataLst>
          </p:nvPr>
        </p:nvSpPr>
        <p:spPr>
          <a:xfrm>
            <a:off x="774700" y="914400"/>
            <a:ext cx="4267200" cy="3494088"/>
          </a:xfrm>
          <a:prstGeom prst="rect">
            <a:avLst/>
          </a:prstGeom>
          <a:noFill/>
          <a:ln w="9525" cap="rnd" cmpd="sng" algn="ctr">
            <a:solidFill>
              <a:srgbClr val="0077BE"/>
            </a:solidFill>
            <a:prstDash val="solid"/>
            <a:round/>
            <a:headEnd type="none" w="med" len="med"/>
            <a:tailEnd type="none" w="med" len="med"/>
          </a:ln>
          <a:ex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360000" rIns="0" bIns="0"/>
          <a:lstStyle/>
          <a:p>
            <a:pPr algn="ctr" fontAlgn="auto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400" dirty="0">
                <a:solidFill>
                  <a:srgbClr val="0077BE"/>
                </a:solidFill>
              </a:rPr>
              <a:t>Agenda</a:t>
            </a:r>
          </a:p>
        </p:txBody>
      </p:sp>
    </p:spTree>
  </p:cSld>
  <p:clrMapOvr>
    <a:masterClrMapping/>
  </p:clrMapOvr>
  <p:transition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header line">
    <p:bg bwMode="blackWhite">
      <p:bgPr>
        <a:gradFill rotWithShape="1">
          <a:gsLst>
            <a:gs pos="0">
              <a:srgbClr val="0077BE"/>
            </a:gs>
            <a:gs pos="100000">
              <a:srgbClr val="67BD4A"/>
            </a:gs>
          </a:gsLst>
          <a:lin ang="81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age"/>
          <p:cNvSpPr txBox="1"/>
          <p:nvPr userDrawn="1"/>
        </p:nvSpPr>
        <p:spPr>
          <a:xfrm>
            <a:off x="11018838" y="6405563"/>
            <a:ext cx="381000" cy="153987"/>
          </a:xfrm>
          <a:prstGeom prst="rect">
            <a:avLst/>
          </a:prstGeom>
          <a:noFill/>
        </p:spPr>
        <p:txBody>
          <a:bodyPr lIns="0" tIns="0" rIns="0" bIns="0" anchor="b">
            <a:spAutoFit/>
          </a:bodyPr>
          <a:lstStyle/>
          <a:p>
            <a:pPr algn="r" defTabSz="914400" fontAlgn="auto">
              <a:spcBef>
                <a:spcPts val="0"/>
              </a:spcBef>
              <a:spcAft>
                <a:spcPts val="0"/>
              </a:spcAft>
              <a:defRPr/>
            </a:pPr>
            <a:fld id="{E8A88D78-3C0D-45BD-8ED1-3111418820E1}" type="slidenum">
              <a:rPr lang="en-US" sz="1000">
                <a:solidFill>
                  <a:schemeClr val="bg1"/>
                </a:solidFill>
                <a:latin typeface="+mn-lt"/>
                <a:sym typeface="Trebuchet MS" panose="020B0603020202020204" pitchFamily="34" charset="0"/>
              </a:rPr>
              <a:pPr algn="r" defTabSz="914400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sz="1000" dirty="0">
              <a:solidFill>
                <a:schemeClr val="bg1"/>
              </a:solidFill>
              <a:latin typeface="+mn-lt"/>
              <a:sym typeface="Trebuchet MS" panose="020B0603020202020204" pitchFamily="34" charset="0"/>
            </a:endParaRPr>
          </a:p>
        </p:txBody>
      </p:sp>
      <p:cxnSp>
        <p:nvCxnSpPr>
          <p:cNvPr id="4" name="Line"/>
          <p:cNvCxnSpPr/>
          <p:nvPr userDrawn="1"/>
        </p:nvCxnSpPr>
        <p:spPr bwMode="white">
          <a:xfrm>
            <a:off x="774700" y="3679825"/>
            <a:ext cx="11417300" cy="0"/>
          </a:xfrm>
          <a:prstGeom prst="line">
            <a:avLst/>
          </a:prstGeom>
          <a:ln w="19050" cmpd="sng">
            <a:solidFill>
              <a:schemeClr val="bg1"/>
            </a:solidFill>
            <a:miter lim="800000"/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Rectangle 6">
            <a:extLst/>
          </p:cNvPr>
          <p:cNvSpPr/>
          <p:nvPr userDrawn="1"/>
        </p:nvSpPr>
        <p:spPr>
          <a:xfrm>
            <a:off x="10796588" y="171450"/>
            <a:ext cx="998537" cy="122238"/>
          </a:xfrm>
          <a:prstGeom prst="rect">
            <a:avLst/>
          </a:prstGeom>
          <a:noFill/>
          <a:ln w="9525" cap="rnd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anchor="ctr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800" dirty="0">
                <a:solidFill>
                  <a:srgbClr val="C8C8C8"/>
                </a:solidFill>
              </a:rPr>
              <a:t>КОНФИДЕНЦИАЛЬНО</a:t>
            </a:r>
            <a:endParaRPr lang="en-US" sz="800" dirty="0">
              <a:solidFill>
                <a:srgbClr val="C8C8C8"/>
              </a:solidFill>
            </a:endParaRPr>
          </a:p>
        </p:txBody>
      </p:sp>
      <p:sp>
        <p:nvSpPr>
          <p:cNvPr id="147" name="Title 1"/>
          <p:cNvSpPr>
            <a:spLocks noGrp="1"/>
          </p:cNvSpPr>
          <p:nvPr>
            <p:ph type="title"/>
          </p:nvPr>
        </p:nvSpPr>
        <p:spPr bwMode="blackWhite">
          <a:xfrm>
            <a:off x="775384" y="3826800"/>
            <a:ext cx="10642708" cy="2041200"/>
          </a:xfrm>
        </p:spPr>
        <p:txBody>
          <a:bodyPr>
            <a:noAutofit/>
          </a:bodyPr>
          <a:lstStyle>
            <a:lvl1pPr>
              <a:defRPr sz="4400">
                <a:solidFill>
                  <a:schemeClr val="bg1"/>
                </a:solidFill>
                <a:latin typeface="+mj-lt"/>
                <a:sym typeface="Trebuchet MS" panose="020B0603020202020204" pitchFamily="34" charset="0"/>
              </a:defRPr>
            </a:lvl1pPr>
          </a:lstStyle>
          <a:p>
            <a:r>
              <a:rPr lang="ru-RU" dirty="0"/>
              <a:t>Образец заголовка</a:t>
            </a:r>
            <a:endParaRPr lang="en-US" dirty="0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  <a:latin typeface="+mn-lt"/>
                <a:sym typeface="Trebuchet MS" panose="020B0603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Agenda D. Section Header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2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994803" name="think-cell Slide" r:id="rId8" imgW="360" imgH="360" progId="">
                  <p:embed/>
                </p:oleObj>
              </mc:Choice>
              <mc:Fallback>
                <p:oleObj name="think-cell Slide" r:id="rId8" imgW="360" imgH="360" progId="">
                  <p:embed/>
                  <p:pic>
                    <p:nvPicPr>
                      <p:cNvPr id="0" name="Picture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Rectangle 2" hidden="1"/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195263" cy="158750"/>
          </a:xfrm>
          <a:prstGeom prst="rect">
            <a:avLst/>
          </a:prstGeom>
          <a:solidFill>
            <a:srgbClr val="0077BE"/>
          </a:solidFill>
          <a:ln w="9525" cap="rnd" cmpd="sng" algn="ctr">
            <a:solidFill>
              <a:srgbClr val="0077BE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000" dirty="0">
              <a:solidFill>
                <a:srgbClr val="FFFFFF"/>
              </a:solidFill>
              <a:ea typeface="+mj-ea"/>
              <a:cs typeface="+mj-cs"/>
              <a:sym typeface="Trebuchet MS" panose="020B0603020202020204" pitchFamily="34" charset="0"/>
            </a:endParaRPr>
          </a:p>
        </p:txBody>
      </p:sp>
      <p:sp>
        <p:nvSpPr>
          <p:cNvPr id="4" name="Page"/>
          <p:cNvSpPr txBox="1"/>
          <p:nvPr userDrawn="1"/>
        </p:nvSpPr>
        <p:spPr>
          <a:xfrm>
            <a:off x="11018838" y="6405563"/>
            <a:ext cx="381000" cy="153987"/>
          </a:xfrm>
          <a:prstGeom prst="rect">
            <a:avLst/>
          </a:prstGeom>
          <a:noFill/>
        </p:spPr>
        <p:txBody>
          <a:bodyPr lIns="0" tIns="0" rIns="0" bIns="0" anchor="b">
            <a:spAutoFit/>
          </a:bodyPr>
          <a:lstStyle/>
          <a:p>
            <a:pPr algn="r" defTabSz="914400" fontAlgn="auto">
              <a:spcBef>
                <a:spcPts val="0"/>
              </a:spcBef>
              <a:spcAft>
                <a:spcPts val="0"/>
              </a:spcAft>
              <a:defRPr/>
            </a:pPr>
            <a:fld id="{D01B95D7-4509-4695-AD38-3793CFCC866A}" type="slidenum">
              <a:rPr lang="en-US" sz="1000">
                <a:solidFill>
                  <a:schemeClr val="bg1">
                    <a:lumMod val="50000"/>
                  </a:schemeClr>
                </a:solidFill>
                <a:latin typeface="+mn-lt"/>
                <a:sym typeface="Trebuchet MS" panose="020B0603020202020204" pitchFamily="34" charset="0"/>
              </a:rPr>
              <a:pPr algn="r" defTabSz="914400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sz="1000" dirty="0">
              <a:solidFill>
                <a:schemeClr val="bg1">
                  <a:lumMod val="50000"/>
                </a:schemeClr>
              </a:solidFill>
              <a:latin typeface="+mn-lt"/>
              <a:sym typeface="Trebuchet MS" panose="020B0603020202020204" pitchFamily="34" charset="0"/>
            </a:endParaRPr>
          </a:p>
        </p:txBody>
      </p:sp>
      <p:sp>
        <p:nvSpPr>
          <p:cNvPr id="5" name="Rectangle 9">
            <a:extLst/>
          </p:cNvPr>
          <p:cNvSpPr/>
          <p:nvPr userDrawn="1"/>
        </p:nvSpPr>
        <p:spPr>
          <a:xfrm>
            <a:off x="10796588" y="171450"/>
            <a:ext cx="998537" cy="122238"/>
          </a:xfrm>
          <a:prstGeom prst="rect">
            <a:avLst/>
          </a:prstGeom>
          <a:noFill/>
          <a:ln w="9525" cap="rnd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anchor="ctr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800" dirty="0">
                <a:solidFill>
                  <a:srgbClr val="C8C8C8"/>
                </a:solidFill>
              </a:rPr>
              <a:t>КОНФИДЕНЦИАЛЬНО</a:t>
            </a:r>
            <a:endParaRPr lang="en-US" sz="800" dirty="0">
              <a:solidFill>
                <a:srgbClr val="C8C8C8"/>
              </a:solidFill>
            </a:endParaRPr>
          </a:p>
        </p:txBody>
      </p:sp>
      <p:graphicFrame>
        <p:nvGraphicFramePr>
          <p:cNvPr id="6" name="Object 3"/>
          <p:cNvGraphicFramePr>
            <a:graphicFrameLocks noChangeAspect="1"/>
          </p:cNvGraphicFramePr>
          <p:nvPr>
            <p:custDataLst>
              <p:tags r:id="rId4"/>
            </p:custData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994804" name="think-cell Slide" r:id="rId10" imgW="360" imgH="360" progId="">
                  <p:embed/>
                </p:oleObj>
              </mc:Choice>
              <mc:Fallback>
                <p:oleObj name="think-cell Slide" r:id="rId10" imgW="360" imgH="360" progId="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Rectangle 7"/>
          <p:cNvSpPr/>
          <p:nvPr userDrawn="1">
            <p:custDataLst>
              <p:tags r:id="rId5"/>
            </p:custDataLst>
          </p:nvPr>
        </p:nvSpPr>
        <p:spPr>
          <a:xfrm>
            <a:off x="1090613" y="2668588"/>
            <a:ext cx="10012362" cy="3200400"/>
          </a:xfrm>
          <a:prstGeom prst="rect">
            <a:avLst/>
          </a:prstGeom>
          <a:noFill/>
          <a:ln w="9525" cap="rnd" cmpd="sng" algn="ctr">
            <a:solidFill>
              <a:srgbClr val="0077BE"/>
            </a:solidFill>
            <a:prstDash val="solid"/>
            <a:round/>
            <a:headEnd type="none" w="med" len="med"/>
            <a:tailEnd type="none" w="med" len="med"/>
          </a:ln>
          <a:ex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74320" tIns="274320" rIns="274320" bIns="137160" anchor="b"/>
          <a:lstStyle/>
          <a:p>
            <a:pPr fontAlgn="auto">
              <a:lnSpc>
                <a:spcPts val="6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US" sz="4400" dirty="0">
              <a:solidFill>
                <a:schemeClr val="accent4">
                  <a:lumMod val="100000"/>
                </a:schemeClr>
              </a:solidFill>
            </a:endParaRPr>
          </a:p>
        </p:txBody>
      </p:sp>
      <p:sp>
        <p:nvSpPr>
          <p:cNvPr id="8" name="Rectangle 8"/>
          <p:cNvSpPr/>
          <p:nvPr userDrawn="1">
            <p:custDataLst>
              <p:tags r:id="rId6"/>
            </p:custDataLst>
          </p:nvPr>
        </p:nvSpPr>
        <p:spPr>
          <a:xfrm>
            <a:off x="1090613" y="1457325"/>
            <a:ext cx="1128712" cy="919163"/>
          </a:xfrm>
          <a:prstGeom prst="rect">
            <a:avLst/>
          </a:prstGeom>
          <a:noFill/>
          <a:ln w="9525" cap="rnd" cmpd="sng" algn="ctr">
            <a:solidFill>
              <a:srgbClr val="0077BE"/>
            </a:solidFill>
            <a:prstDash val="solid"/>
            <a:round/>
            <a:headEnd type="none" w="med" len="med"/>
            <a:tailEnd type="none" w="med" len="med"/>
          </a:ln>
          <a:ex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/>
          <a:lstStyle/>
          <a:p>
            <a:pPr algn="ctr" fontAlgn="auto">
              <a:defRPr/>
            </a:pPr>
            <a:endParaRPr lang="en-US" sz="1200" dirty="0">
              <a:solidFill>
                <a:schemeClr val="tx1">
                  <a:lumMod val="100000"/>
                </a:schemeClr>
              </a:solidFill>
            </a:endParaRPr>
          </a:p>
        </p:txBody>
      </p:sp>
    </p:spTree>
  </p:cSld>
  <p:clrMapOvr>
    <a:masterClrMapping/>
  </p:clrMapOvr>
  <p:transition>
    <p:fade/>
  </p:transition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Agenda D. Full Width Overview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2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995827" name="think-cell Slide" r:id="rId8" imgW="360" imgH="360" progId="">
                  <p:embed/>
                </p:oleObj>
              </mc:Choice>
              <mc:Fallback>
                <p:oleObj name="think-cell Slide" r:id="rId8" imgW="360" imgH="360" progId="">
                  <p:embed/>
                  <p:pic>
                    <p:nvPicPr>
                      <p:cNvPr id="0" name="Picture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Rectangle 2" hidden="1"/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195263" cy="158750"/>
          </a:xfrm>
          <a:prstGeom prst="rect">
            <a:avLst/>
          </a:prstGeom>
          <a:solidFill>
            <a:srgbClr val="0077BE"/>
          </a:solidFill>
          <a:ln w="9525" cap="rnd" cmpd="sng" algn="ctr">
            <a:solidFill>
              <a:srgbClr val="0077BE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000" dirty="0">
              <a:solidFill>
                <a:srgbClr val="FFFFFF"/>
              </a:solidFill>
              <a:ea typeface="+mj-ea"/>
              <a:cs typeface="+mj-cs"/>
              <a:sym typeface="Trebuchet MS" panose="020B0603020202020204" pitchFamily="34" charset="0"/>
            </a:endParaRPr>
          </a:p>
        </p:txBody>
      </p:sp>
      <p:sp>
        <p:nvSpPr>
          <p:cNvPr id="4" name="Page"/>
          <p:cNvSpPr txBox="1"/>
          <p:nvPr userDrawn="1"/>
        </p:nvSpPr>
        <p:spPr>
          <a:xfrm>
            <a:off x="11018838" y="6405563"/>
            <a:ext cx="381000" cy="153987"/>
          </a:xfrm>
          <a:prstGeom prst="rect">
            <a:avLst/>
          </a:prstGeom>
          <a:noFill/>
        </p:spPr>
        <p:txBody>
          <a:bodyPr lIns="0" tIns="0" rIns="0" bIns="0" anchor="b">
            <a:spAutoFit/>
          </a:bodyPr>
          <a:lstStyle/>
          <a:p>
            <a:pPr algn="r" defTabSz="914400" fontAlgn="auto">
              <a:spcBef>
                <a:spcPts val="0"/>
              </a:spcBef>
              <a:spcAft>
                <a:spcPts val="0"/>
              </a:spcAft>
              <a:defRPr/>
            </a:pPr>
            <a:fld id="{8E3D7AAD-1D14-46A8-B039-D8EE32673A88}" type="slidenum">
              <a:rPr lang="en-US" sz="1000">
                <a:solidFill>
                  <a:schemeClr val="bg1">
                    <a:lumMod val="50000"/>
                  </a:schemeClr>
                </a:solidFill>
                <a:latin typeface="+mn-lt"/>
                <a:sym typeface="Trebuchet MS" panose="020B0603020202020204" pitchFamily="34" charset="0"/>
              </a:rPr>
              <a:pPr algn="r" defTabSz="914400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sz="1000" dirty="0">
              <a:solidFill>
                <a:schemeClr val="bg1">
                  <a:lumMod val="50000"/>
                </a:schemeClr>
              </a:solidFill>
              <a:latin typeface="+mn-lt"/>
              <a:sym typeface="Trebuchet MS" panose="020B0603020202020204" pitchFamily="34" charset="0"/>
            </a:endParaRPr>
          </a:p>
        </p:txBody>
      </p:sp>
      <p:sp>
        <p:nvSpPr>
          <p:cNvPr id="5" name="Rectangle 9">
            <a:extLst/>
          </p:cNvPr>
          <p:cNvSpPr/>
          <p:nvPr userDrawn="1"/>
        </p:nvSpPr>
        <p:spPr>
          <a:xfrm>
            <a:off x="10796588" y="171450"/>
            <a:ext cx="998537" cy="122238"/>
          </a:xfrm>
          <a:prstGeom prst="rect">
            <a:avLst/>
          </a:prstGeom>
          <a:noFill/>
          <a:ln w="9525" cap="rnd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anchor="ctr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800" dirty="0">
                <a:solidFill>
                  <a:srgbClr val="C8C8C8"/>
                </a:solidFill>
              </a:rPr>
              <a:t>КОНФИДЕНЦИАЛЬНО</a:t>
            </a:r>
            <a:endParaRPr lang="en-US" sz="800" dirty="0">
              <a:solidFill>
                <a:srgbClr val="C8C8C8"/>
              </a:solidFill>
            </a:endParaRPr>
          </a:p>
        </p:txBody>
      </p:sp>
      <p:graphicFrame>
        <p:nvGraphicFramePr>
          <p:cNvPr id="6" name="Object 3"/>
          <p:cNvGraphicFramePr>
            <a:graphicFrameLocks noChangeAspect="1"/>
          </p:cNvGraphicFramePr>
          <p:nvPr>
            <p:custDataLst>
              <p:tags r:id="rId4"/>
            </p:custData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995828" name="think-cell Slide" r:id="rId10" imgW="360" imgH="360" progId="">
                  <p:embed/>
                </p:oleObj>
              </mc:Choice>
              <mc:Fallback>
                <p:oleObj name="think-cell Slide" r:id="rId10" imgW="360" imgH="360" progId="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7" name="Straight Connector 7"/>
          <p:cNvCxnSpPr/>
          <p:nvPr userDrawn="1">
            <p:custDataLst>
              <p:tags r:id="rId5"/>
            </p:custDataLst>
          </p:nvPr>
        </p:nvCxnSpPr>
        <p:spPr>
          <a:xfrm>
            <a:off x="773113" y="1206500"/>
            <a:ext cx="11418887" cy="0"/>
          </a:xfrm>
          <a:prstGeom prst="line">
            <a:avLst/>
          </a:prstGeom>
          <a:noFill/>
          <a:ln w="9525" cap="rnd" cmpd="sng" algn="ctr">
            <a:solidFill>
              <a:srgbClr val="0077BE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ectangle 8"/>
          <p:cNvSpPr/>
          <p:nvPr userDrawn="1">
            <p:custDataLst>
              <p:tags r:id="rId6"/>
            </p:custDataLst>
          </p:nvPr>
        </p:nvSpPr>
        <p:spPr>
          <a:xfrm>
            <a:off x="773113" y="622300"/>
            <a:ext cx="8850312" cy="471488"/>
          </a:xfrm>
          <a:prstGeom prst="rect">
            <a:avLst/>
          </a:prstGeom>
          <a:noFill/>
          <a:ln w="9525" cap="rnd" cmpd="sng" algn="ctr">
            <a:noFill/>
            <a:prstDash val="solid"/>
            <a:round/>
            <a:headEnd type="none" w="med" len="med"/>
            <a:tailEnd type="none" w="med" len="med"/>
          </a:ln>
          <a:ex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/>
          <a:lstStyle/>
          <a:p>
            <a:pPr fontAlgn="auto">
              <a:lnSpc>
                <a:spcPct val="90000"/>
              </a:lnSpc>
              <a:spcAft>
                <a:spcPts val="0"/>
              </a:spcAft>
              <a:defRPr/>
            </a:pPr>
            <a:r>
              <a:rPr lang="en-US" sz="2400" dirty="0">
                <a:solidFill>
                  <a:srgbClr val="0077BE"/>
                </a:solidFill>
              </a:rPr>
              <a:t>Agenda</a:t>
            </a:r>
          </a:p>
        </p:txBody>
      </p:sp>
    </p:spTree>
  </p:cSld>
  <p:clrMapOvr>
    <a:masterClrMapping/>
  </p:clrMapOvr>
  <p:transition>
    <p:fade/>
  </p:transition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genda D. Two-Thirds">
    <p:bg>
      <p:bgPr>
        <a:gradFill rotWithShape="1">
          <a:gsLst>
            <a:gs pos="0">
              <a:srgbClr val="0077BE"/>
            </a:gs>
            <a:gs pos="100000">
              <a:srgbClr val="67BD4A"/>
            </a:gs>
          </a:gsLst>
          <a:lin ang="81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2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996346" name="think-cell Slide" r:id="rId4" imgW="360" imgH="360" progId="">
                  <p:embed/>
                </p:oleObj>
              </mc:Choice>
              <mc:Fallback>
                <p:oleObj name="think-cell Slide" r:id="rId4" imgW="360" imgH="360" progId="">
                  <p:embed/>
                  <p:pic>
                    <p:nvPicPr>
                      <p:cNvPr id="0" name="Picture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3" name="Shadow"/>
          <p:cNvPicPr>
            <a:picLocks noChangeAspect="1"/>
          </p:cNvPicPr>
          <p:nvPr userDrawn="1"/>
        </p:nvPicPr>
        <p:blipFill>
          <a:blip r:embed="rId6"/>
          <a:srcRect l="101" t="8742" r="29398" b="27"/>
          <a:stretch>
            <a:fillRect/>
          </a:stretch>
        </p:blipFill>
        <p:spPr bwMode="ltGray">
          <a:xfrm>
            <a:off x="3621088" y="0"/>
            <a:ext cx="51435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PanelWhite"/>
          <p:cNvSpPr/>
          <p:nvPr userDrawn="1"/>
        </p:nvSpPr>
        <p:spPr bwMode="white">
          <a:xfrm>
            <a:off x="4137025" y="-1588"/>
            <a:ext cx="8054975" cy="6859588"/>
          </a:xfrm>
          <a:custGeom>
            <a:avLst/>
            <a:gdLst>
              <a:gd name="connsiteX0" fmla="*/ 0 w 6553548"/>
              <a:gd name="connsiteY0" fmla="*/ 0 h 6859309"/>
              <a:gd name="connsiteX1" fmla="*/ 6553548 w 6553548"/>
              <a:gd name="connsiteY1" fmla="*/ 0 h 6859309"/>
              <a:gd name="connsiteX2" fmla="*/ 6553548 w 6553548"/>
              <a:gd name="connsiteY2" fmla="*/ 6859309 h 6859309"/>
              <a:gd name="connsiteX3" fmla="*/ 0 w 6553548"/>
              <a:gd name="connsiteY3" fmla="*/ 6859309 h 68593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553548" h="6859309">
                <a:moveTo>
                  <a:pt x="0" y="0"/>
                </a:moveTo>
                <a:lnTo>
                  <a:pt x="6553548" y="0"/>
                </a:lnTo>
                <a:lnTo>
                  <a:pt x="6553548" y="6859309"/>
                </a:lnTo>
                <a:lnTo>
                  <a:pt x="0" y="6859309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200" dirty="0">
              <a:solidFill>
                <a:schemeClr val="bg1"/>
              </a:solidFill>
              <a:sym typeface="Trebuchet MS" panose="020B0603020202020204" pitchFamily="34" charset="0"/>
            </a:endParaRPr>
          </a:p>
        </p:txBody>
      </p:sp>
      <p:sp>
        <p:nvSpPr>
          <p:cNvPr id="5" name="Page"/>
          <p:cNvSpPr txBox="1"/>
          <p:nvPr userDrawn="1"/>
        </p:nvSpPr>
        <p:spPr>
          <a:xfrm>
            <a:off x="11018838" y="6405563"/>
            <a:ext cx="381000" cy="153987"/>
          </a:xfrm>
          <a:prstGeom prst="rect">
            <a:avLst/>
          </a:prstGeom>
          <a:noFill/>
        </p:spPr>
        <p:txBody>
          <a:bodyPr lIns="0" tIns="0" rIns="0" bIns="0" anchor="b">
            <a:spAutoFit/>
          </a:bodyPr>
          <a:lstStyle/>
          <a:p>
            <a:pPr algn="r" defTabSz="914400" fontAlgn="auto">
              <a:spcBef>
                <a:spcPts val="0"/>
              </a:spcBef>
              <a:spcAft>
                <a:spcPts val="0"/>
              </a:spcAft>
              <a:defRPr/>
            </a:pPr>
            <a:fld id="{613BB481-471D-431E-87FE-463D7F247673}" type="slidenum">
              <a:rPr lang="en-US" sz="1000">
                <a:solidFill>
                  <a:schemeClr val="bg1">
                    <a:lumMod val="50000"/>
                  </a:schemeClr>
                </a:solidFill>
                <a:latin typeface="+mn-lt"/>
                <a:sym typeface="Trebuchet MS" panose="020B0603020202020204" pitchFamily="34" charset="0"/>
              </a:rPr>
              <a:pPr algn="r" defTabSz="914400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sz="1000" dirty="0">
              <a:solidFill>
                <a:schemeClr val="bg1">
                  <a:lumMod val="50000"/>
                </a:schemeClr>
              </a:solidFill>
              <a:latin typeface="+mn-lt"/>
              <a:sym typeface="Trebuchet MS" panose="020B0603020202020204" pitchFamily="34" charset="0"/>
            </a:endParaRPr>
          </a:p>
        </p:txBody>
      </p:sp>
      <p:sp>
        <p:nvSpPr>
          <p:cNvPr id="6" name="TextBox 2"/>
          <p:cNvSpPr txBox="1"/>
          <p:nvPr userDrawn="1"/>
        </p:nvSpPr>
        <p:spPr>
          <a:xfrm>
            <a:off x="774700" y="2681288"/>
            <a:ext cx="3044825" cy="1498600"/>
          </a:xfrm>
          <a:prstGeom prst="rect">
            <a:avLst/>
          </a:prstGeom>
          <a:noFill/>
          <a:ln cap="rnd">
            <a:noFill/>
            <a:prstDash val="solid"/>
          </a:ln>
        </p:spPr>
        <p:txBody>
          <a:bodyPr lIns="0" tIns="0" rIns="0" bIns="0" anchor="ctr"/>
          <a:lstStyle/>
          <a:p>
            <a:pPr fontAlgn="auto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defRPr/>
            </a:pPr>
            <a:r>
              <a:rPr lang="ru-RU" sz="2400" dirty="0">
                <a:solidFill>
                  <a:schemeClr val="bg1"/>
                </a:solidFill>
                <a:latin typeface="+mn-lt"/>
              </a:rPr>
              <a:t>Приложения</a:t>
            </a:r>
            <a:endParaRPr lang="en-US" sz="240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7" name="Rectangle 7">
            <a:extLst/>
          </p:cNvPr>
          <p:cNvSpPr/>
          <p:nvPr userDrawn="1"/>
        </p:nvSpPr>
        <p:spPr>
          <a:xfrm>
            <a:off x="5473700" y="88900"/>
            <a:ext cx="1246188" cy="153988"/>
          </a:xfrm>
          <a:prstGeom prst="rect">
            <a:avLst/>
          </a:prstGeom>
          <a:noFill/>
          <a:ln w="9525" cap="rnd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anchor="ctr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000" dirty="0">
                <a:solidFill>
                  <a:srgbClr val="C41300"/>
                </a:solidFill>
              </a:rPr>
              <a:t>КОНФИДЕНЦИАЛЬНО</a:t>
            </a:r>
            <a:endParaRPr lang="en-US" sz="1000" dirty="0">
              <a:solidFill>
                <a:srgbClr val="C41300"/>
              </a:solidFill>
            </a:endParaRPr>
          </a:p>
        </p:txBody>
      </p:sp>
    </p:spTree>
  </p:cSld>
  <p:clrMapOvr>
    <a:masterClrMapping/>
  </p:clrMapOvr>
  <p:transition>
    <p:fade/>
  </p:transition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genda D. Table of Contents">
    <p:bg>
      <p:bgPr>
        <a:gradFill rotWithShape="1">
          <a:gsLst>
            <a:gs pos="0">
              <a:srgbClr val="0077BE"/>
            </a:gs>
            <a:gs pos="100000">
              <a:srgbClr val="67BD4A"/>
            </a:gs>
          </a:gsLst>
          <a:lin ang="81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2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997370" name="think-cell Slide" r:id="rId4" imgW="360" imgH="360" progId="">
                  <p:embed/>
                </p:oleObj>
              </mc:Choice>
              <mc:Fallback>
                <p:oleObj name="think-cell Slide" r:id="rId4" imgW="360" imgH="360" progId="">
                  <p:embed/>
                  <p:pic>
                    <p:nvPicPr>
                      <p:cNvPr id="0" name="Picture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ArrowPanelWhite"/>
          <p:cNvSpPr/>
          <p:nvPr userDrawn="1"/>
        </p:nvSpPr>
        <p:spPr bwMode="ltGray">
          <a:xfrm>
            <a:off x="0" y="0"/>
            <a:ext cx="4132263" cy="6859588"/>
          </a:xfrm>
          <a:custGeom>
            <a:avLst/>
            <a:gdLst>
              <a:gd name="connsiteX0" fmla="*/ 0 w 3357450"/>
              <a:gd name="connsiteY0" fmla="*/ 0 h 6859310"/>
              <a:gd name="connsiteX1" fmla="*/ 255600 w 3357450"/>
              <a:gd name="connsiteY1" fmla="*/ 0 h 6859310"/>
              <a:gd name="connsiteX2" fmla="*/ 255600 w 3357450"/>
              <a:gd name="connsiteY2" fmla="*/ 1310 h 6859310"/>
              <a:gd name="connsiteX3" fmla="*/ 2534071 w 3357450"/>
              <a:gd name="connsiteY3" fmla="*/ 1310 h 6859310"/>
              <a:gd name="connsiteX4" fmla="*/ 3357450 w 3357450"/>
              <a:gd name="connsiteY4" fmla="*/ 3430310 h 6859310"/>
              <a:gd name="connsiteX5" fmla="*/ 2534071 w 3357450"/>
              <a:gd name="connsiteY5" fmla="*/ 6859310 h 6859310"/>
              <a:gd name="connsiteX6" fmla="*/ 3600 w 3357450"/>
              <a:gd name="connsiteY6" fmla="*/ 6859310 h 6859310"/>
              <a:gd name="connsiteX7" fmla="*/ 3600 w 3357450"/>
              <a:gd name="connsiteY7" fmla="*/ 6858000 h 6859310"/>
              <a:gd name="connsiteX8" fmla="*/ 0 w 3357450"/>
              <a:gd name="connsiteY8" fmla="*/ 6858000 h 68593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357450" h="6859310">
                <a:moveTo>
                  <a:pt x="0" y="0"/>
                </a:moveTo>
                <a:lnTo>
                  <a:pt x="255600" y="0"/>
                </a:lnTo>
                <a:lnTo>
                  <a:pt x="255600" y="1310"/>
                </a:lnTo>
                <a:lnTo>
                  <a:pt x="2534071" y="1310"/>
                </a:lnTo>
                <a:lnTo>
                  <a:pt x="3357450" y="3430310"/>
                </a:lnTo>
                <a:lnTo>
                  <a:pt x="2534071" y="6859310"/>
                </a:lnTo>
                <a:lnTo>
                  <a:pt x="3600" y="6859310"/>
                </a:lnTo>
                <a:lnTo>
                  <a:pt x="3600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200" dirty="0">
              <a:solidFill>
                <a:schemeClr val="bg1"/>
              </a:solidFill>
              <a:sym typeface="Trebuchet MS" panose="020B0603020202020204" pitchFamily="34" charset="0"/>
            </a:endParaRPr>
          </a:p>
        </p:txBody>
      </p:sp>
      <p:sp>
        <p:nvSpPr>
          <p:cNvPr id="4" name="Page"/>
          <p:cNvSpPr txBox="1"/>
          <p:nvPr userDrawn="1"/>
        </p:nvSpPr>
        <p:spPr>
          <a:xfrm>
            <a:off x="11018838" y="6405563"/>
            <a:ext cx="381000" cy="153987"/>
          </a:xfrm>
          <a:prstGeom prst="rect">
            <a:avLst/>
          </a:prstGeom>
          <a:noFill/>
        </p:spPr>
        <p:txBody>
          <a:bodyPr lIns="0" tIns="0" rIns="0" bIns="0" anchor="b">
            <a:spAutoFit/>
          </a:bodyPr>
          <a:lstStyle/>
          <a:p>
            <a:pPr algn="r" defTabSz="914400" fontAlgn="auto">
              <a:spcBef>
                <a:spcPts val="0"/>
              </a:spcBef>
              <a:spcAft>
                <a:spcPts val="0"/>
              </a:spcAft>
              <a:defRPr/>
            </a:pPr>
            <a:fld id="{E0211B08-6A96-4219-B8AD-E4FEC887E011}" type="slidenum">
              <a:rPr lang="en-US" sz="1000">
                <a:solidFill>
                  <a:schemeClr val="bg1"/>
                </a:solidFill>
                <a:latin typeface="+mn-lt"/>
                <a:sym typeface="Trebuchet MS" panose="020B0603020202020204" pitchFamily="34" charset="0"/>
              </a:rPr>
              <a:pPr algn="r" defTabSz="914400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sz="1000" dirty="0">
              <a:solidFill>
                <a:schemeClr val="bg1"/>
              </a:solidFill>
              <a:latin typeface="+mn-lt"/>
              <a:sym typeface="Trebuchet MS" panose="020B0603020202020204" pitchFamily="34" charset="0"/>
            </a:endParaRPr>
          </a:p>
        </p:txBody>
      </p:sp>
      <p:sp>
        <p:nvSpPr>
          <p:cNvPr id="5" name="TextBox 19"/>
          <p:cNvSpPr txBox="1"/>
          <p:nvPr userDrawn="1"/>
        </p:nvSpPr>
        <p:spPr>
          <a:xfrm>
            <a:off x="762000" y="2711450"/>
            <a:ext cx="2738438" cy="1435100"/>
          </a:xfrm>
          <a:prstGeom prst="rect">
            <a:avLst/>
          </a:prstGeom>
          <a:noFill/>
        </p:spPr>
        <p:txBody>
          <a:bodyPr lIns="0" tIns="0" rIns="0" bIns="0" anchor="ctr">
            <a:spAutoFit/>
          </a:bodyPr>
          <a:lstStyle/>
          <a:p>
            <a:pPr fontAlgn="auto">
              <a:lnSpc>
                <a:spcPct val="106000"/>
              </a:lnSpc>
              <a:spcBef>
                <a:spcPts val="0"/>
              </a:spcBef>
              <a:spcAft>
                <a:spcPts val="700"/>
              </a:spcAft>
              <a:defRPr/>
            </a:pPr>
            <a:r>
              <a:rPr lang="en-US" sz="4400" dirty="0">
                <a:solidFill>
                  <a:srgbClr val="374140"/>
                </a:solidFill>
                <a:latin typeface="+mn-lt"/>
                <a:sym typeface="Trebuchet MS" panose="020B0603020202020204" pitchFamily="34" charset="0"/>
              </a:rPr>
              <a:t>Table of contents</a:t>
            </a:r>
          </a:p>
        </p:txBody>
      </p:sp>
      <p:pic>
        <p:nvPicPr>
          <p:cNvPr id="6" name="Picture 8"/>
          <p:cNvPicPr>
            <a:picLocks noChangeAspect="1" noChangeArrowheads="1"/>
          </p:cNvPicPr>
          <p:nvPr userDrawn="1"/>
        </p:nvPicPr>
        <p:blipFill>
          <a:blip r:embed="rId6"/>
          <a:srcRect/>
          <a:stretch>
            <a:fillRect/>
          </a:stretch>
        </p:blipFill>
        <p:spPr bwMode="auto">
          <a:xfrm>
            <a:off x="2957513" y="3590925"/>
            <a:ext cx="1681162" cy="3382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ctangle 7">
            <a:extLst/>
          </p:cNvPr>
          <p:cNvSpPr/>
          <p:nvPr userDrawn="1"/>
        </p:nvSpPr>
        <p:spPr>
          <a:xfrm>
            <a:off x="5473700" y="88900"/>
            <a:ext cx="1246188" cy="153988"/>
          </a:xfrm>
          <a:prstGeom prst="rect">
            <a:avLst/>
          </a:prstGeom>
          <a:noFill/>
          <a:ln w="9525" cap="rnd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anchor="ctr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000" dirty="0">
                <a:solidFill>
                  <a:srgbClr val="C41300"/>
                </a:solidFill>
              </a:rPr>
              <a:t>КОНФИДЕНЦИАЛЬНО</a:t>
            </a:r>
            <a:endParaRPr lang="en-US" sz="1000" dirty="0">
              <a:solidFill>
                <a:srgbClr val="C41300"/>
              </a:solidFill>
            </a:endParaRPr>
          </a:p>
        </p:txBody>
      </p:sp>
    </p:spTree>
  </p:cSld>
  <p:clrMapOvr>
    <a:masterClrMapping/>
  </p:clrMapOvr>
  <p:transition>
    <p:fade/>
  </p:transition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2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998394" name="think-cell Slide" r:id="rId5" imgW="360" imgH="360" progId="">
                  <p:embed/>
                </p:oleObj>
              </mc:Choice>
              <mc:Fallback>
                <p:oleObj name="think-cell Slide" r:id="rId5" imgW="360" imgH="360" progId="">
                  <p:embed/>
                  <p:pic>
                    <p:nvPicPr>
                      <p:cNvPr id="0" name="Picture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Rectangle 1" hidden="1"/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195263" cy="158750"/>
          </a:xfrm>
          <a:prstGeom prst="rect">
            <a:avLst/>
          </a:prstGeom>
          <a:solidFill>
            <a:srgbClr val="29BA74"/>
          </a:solidFill>
          <a:ln w="9525" cap="rnd" cmpd="sng" algn="ctr">
            <a:solidFill>
              <a:srgbClr val="29BA74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anchor="ctr"/>
          <a:lstStyle/>
          <a:p>
            <a:pPr algn="ctr" fontAlgn="auto">
              <a:lnSpc>
                <a:spcPct val="93000"/>
              </a:lnSpc>
              <a:defRPr/>
            </a:pPr>
            <a:endParaRPr lang="en-US" sz="3133" b="1" dirty="0" err="1">
              <a:solidFill>
                <a:srgbClr val="FFFFFF"/>
              </a:solidFill>
              <a:ea typeface="+mj-ea"/>
              <a:cs typeface="+mj-cs"/>
              <a:sym typeface="Trebuchet MS" panose="020B0603020202020204" pitchFamily="34" charset="0"/>
            </a:endParaRPr>
          </a:p>
        </p:txBody>
      </p:sp>
      <p:sp>
        <p:nvSpPr>
          <p:cNvPr id="6" name="Rectangle 17">
            <a:extLst/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101A22"/>
          </a:solidFill>
          <a:ln w="9525" cap="rnd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8652" tIns="29326" rIns="58652" bIns="29326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770" dirty="0" err="1">
              <a:solidFill>
                <a:srgbClr val="FFFFFF"/>
              </a:solidFill>
            </a:endParaRPr>
          </a:p>
        </p:txBody>
      </p:sp>
      <p:pic>
        <p:nvPicPr>
          <p:cNvPr id="7" name="Picture 13" descr="A picture containing blue&#10;&#10;Description automatically generated"/>
          <p:cNvPicPr>
            <a:picLocks noChangeAspect="1"/>
          </p:cNvPicPr>
          <p:nvPr userDrawn="1"/>
        </p:nvPicPr>
        <p:blipFill>
          <a:blip r:embed="rId7"/>
          <a:srcRect l="7463"/>
          <a:stretch>
            <a:fillRect/>
          </a:stretch>
        </p:blipFill>
        <p:spPr bwMode="auto">
          <a:xfrm>
            <a:off x="3930650" y="0"/>
            <a:ext cx="826135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Freeform: Shape 15">
            <a:extLst/>
          </p:cNvPr>
          <p:cNvSpPr/>
          <p:nvPr userDrawn="1"/>
        </p:nvSpPr>
        <p:spPr>
          <a:xfrm>
            <a:off x="0" y="0"/>
            <a:ext cx="6865938" cy="6858000"/>
          </a:xfrm>
          <a:custGeom>
            <a:avLst/>
            <a:gdLst>
              <a:gd name="connsiteX0" fmla="*/ 0 w 8514436"/>
              <a:gd name="connsiteY0" fmla="*/ 0 h 10691813"/>
              <a:gd name="connsiteX1" fmla="*/ 8514436 w 8514436"/>
              <a:gd name="connsiteY1" fmla="*/ 0 h 10691813"/>
              <a:gd name="connsiteX2" fmla="*/ 8322834 w 8514436"/>
              <a:gd name="connsiteY2" fmla="*/ 165971 h 10691813"/>
              <a:gd name="connsiteX3" fmla="*/ 5953096 w 8514436"/>
              <a:gd name="connsiteY3" fmla="*/ 5520068 h 10691813"/>
              <a:gd name="connsiteX4" fmla="*/ 8071631 w 8514436"/>
              <a:gd name="connsiteY4" fmla="*/ 10634666 h 10691813"/>
              <a:gd name="connsiteX5" fmla="*/ 8131571 w 8514436"/>
              <a:gd name="connsiteY5" fmla="*/ 10691813 h 10691813"/>
              <a:gd name="connsiteX6" fmla="*/ 0 w 8514436"/>
              <a:gd name="connsiteY6" fmla="*/ 10691813 h 106918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514436" h="10691813">
                <a:moveTo>
                  <a:pt x="0" y="0"/>
                </a:moveTo>
                <a:lnTo>
                  <a:pt x="8514436" y="0"/>
                </a:lnTo>
                <a:lnTo>
                  <a:pt x="8322834" y="165971"/>
                </a:lnTo>
                <a:cubicBezTo>
                  <a:pt x="6867054" y="1489113"/>
                  <a:pt x="5953096" y="3397857"/>
                  <a:pt x="5953096" y="5520068"/>
                </a:cubicBezTo>
                <a:cubicBezTo>
                  <a:pt x="5953096" y="7517443"/>
                  <a:pt x="6762692" y="9325727"/>
                  <a:pt x="8071631" y="10634666"/>
                </a:cubicBezTo>
                <a:lnTo>
                  <a:pt x="8131571" y="10691813"/>
                </a:lnTo>
                <a:lnTo>
                  <a:pt x="0" y="10691813"/>
                </a:lnTo>
                <a:close/>
              </a:path>
            </a:pathLst>
          </a:custGeom>
          <a:solidFill>
            <a:srgbClr val="101A22">
              <a:alpha val="50000"/>
            </a:srgbClr>
          </a:solidFill>
          <a:ln w="9525" cap="rnd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8652" tIns="29326" rIns="58652" bIns="29326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770" dirty="0" err="1">
              <a:solidFill>
                <a:srgbClr val="FFFFFF"/>
              </a:solidFill>
            </a:endParaRPr>
          </a:p>
        </p:txBody>
      </p:sp>
      <p:cxnSp>
        <p:nvCxnSpPr>
          <p:cNvPr id="9" name="Straight Connector 14">
            <a:extLst/>
          </p:cNvPr>
          <p:cNvCxnSpPr/>
          <p:nvPr userDrawn="1"/>
        </p:nvCxnSpPr>
        <p:spPr>
          <a:xfrm>
            <a:off x="774644" y="4821238"/>
            <a:ext cx="1805354" cy="0"/>
          </a:xfrm>
          <a:prstGeom prst="line">
            <a:avLst/>
          </a:prstGeom>
          <a:ln w="38100" cap="rnd">
            <a:gradFill flip="none" rotWithShape="1">
              <a:gsLst>
                <a:gs pos="0">
                  <a:schemeClr val="tx2"/>
                </a:gs>
                <a:gs pos="100000">
                  <a:schemeClr val="accent5"/>
                </a:gs>
              </a:gsLst>
              <a:lin ang="0" scaled="1"/>
              <a:tileRect/>
            </a:gradFill>
            <a:prstDash val="solid"/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4" descr="http://D4AD938DC65031E21AF9EE0463C292AD.dms.sberbank.ru/D4AD938DC65031E21AF9EE0463C292AD-45FDCC9C7560CF35DA88EEE9435DF9FE-059EB227FE4DBB45BC02484443552864/1.png"/>
          <p:cNvPicPr>
            <a:picLocks/>
          </p:cNvPicPr>
          <p:nvPr userDrawn="1"/>
        </p:nvPicPr>
        <p:blipFill>
          <a:blip r:link="rId8"/>
          <a:srcRect/>
          <a:stretch>
            <a:fillRect/>
          </a:stretch>
        </p:blipFill>
        <p:spPr bwMode="auto">
          <a:xfrm>
            <a:off x="0" y="0"/>
            <a:ext cx="1588" cy="1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276" descr="Заказ выписок ЕГРН из Росреестра."/>
          <p:cNvPicPr>
            <a:picLocks noChangeAspect="1" noChangeArrowheads="1"/>
          </p:cNvPicPr>
          <p:nvPr userDrawn="1"/>
        </p:nvPicPr>
        <p:blipFill>
          <a:blip r:embed="rId9"/>
          <a:srcRect/>
          <a:stretch>
            <a:fillRect/>
          </a:stretch>
        </p:blipFill>
        <p:spPr bwMode="auto">
          <a:xfrm>
            <a:off x="774700" y="622300"/>
            <a:ext cx="782638" cy="941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" name="Text Placeholder 6"/>
          <p:cNvSpPr>
            <a:spLocks noGrp="1"/>
          </p:cNvSpPr>
          <p:nvPr>
            <p:ph type="body" sz="quarter" idx="12"/>
          </p:nvPr>
        </p:nvSpPr>
        <p:spPr bwMode="black">
          <a:xfrm>
            <a:off x="774644" y="5418966"/>
            <a:ext cx="5145510" cy="298287"/>
          </a:xfrm>
          <a:prstGeom prst="rect">
            <a:avLst/>
          </a:prstGeom>
          <a:noFill/>
        </p:spPr>
        <p:txBody>
          <a:bodyPr wrap="square" anchor="t" anchorCtr="0">
            <a:spAutoFit/>
          </a:bodyPr>
          <a:lstStyle>
            <a:lvl1pPr algn="l">
              <a:lnSpc>
                <a:spcPct val="110000"/>
              </a:lnSpc>
              <a:buNone/>
              <a:defRPr sz="1762" b="1" cap="all" baseline="0">
                <a:solidFill>
                  <a:srgbClr val="9A9A9A"/>
                </a:solidFill>
                <a:latin typeface="+mn-lt"/>
                <a:sym typeface="Trebuchet MS" panose="020B0603020202020204" pitchFamily="34" charset="0"/>
              </a:defRPr>
            </a:lvl1pPr>
            <a:lvl2pPr algn="ctr">
              <a:buNone/>
              <a:defRPr/>
            </a:lvl2pPr>
            <a:lvl3pPr marL="0" indent="0" algn="ctr">
              <a:buNone/>
              <a:defRPr/>
            </a:lvl3pPr>
            <a:lvl4pPr marL="223792" indent="0" algn="ctr">
              <a:buNone/>
              <a:defRPr/>
            </a:lvl4pPr>
            <a:lvl5pPr marL="447584" indent="0" algn="ctr">
              <a:buNone/>
              <a:defRPr/>
            </a:lvl5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20" name="Title 1"/>
          <p:cNvSpPr>
            <a:spLocks noGrp="1"/>
          </p:cNvSpPr>
          <p:nvPr>
            <p:ph type="ctrTitle"/>
          </p:nvPr>
        </p:nvSpPr>
        <p:spPr bwMode="ltGray">
          <a:xfrm>
            <a:off x="774644" y="4399810"/>
            <a:ext cx="5145509" cy="457946"/>
          </a:xfrm>
          <a:prstGeom prst="rect">
            <a:avLst/>
          </a:prstGeom>
        </p:spPr>
        <p:txBody>
          <a:bodyPr anchor="b"/>
          <a:lstStyle>
            <a:lvl1pPr algn="l">
              <a:lnSpc>
                <a:spcPct val="93000"/>
              </a:lnSpc>
              <a:defRPr sz="3133" b="1" baseline="0">
                <a:solidFill>
                  <a:srgbClr val="FFFFFF"/>
                </a:solidFill>
                <a:latin typeface="+mj-lt"/>
                <a:sym typeface="Trebuchet MS" panose="020B0603020202020204" pitchFamily="34" charset="0"/>
              </a:defRPr>
            </a:lvl1pPr>
          </a:lstStyle>
          <a:p>
            <a:r>
              <a:rPr lang="ru-RU" dirty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ransition>
    <p:fade/>
  </p:transition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_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2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999418" name="think-cell Slide" r:id="rId5" imgW="360" imgH="360" progId="">
                  <p:embed/>
                </p:oleObj>
              </mc:Choice>
              <mc:Fallback>
                <p:oleObj name="think-cell Slide" r:id="rId5" imgW="360" imgH="360" progId="">
                  <p:embed/>
                  <p:pic>
                    <p:nvPicPr>
                      <p:cNvPr id="0" name="Picture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Rectangle 1" hidden="1"/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195263" cy="158750"/>
          </a:xfrm>
          <a:prstGeom prst="rect">
            <a:avLst/>
          </a:prstGeom>
          <a:solidFill>
            <a:srgbClr val="29BA74"/>
          </a:solidFill>
          <a:ln w="9525" cap="rnd" cmpd="sng" algn="ctr">
            <a:solidFill>
              <a:srgbClr val="29BA74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anchor="ctr"/>
          <a:lstStyle/>
          <a:p>
            <a:pPr algn="ctr" fontAlgn="auto">
              <a:lnSpc>
                <a:spcPct val="93000"/>
              </a:lnSpc>
              <a:defRPr/>
            </a:pPr>
            <a:endParaRPr lang="en-US" sz="3133" b="1" dirty="0" err="1">
              <a:solidFill>
                <a:srgbClr val="FFFFFF"/>
              </a:solidFill>
              <a:ea typeface="+mj-ea"/>
              <a:cs typeface="+mj-cs"/>
              <a:sym typeface="Trebuchet MS" panose="020B0603020202020204" pitchFamily="34" charset="0"/>
            </a:endParaRPr>
          </a:p>
        </p:txBody>
      </p:sp>
      <p:pic>
        <p:nvPicPr>
          <p:cNvPr id="6" name="Picture 9" descr="A picture containing blue&#10;&#10;Description automatically generated"/>
          <p:cNvPicPr>
            <a:picLocks noChangeAspect="1"/>
          </p:cNvPicPr>
          <p:nvPr userDrawn="1"/>
        </p:nvPicPr>
        <p:blipFill>
          <a:blip r:embed="rId7"/>
          <a:srcRect/>
          <a:stretch>
            <a:fillRect/>
          </a:stretch>
        </p:blipFill>
        <p:spPr bwMode="auto">
          <a:xfrm>
            <a:off x="3265488" y="0"/>
            <a:ext cx="8926512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ctangle 11">
            <a:extLst/>
          </p:cNvPr>
          <p:cNvSpPr/>
          <p:nvPr userDrawn="1"/>
        </p:nvSpPr>
        <p:spPr>
          <a:xfrm>
            <a:off x="4029016" y="0"/>
            <a:ext cx="8162984" cy="6858000"/>
          </a:xfrm>
          <a:prstGeom prst="rect">
            <a:avLst/>
          </a:prstGeom>
          <a:gradFill flip="none" rotWithShape="1">
            <a:gsLst>
              <a:gs pos="100000">
                <a:schemeClr val="tx2">
                  <a:lumMod val="95000"/>
                  <a:lumOff val="5000"/>
                  <a:alpha val="0"/>
                </a:schemeClr>
              </a:gs>
              <a:gs pos="13000">
                <a:srgbClr val="FCFFEB">
                  <a:alpha val="72000"/>
                </a:srgbClr>
              </a:gs>
            </a:gsLst>
            <a:lin ang="2700000" scaled="1"/>
            <a:tileRect/>
          </a:gradFill>
          <a:ln w="9525" cap="rnd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9519" tIns="44760" rIns="89519" bIns="4476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175" dirty="0">
              <a:solidFill>
                <a:srgbClr val="FFFFFF"/>
              </a:solidFill>
            </a:endParaRPr>
          </a:p>
        </p:txBody>
      </p:sp>
      <p:sp>
        <p:nvSpPr>
          <p:cNvPr id="8" name="Freeform: Shape 17">
            <a:extLst/>
          </p:cNvPr>
          <p:cNvSpPr/>
          <p:nvPr userDrawn="1"/>
        </p:nvSpPr>
        <p:spPr>
          <a:xfrm flipV="1">
            <a:off x="0" y="0"/>
            <a:ext cx="7167563" cy="6858000"/>
          </a:xfrm>
          <a:custGeom>
            <a:avLst/>
            <a:gdLst>
              <a:gd name="connsiteX0" fmla="*/ 0 w 5823857"/>
              <a:gd name="connsiteY0" fmla="*/ 6858000 h 6858000"/>
              <a:gd name="connsiteX1" fmla="*/ 171007 w 5823857"/>
              <a:gd name="connsiteY1" fmla="*/ 6858000 h 6858000"/>
              <a:gd name="connsiteX2" fmla="*/ 171007 w 5823857"/>
              <a:gd name="connsiteY2" fmla="*/ 6857999 h 6858000"/>
              <a:gd name="connsiteX3" fmla="*/ 3364287 w 5823857"/>
              <a:gd name="connsiteY3" fmla="*/ 6857999 h 6858000"/>
              <a:gd name="connsiteX4" fmla="*/ 3354974 w 5823857"/>
              <a:gd name="connsiteY4" fmla="*/ 6776026 h 6858000"/>
              <a:gd name="connsiteX5" fmla="*/ 3448739 w 5823857"/>
              <a:gd name="connsiteY5" fmla="*/ 5492317 h 6858000"/>
              <a:gd name="connsiteX6" fmla="*/ 5406929 w 5823857"/>
              <a:gd name="connsiteY6" fmla="*/ 2086469 h 6858000"/>
              <a:gd name="connsiteX7" fmla="*/ 5823857 w 5823857"/>
              <a:gd name="connsiteY7" fmla="*/ 1 h 6858000"/>
              <a:gd name="connsiteX8" fmla="*/ 529814 w 5823857"/>
              <a:gd name="connsiteY8" fmla="*/ 1 h 6858000"/>
              <a:gd name="connsiteX9" fmla="*/ 171007 w 5823857"/>
              <a:gd name="connsiteY9" fmla="*/ 1 h 6858000"/>
              <a:gd name="connsiteX10" fmla="*/ 171007 w 5823857"/>
              <a:gd name="connsiteY10" fmla="*/ 0 h 6858000"/>
              <a:gd name="connsiteX11" fmla="*/ 0 w 5823857"/>
              <a:gd name="connsiteY11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5823857" h="6858000">
                <a:moveTo>
                  <a:pt x="0" y="6858000"/>
                </a:moveTo>
                <a:lnTo>
                  <a:pt x="171007" y="6858000"/>
                </a:lnTo>
                <a:lnTo>
                  <a:pt x="171007" y="6857999"/>
                </a:lnTo>
                <a:lnTo>
                  <a:pt x="3364287" y="6857999"/>
                </a:lnTo>
                <a:lnTo>
                  <a:pt x="3354974" y="6776026"/>
                </a:lnTo>
                <a:cubicBezTo>
                  <a:pt x="3314077" y="6366203"/>
                  <a:pt x="3306976" y="5937286"/>
                  <a:pt x="3448739" y="5492317"/>
                </a:cubicBezTo>
                <a:cubicBezTo>
                  <a:pt x="3778663" y="4456755"/>
                  <a:pt x="5011076" y="3001855"/>
                  <a:pt x="5406929" y="2086469"/>
                </a:cubicBezTo>
                <a:cubicBezTo>
                  <a:pt x="5802783" y="1171084"/>
                  <a:pt x="5816295" y="447467"/>
                  <a:pt x="5823857" y="1"/>
                </a:cubicBezTo>
                <a:lnTo>
                  <a:pt x="529814" y="1"/>
                </a:lnTo>
                <a:lnTo>
                  <a:pt x="171007" y="1"/>
                </a:lnTo>
                <a:lnTo>
                  <a:pt x="171007" y="0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734" tIns="72734" rIns="72734" bIns="72734" anchor="ctr"/>
          <a:lstStyle/>
          <a:p>
            <a:pPr algn="ctr" fontAlgn="auto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US" sz="1114" kern="0" dirty="0">
              <a:solidFill>
                <a:schemeClr val="bg1"/>
              </a:solidFill>
            </a:endParaRPr>
          </a:p>
        </p:txBody>
      </p:sp>
      <p:cxnSp>
        <p:nvCxnSpPr>
          <p:cNvPr id="9" name="Straight Connector 14">
            <a:extLst/>
          </p:cNvPr>
          <p:cNvCxnSpPr/>
          <p:nvPr userDrawn="1"/>
        </p:nvCxnSpPr>
        <p:spPr>
          <a:xfrm>
            <a:off x="774644" y="4821238"/>
            <a:ext cx="1805354" cy="0"/>
          </a:xfrm>
          <a:prstGeom prst="line">
            <a:avLst/>
          </a:prstGeom>
          <a:ln w="38100" cap="rnd">
            <a:gradFill flip="none" rotWithShape="1">
              <a:gsLst>
                <a:gs pos="0">
                  <a:schemeClr val="tx2"/>
                </a:gs>
                <a:gs pos="100000">
                  <a:schemeClr val="accent5"/>
                </a:gs>
              </a:gsLst>
              <a:lin ang="0" scaled="1"/>
              <a:tileRect/>
            </a:gradFill>
            <a:prstDash val="solid"/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4" descr="http://D4AD938DC65031E21AF9EE0463C292AD.dms.sberbank.ru/D4AD938DC65031E21AF9EE0463C292AD-45FDCC9C7560CF35DA88EEE9435DF9FE-059EB227FE4DBB45BC02484443552864/1.png"/>
          <p:cNvPicPr>
            <a:picLocks/>
          </p:cNvPicPr>
          <p:nvPr userDrawn="1"/>
        </p:nvPicPr>
        <p:blipFill>
          <a:blip r:link="rId8"/>
          <a:srcRect/>
          <a:stretch>
            <a:fillRect/>
          </a:stretch>
        </p:blipFill>
        <p:spPr bwMode="auto">
          <a:xfrm>
            <a:off x="0" y="0"/>
            <a:ext cx="1588" cy="1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" name="Text Placeholder 6"/>
          <p:cNvSpPr>
            <a:spLocks noGrp="1"/>
          </p:cNvSpPr>
          <p:nvPr>
            <p:ph type="body" sz="quarter" idx="12"/>
          </p:nvPr>
        </p:nvSpPr>
        <p:spPr bwMode="black">
          <a:xfrm>
            <a:off x="774644" y="5418966"/>
            <a:ext cx="5145510" cy="298287"/>
          </a:xfrm>
          <a:prstGeom prst="rect">
            <a:avLst/>
          </a:prstGeom>
          <a:noFill/>
        </p:spPr>
        <p:txBody>
          <a:bodyPr wrap="square" anchor="t" anchorCtr="0">
            <a:spAutoFit/>
          </a:bodyPr>
          <a:lstStyle>
            <a:lvl1pPr algn="l">
              <a:lnSpc>
                <a:spcPct val="110000"/>
              </a:lnSpc>
              <a:buNone/>
              <a:defRPr sz="1762" b="1" cap="all" baseline="0">
                <a:solidFill>
                  <a:srgbClr val="9A9A9A"/>
                </a:solidFill>
                <a:latin typeface="+mn-lt"/>
                <a:sym typeface="Trebuchet MS" panose="020B0603020202020204" pitchFamily="34" charset="0"/>
              </a:defRPr>
            </a:lvl1pPr>
            <a:lvl2pPr algn="ctr">
              <a:buNone/>
              <a:defRPr/>
            </a:lvl2pPr>
            <a:lvl3pPr marL="0" indent="0" algn="ctr">
              <a:buNone/>
              <a:defRPr/>
            </a:lvl3pPr>
            <a:lvl4pPr marL="223792" indent="0" algn="ctr">
              <a:buNone/>
              <a:defRPr/>
            </a:lvl4pPr>
            <a:lvl5pPr marL="447584" indent="0" algn="ctr">
              <a:buNone/>
              <a:defRPr/>
            </a:lvl5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20" name="Title 1"/>
          <p:cNvSpPr>
            <a:spLocks noGrp="1"/>
          </p:cNvSpPr>
          <p:nvPr>
            <p:ph type="ctrTitle"/>
          </p:nvPr>
        </p:nvSpPr>
        <p:spPr bwMode="ltGray">
          <a:xfrm>
            <a:off x="774644" y="4399810"/>
            <a:ext cx="5145509" cy="457946"/>
          </a:xfrm>
          <a:prstGeom prst="rect">
            <a:avLst/>
          </a:prstGeom>
        </p:spPr>
        <p:txBody>
          <a:bodyPr anchor="b"/>
          <a:lstStyle>
            <a:lvl1pPr algn="l">
              <a:lnSpc>
                <a:spcPct val="93000"/>
              </a:lnSpc>
              <a:defRPr sz="3133" b="1" baseline="0">
                <a:solidFill>
                  <a:srgbClr val="374140"/>
                </a:solidFill>
                <a:latin typeface="+mj-lt"/>
                <a:sym typeface="Trebuchet MS" panose="020B0603020202020204" pitchFamily="34" charset="0"/>
              </a:defRPr>
            </a:lvl1pPr>
          </a:lstStyle>
          <a:p>
            <a:r>
              <a:rPr lang="ru-RU" dirty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ransition>
    <p:fade/>
  </p:transition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Only">
    <p:bg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000947" name="think-cell Slide" r:id="rId7" imgW="360" imgH="360" progId="">
                  <p:embed/>
                </p:oleObj>
              </mc:Choice>
              <mc:Fallback>
                <p:oleObj name="think-cell Slide" r:id="rId7" imgW="360" imgH="360" progId="">
                  <p:embed/>
                  <p:pic>
                    <p:nvPicPr>
                      <p:cNvPr id="0" name="Picture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ectangle 2" hidden="1"/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195263" cy="158750"/>
          </a:xfrm>
          <a:prstGeom prst="rect">
            <a:avLst/>
          </a:prstGeom>
          <a:solidFill>
            <a:srgbClr val="0077BE"/>
          </a:solidFill>
          <a:ln w="9525" cap="rnd" cmpd="sng" algn="ctr">
            <a:solidFill>
              <a:srgbClr val="0077BE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958" dirty="0" err="1">
              <a:solidFill>
                <a:srgbClr val="FFFFFF"/>
              </a:solidFill>
              <a:ea typeface="+mj-ea"/>
              <a:cs typeface="+mj-cs"/>
              <a:sym typeface="Trebuchet MS" panose="020B0603020202020204" pitchFamily="34" charset="0"/>
            </a:endParaRPr>
          </a:p>
        </p:txBody>
      </p:sp>
      <p:sp>
        <p:nvSpPr>
          <p:cNvPr id="6" name="Page"/>
          <p:cNvSpPr txBox="1"/>
          <p:nvPr userDrawn="1"/>
        </p:nvSpPr>
        <p:spPr>
          <a:xfrm>
            <a:off x="11337925" y="6408738"/>
            <a:ext cx="381000" cy="150812"/>
          </a:xfrm>
          <a:prstGeom prst="rect">
            <a:avLst/>
          </a:prstGeom>
          <a:noFill/>
        </p:spPr>
        <p:txBody>
          <a:bodyPr lIns="0" tIns="0" rIns="0" bIns="0" anchor="b">
            <a:spAutoFit/>
          </a:bodyPr>
          <a:lstStyle/>
          <a:p>
            <a:pPr algn="r" defTabSz="895169" fontAlgn="auto">
              <a:spcBef>
                <a:spcPts val="0"/>
              </a:spcBef>
              <a:spcAft>
                <a:spcPts val="0"/>
              </a:spcAft>
              <a:defRPr/>
            </a:pPr>
            <a:fld id="{046C09CB-CAFA-4C34-B0DF-17F3A65A36A1}" type="slidenum">
              <a:rPr lang="en-US" sz="979">
                <a:solidFill>
                  <a:schemeClr val="bg1">
                    <a:lumMod val="50000"/>
                  </a:schemeClr>
                </a:solidFill>
                <a:latin typeface="+mn-lt"/>
                <a:sym typeface="Trebuchet MS" panose="020B0603020202020204" pitchFamily="34" charset="0"/>
              </a:rPr>
              <a:pPr algn="r" defTabSz="895169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sz="979" dirty="0">
              <a:solidFill>
                <a:schemeClr val="bg1">
                  <a:lumMod val="50000"/>
                </a:schemeClr>
              </a:solidFill>
              <a:latin typeface="+mn-lt"/>
              <a:sym typeface="Trebuchet MS" panose="020B0603020202020204" pitchFamily="34" charset="0"/>
            </a:endParaRPr>
          </a:p>
        </p:txBody>
      </p:sp>
      <p:graphicFrame>
        <p:nvGraphicFramePr>
          <p:cNvPr id="7" name="Object 3"/>
          <p:cNvGraphicFramePr>
            <a:graphicFrameLocks noChangeAspect="1"/>
          </p:cNvGraphicFramePr>
          <p:nvPr>
            <p:custDataLst>
              <p:tags r:id="rId4"/>
            </p:custData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000948" name="think-cell Slide" r:id="rId9" imgW="360" imgH="360" progId="">
                  <p:embed/>
                </p:oleObj>
              </mc:Choice>
              <mc:Fallback>
                <p:oleObj name="think-cell Slide" r:id="rId9" imgW="360" imgH="360" progId="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Rectangle 1" hidden="1">
            <a:extLst/>
          </p:cNvPr>
          <p:cNvSpPr/>
          <p:nvPr userDrawn="1">
            <p:custDataLst>
              <p:tags r:id="rId5"/>
            </p:custDataLst>
          </p:nvPr>
        </p:nvSpPr>
        <p:spPr>
          <a:xfrm>
            <a:off x="0" y="0"/>
            <a:ext cx="195263" cy="158750"/>
          </a:xfrm>
          <a:prstGeom prst="rect">
            <a:avLst/>
          </a:prstGeom>
          <a:solidFill>
            <a:srgbClr val="0077BE"/>
          </a:solidFill>
          <a:ln w="9525" cap="rnd" cmpd="sng" algn="ctr">
            <a:solidFill>
              <a:srgbClr val="0077BE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349" dirty="0" err="1">
              <a:solidFill>
                <a:srgbClr val="FFFFFF"/>
              </a:solidFill>
              <a:ea typeface="+mj-ea"/>
              <a:cs typeface="+mj-cs"/>
              <a:sym typeface="Trebuchet MS" panose="020B0603020202020204" pitchFamily="34" charset="0"/>
            </a:endParaRP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775385" y="622801"/>
            <a:ext cx="10642708" cy="332399"/>
          </a:xfrm>
        </p:spPr>
        <p:txBody>
          <a:bodyPr/>
          <a:lstStyle>
            <a:lvl1pPr>
              <a:defRPr sz="2349">
                <a:solidFill>
                  <a:srgbClr val="374140"/>
                </a:solidFill>
                <a:latin typeface="+mj-lt"/>
                <a:sym typeface="Trebuchet MS" panose="020B0603020202020204" pitchFamily="34" charset="0"/>
              </a:defRPr>
            </a:lvl1pPr>
          </a:lstStyle>
          <a:p>
            <a:r>
              <a:rPr lang="ru-RU" dirty="0"/>
              <a:t>Образец заголовка</a:t>
            </a:r>
            <a:endParaRPr lang="en-US" dirty="0"/>
          </a:p>
        </p:txBody>
      </p:sp>
      <p:sp>
        <p:nvSpPr>
          <p:cNvPr id="9" name="Date Placeholder 2"/>
          <p:cNvSpPr>
            <a:spLocks noGrp="1"/>
          </p:cNvSpPr>
          <p:nvPr>
            <p:ph type="dt" sz="half" idx="10"/>
          </p:nvPr>
        </p:nvSpPr>
        <p:spPr>
          <a:xfrm>
            <a:off x="9739313" y="6405563"/>
            <a:ext cx="1271587" cy="153987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800">
                <a:latin typeface="+mn-lt"/>
                <a:sym typeface="Trebuchet MS" panose="020B0603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and Text">
    <p:bg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Object 2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001971" name="think-cell Slide" r:id="rId7" imgW="360" imgH="360" progId="">
                  <p:embed/>
                </p:oleObj>
              </mc:Choice>
              <mc:Fallback>
                <p:oleObj name="think-cell Slide" r:id="rId7" imgW="360" imgH="360" progId="">
                  <p:embed/>
                  <p:pic>
                    <p:nvPicPr>
                      <p:cNvPr id="0" name="Picture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Rectangle 2" hidden="1"/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195263" cy="158750"/>
          </a:xfrm>
          <a:prstGeom prst="rect">
            <a:avLst/>
          </a:prstGeom>
          <a:solidFill>
            <a:srgbClr val="0077BE"/>
          </a:solidFill>
          <a:ln w="9525" cap="rnd" cmpd="sng" algn="ctr">
            <a:solidFill>
              <a:srgbClr val="0077BE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958" dirty="0" err="1">
              <a:solidFill>
                <a:srgbClr val="FFFFFF"/>
              </a:solidFill>
              <a:ea typeface="+mj-ea"/>
              <a:cs typeface="+mj-cs"/>
              <a:sym typeface="Trebuchet MS" panose="020B0603020202020204" pitchFamily="34" charset="0"/>
            </a:endParaRPr>
          </a:p>
        </p:txBody>
      </p:sp>
      <p:sp>
        <p:nvSpPr>
          <p:cNvPr id="8" name="Page"/>
          <p:cNvSpPr txBox="1"/>
          <p:nvPr userDrawn="1"/>
        </p:nvSpPr>
        <p:spPr>
          <a:xfrm>
            <a:off x="11337925" y="6408738"/>
            <a:ext cx="381000" cy="150812"/>
          </a:xfrm>
          <a:prstGeom prst="rect">
            <a:avLst/>
          </a:prstGeom>
          <a:noFill/>
        </p:spPr>
        <p:txBody>
          <a:bodyPr lIns="0" tIns="0" rIns="0" bIns="0" anchor="b">
            <a:spAutoFit/>
          </a:bodyPr>
          <a:lstStyle/>
          <a:p>
            <a:pPr algn="r" defTabSz="895169" fontAlgn="auto">
              <a:spcBef>
                <a:spcPts val="0"/>
              </a:spcBef>
              <a:spcAft>
                <a:spcPts val="0"/>
              </a:spcAft>
              <a:defRPr/>
            </a:pPr>
            <a:fld id="{E8C753DF-3B8B-4C42-B7E0-FF5CD0E27E75}" type="slidenum">
              <a:rPr lang="en-US" sz="979">
                <a:solidFill>
                  <a:schemeClr val="bg1">
                    <a:lumMod val="50000"/>
                  </a:schemeClr>
                </a:solidFill>
                <a:latin typeface="+mn-lt"/>
                <a:sym typeface="Trebuchet MS" panose="020B0603020202020204" pitchFamily="34" charset="0"/>
              </a:rPr>
              <a:pPr algn="r" defTabSz="895169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sz="979" dirty="0">
              <a:solidFill>
                <a:schemeClr val="bg1">
                  <a:lumMod val="50000"/>
                </a:schemeClr>
              </a:solidFill>
              <a:latin typeface="+mn-lt"/>
              <a:sym typeface="Trebuchet MS" panose="020B0603020202020204" pitchFamily="34" charset="0"/>
            </a:endParaRPr>
          </a:p>
        </p:txBody>
      </p:sp>
      <p:graphicFrame>
        <p:nvGraphicFramePr>
          <p:cNvPr id="9" name="Object 3"/>
          <p:cNvGraphicFramePr>
            <a:graphicFrameLocks noChangeAspect="1"/>
          </p:cNvGraphicFramePr>
          <p:nvPr>
            <p:custDataLst>
              <p:tags r:id="rId4"/>
            </p:custData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001972" name="think-cell Slide" r:id="rId9" imgW="360" imgH="360" progId="">
                  <p:embed/>
                </p:oleObj>
              </mc:Choice>
              <mc:Fallback>
                <p:oleObj name="think-cell Slide" r:id="rId9" imgW="360" imgH="360" progId="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Rectangle 1" hidden="1">
            <a:extLst/>
          </p:cNvPr>
          <p:cNvSpPr/>
          <p:nvPr userDrawn="1">
            <p:custDataLst>
              <p:tags r:id="rId5"/>
            </p:custDataLst>
          </p:nvPr>
        </p:nvSpPr>
        <p:spPr>
          <a:xfrm>
            <a:off x="0" y="0"/>
            <a:ext cx="195263" cy="158750"/>
          </a:xfrm>
          <a:prstGeom prst="rect">
            <a:avLst/>
          </a:prstGeom>
          <a:solidFill>
            <a:srgbClr val="0077BE"/>
          </a:solidFill>
          <a:ln w="9525" cap="rnd" cmpd="sng" algn="ctr">
            <a:solidFill>
              <a:srgbClr val="0077BE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349" dirty="0" err="1">
              <a:solidFill>
                <a:srgbClr val="FFFFFF"/>
              </a:solidFill>
              <a:ea typeface="+mj-ea"/>
              <a:cs typeface="+mj-cs"/>
              <a:sym typeface="Trebuchet MS" panose="020B0603020202020204" pitchFamily="34" charset="0"/>
            </a:endParaRP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775385" y="622801"/>
            <a:ext cx="10642708" cy="332399"/>
          </a:xfrm>
        </p:spPr>
        <p:txBody>
          <a:bodyPr/>
          <a:lstStyle>
            <a:lvl1pPr>
              <a:defRPr sz="2349">
                <a:solidFill>
                  <a:srgbClr val="374140"/>
                </a:solidFill>
                <a:latin typeface="+mj-lt"/>
                <a:sym typeface="Trebuchet MS" panose="020B0603020202020204" pitchFamily="34" charset="0"/>
              </a:defRPr>
            </a:lvl1pPr>
          </a:lstStyle>
          <a:p>
            <a:r>
              <a:rPr lang="ru-RU" dirty="0"/>
              <a:t>Образец заголовка</a:t>
            </a:r>
            <a:endParaRPr lang="en-US" dirty="0"/>
          </a:p>
        </p:txBody>
      </p:sp>
      <p:sp>
        <p:nvSpPr>
          <p:cNvPr id="4" name="Text Placeholder 3">
            <a:extLst/>
          </p:cNvPr>
          <p:cNvSpPr>
            <a:spLocks noGrp="1"/>
          </p:cNvSpPr>
          <p:nvPr>
            <p:ph type="body" sz="quarter" idx="10"/>
          </p:nvPr>
        </p:nvSpPr>
        <p:spPr>
          <a:xfrm>
            <a:off x="774647" y="2085629"/>
            <a:ext cx="10643445" cy="4068409"/>
          </a:xfrm>
        </p:spPr>
        <p:txBody>
          <a:bodyPr/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566"/>
            </a:lvl1pPr>
            <a:lvl2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566"/>
            </a:lvl2pPr>
            <a:lvl3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566"/>
            </a:lvl3pPr>
            <a:lvl4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958"/>
            </a:lvl4pPr>
            <a:lvl5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958"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</p:cSld>
  <p:clrMapOvr>
    <a:masterClrMapping/>
  </p:clrMapOvr>
  <p:transition>
    <p:fade/>
  </p:transition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Gray slice heading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002995" name="think-cell Slide" r:id="rId7" imgW="360" imgH="360" progId="">
                  <p:embed/>
                </p:oleObj>
              </mc:Choice>
              <mc:Fallback>
                <p:oleObj name="think-cell Slide" r:id="rId7" imgW="360" imgH="360" progId="">
                  <p:embed/>
                  <p:pic>
                    <p:nvPicPr>
                      <p:cNvPr id="0" name="Picture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ectangle 2" hidden="1"/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195263" cy="158750"/>
          </a:xfrm>
          <a:prstGeom prst="rect">
            <a:avLst/>
          </a:prstGeom>
          <a:solidFill>
            <a:srgbClr val="0077BE"/>
          </a:solidFill>
          <a:ln w="9525" cap="rnd" cmpd="sng" algn="ctr">
            <a:solidFill>
              <a:srgbClr val="0077BE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958" dirty="0" err="1">
              <a:solidFill>
                <a:srgbClr val="FFFFFF"/>
              </a:solidFill>
              <a:ea typeface="+mj-ea"/>
              <a:cs typeface="+mj-cs"/>
              <a:sym typeface="Trebuchet MS" panose="020B0603020202020204" pitchFamily="34" charset="0"/>
            </a:endParaRPr>
          </a:p>
        </p:txBody>
      </p:sp>
      <p:sp>
        <p:nvSpPr>
          <p:cNvPr id="5" name="Page"/>
          <p:cNvSpPr txBox="1"/>
          <p:nvPr userDrawn="1"/>
        </p:nvSpPr>
        <p:spPr>
          <a:xfrm>
            <a:off x="11337925" y="6408738"/>
            <a:ext cx="381000" cy="150812"/>
          </a:xfrm>
          <a:prstGeom prst="rect">
            <a:avLst/>
          </a:prstGeom>
          <a:noFill/>
        </p:spPr>
        <p:txBody>
          <a:bodyPr lIns="0" tIns="0" rIns="0" bIns="0" anchor="b">
            <a:spAutoFit/>
          </a:bodyPr>
          <a:lstStyle/>
          <a:p>
            <a:pPr algn="r" defTabSz="895169" fontAlgn="auto">
              <a:spcBef>
                <a:spcPts val="0"/>
              </a:spcBef>
              <a:spcAft>
                <a:spcPts val="0"/>
              </a:spcAft>
              <a:defRPr/>
            </a:pPr>
            <a:fld id="{BE397224-86B1-4D11-9A66-F55810587DDC}" type="slidenum">
              <a:rPr lang="en-US" sz="979">
                <a:solidFill>
                  <a:schemeClr val="bg1">
                    <a:lumMod val="50000"/>
                  </a:schemeClr>
                </a:solidFill>
                <a:latin typeface="+mn-lt"/>
                <a:sym typeface="Trebuchet MS" panose="020B0603020202020204" pitchFamily="34" charset="0"/>
              </a:rPr>
              <a:pPr algn="r" defTabSz="895169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sz="979" dirty="0">
              <a:solidFill>
                <a:schemeClr val="bg1">
                  <a:lumMod val="50000"/>
                </a:schemeClr>
              </a:solidFill>
              <a:latin typeface="+mn-lt"/>
              <a:sym typeface="Trebuchet MS" panose="020B0603020202020204" pitchFamily="34" charset="0"/>
            </a:endParaRPr>
          </a:p>
        </p:txBody>
      </p:sp>
      <p:graphicFrame>
        <p:nvGraphicFramePr>
          <p:cNvPr id="6" name="Object 3"/>
          <p:cNvGraphicFramePr>
            <a:graphicFrameLocks noChangeAspect="1"/>
          </p:cNvGraphicFramePr>
          <p:nvPr>
            <p:custDataLst>
              <p:tags r:id="rId4"/>
            </p:custData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002996" name="think-cell Slide" r:id="rId9" imgW="360" imgH="360" progId="">
                  <p:embed/>
                </p:oleObj>
              </mc:Choice>
              <mc:Fallback>
                <p:oleObj name="think-cell Slide" r:id="rId9" imgW="360" imgH="360" progId="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Rectangle 1" hidden="1">
            <a:extLst/>
          </p:cNvPr>
          <p:cNvSpPr/>
          <p:nvPr userDrawn="1">
            <p:custDataLst>
              <p:tags r:id="rId5"/>
            </p:custDataLst>
          </p:nvPr>
        </p:nvSpPr>
        <p:spPr>
          <a:xfrm>
            <a:off x="0" y="0"/>
            <a:ext cx="195263" cy="158750"/>
          </a:xfrm>
          <a:prstGeom prst="rect">
            <a:avLst/>
          </a:prstGeom>
          <a:solidFill>
            <a:srgbClr val="0077BE"/>
          </a:solidFill>
          <a:ln w="9525" cap="rnd" cmpd="sng" algn="ctr">
            <a:solidFill>
              <a:srgbClr val="0077BE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741" dirty="0" err="1">
              <a:solidFill>
                <a:srgbClr val="FFFFFF"/>
              </a:solidFill>
              <a:ea typeface="+mj-ea"/>
              <a:cs typeface="+mj-cs"/>
              <a:sym typeface="Trebuchet MS" panose="020B0603020202020204" pitchFamily="34" charset="0"/>
            </a:endParaRPr>
          </a:p>
        </p:txBody>
      </p:sp>
      <p:sp>
        <p:nvSpPr>
          <p:cNvPr id="8" name="PanelGray"/>
          <p:cNvSpPr/>
          <p:nvPr userDrawn="1"/>
        </p:nvSpPr>
        <p:spPr bwMode="ltGray">
          <a:xfrm>
            <a:off x="0" y="0"/>
            <a:ext cx="4737100" cy="6859588"/>
          </a:xfrm>
          <a:prstGeom prst="rect">
            <a:avLst/>
          </a:prstGeom>
          <a:solidFill>
            <a:srgbClr val="F2F2F2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9519" tIns="44760" rIns="89519" bIns="44760"/>
          <a:lstStyle/>
          <a:p>
            <a:pPr fontAlgn="auto">
              <a:lnSpc>
                <a:spcPct val="90000"/>
              </a:lnSpc>
              <a:spcBef>
                <a:spcPts val="0"/>
              </a:spcBef>
              <a:spcAft>
                <a:spcPts val="979"/>
              </a:spcAft>
              <a:defRPr/>
            </a:pPr>
            <a:endParaRPr lang="en-US" sz="1175" dirty="0">
              <a:solidFill>
                <a:schemeClr val="bg1"/>
              </a:solidFill>
            </a:endParaRPr>
          </a:p>
        </p:txBody>
      </p:sp>
      <p:pic>
        <p:nvPicPr>
          <p:cNvPr id="10" name="Picture 5" descr="http://D4AD938DC65031E21AF9EE0463C292AD.dms.sberbank.ru/D4AD938DC65031E21AF9EE0463C292AD-45FDCC9C7560CF35DA88EEE9435DF9FE-059EB227FE4DBB45BC02484443552864/1.png"/>
          <p:cNvPicPr>
            <a:picLocks/>
          </p:cNvPicPr>
          <p:nvPr userDrawn="1"/>
        </p:nvPicPr>
        <p:blipFill>
          <a:blip r:link="rId11"/>
          <a:srcRect/>
          <a:stretch>
            <a:fillRect/>
          </a:stretch>
        </p:blipFill>
        <p:spPr bwMode="auto">
          <a:xfrm>
            <a:off x="0" y="0"/>
            <a:ext cx="1588" cy="1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itle 1"/>
          <p:cNvSpPr>
            <a:spLocks noGrp="1"/>
          </p:cNvSpPr>
          <p:nvPr>
            <p:ph type="title"/>
          </p:nvPr>
        </p:nvSpPr>
        <p:spPr bwMode="ltGray">
          <a:xfrm>
            <a:off x="775384" y="1544274"/>
            <a:ext cx="3359506" cy="1495794"/>
          </a:xfrm>
          <a:noFill/>
        </p:spPr>
        <p:txBody>
          <a:bodyPr rIns="320040" anchor="b">
            <a:noAutofit/>
          </a:bodyPr>
          <a:lstStyle>
            <a:lvl1pPr>
              <a:defRPr sz="2741">
                <a:solidFill>
                  <a:srgbClr val="374140"/>
                </a:solidFill>
                <a:latin typeface="+mj-lt"/>
              </a:defRPr>
            </a:lvl1pPr>
          </a:lstStyle>
          <a:p>
            <a:r>
              <a:rPr lang="ru-RU" dirty="0"/>
              <a:t>Образец заголовка</a:t>
            </a:r>
            <a:endParaRPr lang="en-US" dirty="0"/>
          </a:p>
        </p:txBody>
      </p:sp>
      <p:sp>
        <p:nvSpPr>
          <p:cNvPr id="11" name="Date Placeholder 2"/>
          <p:cNvSpPr>
            <a:spLocks noGrp="1"/>
          </p:cNvSpPr>
          <p:nvPr>
            <p:ph type="dt" sz="half" idx="10"/>
          </p:nvPr>
        </p:nvSpPr>
        <p:spPr>
          <a:xfrm>
            <a:off x="9739313" y="6405563"/>
            <a:ext cx="1271587" cy="153987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800">
                <a:latin typeface="+mn-lt"/>
                <a:sym typeface="Trebuchet MS" panose="020B0603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Section header box">
    <p:bg bwMode="grayWhite">
      <p:bgPr>
        <a:gradFill rotWithShape="1">
          <a:gsLst>
            <a:gs pos="0">
              <a:srgbClr val="0077BE"/>
            </a:gs>
            <a:gs pos="100000">
              <a:srgbClr val="67BD4A"/>
            </a:gs>
          </a:gsLst>
          <a:lin ang="81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age"/>
          <p:cNvSpPr txBox="1"/>
          <p:nvPr userDrawn="1"/>
        </p:nvSpPr>
        <p:spPr>
          <a:xfrm>
            <a:off x="11337925" y="6408738"/>
            <a:ext cx="381000" cy="150812"/>
          </a:xfrm>
          <a:prstGeom prst="rect">
            <a:avLst/>
          </a:prstGeom>
          <a:noFill/>
        </p:spPr>
        <p:txBody>
          <a:bodyPr lIns="0" tIns="0" rIns="0" bIns="0" anchor="b">
            <a:spAutoFit/>
          </a:bodyPr>
          <a:lstStyle/>
          <a:p>
            <a:pPr algn="r" defTabSz="895169" fontAlgn="auto">
              <a:spcBef>
                <a:spcPts val="0"/>
              </a:spcBef>
              <a:spcAft>
                <a:spcPts val="0"/>
              </a:spcAft>
              <a:defRPr/>
            </a:pPr>
            <a:fld id="{CD355886-849C-41CD-BE57-1C6D4C219505}" type="slidenum">
              <a:rPr lang="en-US" sz="979">
                <a:solidFill>
                  <a:schemeClr val="bg1"/>
                </a:solidFill>
                <a:latin typeface="+mn-lt"/>
                <a:sym typeface="Trebuchet MS" panose="020B0603020202020204" pitchFamily="34" charset="0"/>
              </a:rPr>
              <a:pPr algn="r" defTabSz="895169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sz="979" dirty="0">
              <a:solidFill>
                <a:schemeClr val="bg1"/>
              </a:solidFill>
              <a:latin typeface="+mn-lt"/>
              <a:sym typeface="Trebuchet MS" panose="020B0603020202020204" pitchFamily="34" charset="0"/>
            </a:endParaRPr>
          </a:p>
        </p:txBody>
      </p:sp>
      <p:sp>
        <p:nvSpPr>
          <p:cNvPr id="4" name="Square"/>
          <p:cNvSpPr>
            <a:spLocks noChangeAspect="1"/>
          </p:cNvSpPr>
          <p:nvPr userDrawn="1"/>
        </p:nvSpPr>
        <p:spPr bwMode="white">
          <a:xfrm>
            <a:off x="1090613" y="1457325"/>
            <a:ext cx="1128712" cy="919163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175" dirty="0">
              <a:solidFill>
                <a:schemeClr val="bg1"/>
              </a:solidFill>
              <a:sym typeface="Trebuchet MS" panose="020B060302020202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1089969" y="2668041"/>
            <a:ext cx="10012800" cy="3201026"/>
          </a:xfrm>
          <a:prstGeom prst="rect">
            <a:avLst/>
          </a:prstGeom>
          <a:ln w="9525">
            <a:solidFill>
              <a:schemeClr val="bg1"/>
            </a:solidFill>
          </a:ln>
        </p:spPr>
        <p:txBody>
          <a:bodyPr lIns="274320" tIns="274320" rIns="274320" bIns="137160" anchor="b">
            <a:noAutofit/>
          </a:bodyPr>
          <a:lstStyle>
            <a:lvl1pPr marL="0" algn="l" defTabSz="895169" rtl="0" eaLnBrk="1" fontAlgn="auto" latinLnBrk="0" hangingPunct="1">
              <a:lnSpc>
                <a:spcPts val="5874"/>
              </a:lnSpc>
              <a:spcBef>
                <a:spcPts val="0"/>
              </a:spcBef>
              <a:spcAft>
                <a:spcPts val="0"/>
              </a:spcAft>
              <a:defRPr lang="en-US" sz="4308" kern="1200" baseline="0" dirty="0">
                <a:solidFill>
                  <a:schemeClr val="bg1"/>
                </a:solidFill>
                <a:latin typeface="+mj-lt"/>
                <a:ea typeface="+mn-ea"/>
                <a:cs typeface="Arial" panose="020B0604020202020204" pitchFamily="34" charset="0"/>
                <a:sym typeface="Trebuchet MS" panose="020B0603020202020204" pitchFamily="34" charset="0"/>
              </a:defRPr>
            </a:lvl1pPr>
          </a:lstStyle>
          <a:p>
            <a:r>
              <a:rPr lang="ru-RU" dirty="0"/>
              <a:t>Образец заголовка</a:t>
            </a:r>
            <a:endParaRPr lang="en-US" dirty="0"/>
          </a:p>
        </p:txBody>
      </p:sp>
      <p:sp>
        <p:nvSpPr>
          <p:cNvPr id="5" name="Date Placeholder 2"/>
          <p:cNvSpPr>
            <a:spLocks noGrp="1"/>
          </p:cNvSpPr>
          <p:nvPr userDrawn="1">
            <p:ph type="dt" sz="half" idx="10"/>
          </p:nvPr>
        </p:nvSpPr>
        <p:spPr>
          <a:xfrm>
            <a:off x="9739313" y="6405563"/>
            <a:ext cx="1271587" cy="153987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800">
                <a:solidFill>
                  <a:schemeClr val="bg1"/>
                </a:solidFill>
                <a:latin typeface="+mn-lt"/>
                <a:sym typeface="Trebuchet MS" panose="020B0603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White one third">
    <p:bg>
      <p:bgPr>
        <a:gradFill rotWithShape="1">
          <a:gsLst>
            <a:gs pos="0">
              <a:srgbClr val="0077BE"/>
            </a:gs>
            <a:gs pos="100000">
              <a:srgbClr val="67BD4A"/>
            </a:gs>
          </a:gsLst>
          <a:lin ang="81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940026" name="think-cell Slide" r:id="rId5" imgW="360" imgH="360" progId="">
                  <p:embed/>
                </p:oleObj>
              </mc:Choice>
              <mc:Fallback>
                <p:oleObj name="think-cell Slide" r:id="rId5" imgW="360" imgH="360" progId="">
                  <p:embed/>
                  <p:pic>
                    <p:nvPicPr>
                      <p:cNvPr id="0" name="Picture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ectangle 1" hidden="1"/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195263" cy="158750"/>
          </a:xfrm>
          <a:prstGeom prst="rect">
            <a:avLst/>
          </a:prstGeom>
          <a:solidFill>
            <a:srgbClr val="0077BE"/>
          </a:solidFill>
          <a:ln w="9525" cap="rnd" cmpd="sng" algn="ctr">
            <a:solidFill>
              <a:srgbClr val="0077BE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800" dirty="0">
              <a:solidFill>
                <a:srgbClr val="FFFFFF"/>
              </a:solidFill>
              <a:ea typeface="+mj-ea"/>
              <a:cs typeface="+mj-cs"/>
              <a:sym typeface="Trebuchet MS" panose="020B0603020202020204" pitchFamily="34" charset="0"/>
            </a:endParaRPr>
          </a:p>
        </p:txBody>
      </p:sp>
      <p:pic>
        <p:nvPicPr>
          <p:cNvPr id="5" name="Shadow"/>
          <p:cNvPicPr>
            <a:picLocks noChangeAspect="1"/>
          </p:cNvPicPr>
          <p:nvPr userDrawn="1"/>
        </p:nvPicPr>
        <p:blipFill>
          <a:blip r:embed="rId7"/>
          <a:srcRect l="29398" t="27" r="101" b="8742"/>
          <a:stretch>
            <a:fillRect/>
          </a:stretch>
        </p:blipFill>
        <p:spPr bwMode="ltGray">
          <a:xfrm>
            <a:off x="4117975" y="0"/>
            <a:ext cx="51435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PanelGray"/>
          <p:cNvSpPr/>
          <p:nvPr userDrawn="1"/>
        </p:nvSpPr>
        <p:spPr bwMode="white">
          <a:xfrm>
            <a:off x="0" y="0"/>
            <a:ext cx="4132263" cy="6858000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200" dirty="0">
              <a:solidFill>
                <a:schemeClr val="bg1"/>
              </a:solidFill>
              <a:sym typeface="Trebuchet MS" panose="020B0603020202020204" pitchFamily="34" charset="0"/>
            </a:endParaRPr>
          </a:p>
        </p:txBody>
      </p:sp>
      <p:sp>
        <p:nvSpPr>
          <p:cNvPr id="7" name="Page"/>
          <p:cNvSpPr txBox="1"/>
          <p:nvPr userDrawn="1"/>
        </p:nvSpPr>
        <p:spPr>
          <a:xfrm>
            <a:off x="11018838" y="6405563"/>
            <a:ext cx="381000" cy="153987"/>
          </a:xfrm>
          <a:prstGeom prst="rect">
            <a:avLst/>
          </a:prstGeom>
          <a:noFill/>
        </p:spPr>
        <p:txBody>
          <a:bodyPr lIns="0" tIns="0" rIns="0" bIns="0" anchor="b">
            <a:spAutoFit/>
          </a:bodyPr>
          <a:lstStyle/>
          <a:p>
            <a:pPr algn="r" defTabSz="914400" fontAlgn="auto">
              <a:spcBef>
                <a:spcPts val="0"/>
              </a:spcBef>
              <a:spcAft>
                <a:spcPts val="0"/>
              </a:spcAft>
              <a:defRPr/>
            </a:pPr>
            <a:fld id="{0BA4B41A-55E4-498F-9FB2-0D2E4002033C}" type="slidenum">
              <a:rPr lang="en-US" sz="1000">
                <a:solidFill>
                  <a:schemeClr val="bg1"/>
                </a:solidFill>
                <a:latin typeface="+mn-lt"/>
                <a:sym typeface="Trebuchet MS" panose="020B0603020202020204" pitchFamily="34" charset="0"/>
              </a:rPr>
              <a:pPr algn="r" defTabSz="914400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sz="1000" dirty="0">
              <a:solidFill>
                <a:schemeClr val="bg1"/>
              </a:solidFill>
              <a:latin typeface="+mn-lt"/>
              <a:sym typeface="Trebuchet MS" panose="020B0603020202020204" pitchFamily="34" charset="0"/>
            </a:endParaRPr>
          </a:p>
        </p:txBody>
      </p:sp>
      <p:sp>
        <p:nvSpPr>
          <p:cNvPr id="8" name="Rectangle 9">
            <a:extLst/>
          </p:cNvPr>
          <p:cNvSpPr/>
          <p:nvPr userDrawn="1"/>
        </p:nvSpPr>
        <p:spPr>
          <a:xfrm>
            <a:off x="10796588" y="171450"/>
            <a:ext cx="998537" cy="122238"/>
          </a:xfrm>
          <a:prstGeom prst="rect">
            <a:avLst/>
          </a:prstGeom>
          <a:noFill/>
          <a:ln w="9525" cap="rnd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anchor="ctr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800" dirty="0">
                <a:solidFill>
                  <a:srgbClr val="C8C8C8"/>
                </a:solidFill>
              </a:rPr>
              <a:t>КОНФИДЕНЦИАЛЬНО</a:t>
            </a:r>
            <a:endParaRPr lang="en-US" sz="800" dirty="0">
              <a:solidFill>
                <a:srgbClr val="C8C8C8"/>
              </a:solidFill>
            </a:endParaRPr>
          </a:p>
        </p:txBody>
      </p:sp>
      <p:sp>
        <p:nvSpPr>
          <p:cNvPr id="27" name="Title 4"/>
          <p:cNvSpPr>
            <a:spLocks noGrp="1"/>
          </p:cNvSpPr>
          <p:nvPr>
            <p:ph type="title"/>
          </p:nvPr>
        </p:nvSpPr>
        <p:spPr>
          <a:xfrm>
            <a:off x="775385" y="2681103"/>
            <a:ext cx="3045077" cy="1495794"/>
          </a:xfrm>
          <a:prstGeom prst="rect">
            <a:avLst/>
          </a:prstGeom>
        </p:spPr>
        <p:txBody>
          <a:bodyPr anchor="ctr">
            <a:noAutofit/>
          </a:bodyPr>
          <a:lstStyle>
            <a:lvl1pPr>
              <a:defRPr sz="2800">
                <a:solidFill>
                  <a:srgbClr val="374140"/>
                </a:solidFill>
                <a:latin typeface="+mj-lt"/>
                <a:sym typeface="Trebuchet MS" panose="020B0603020202020204" pitchFamily="34" charset="0"/>
              </a:defRPr>
            </a:lvl1pPr>
          </a:lstStyle>
          <a:p>
            <a:r>
              <a:rPr lang="ru-RU" dirty="0"/>
              <a:t>Образец заголовка</a:t>
            </a:r>
            <a:endParaRPr lang="en-US" dirty="0"/>
          </a:p>
        </p:txBody>
      </p:sp>
      <p:sp>
        <p:nvSpPr>
          <p:cNvPr id="9" name="Date Placeholder 1"/>
          <p:cNvSpPr>
            <a:spLocks noGrp="1"/>
          </p:cNvSpPr>
          <p:nvPr userDrawn="1"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  <a:latin typeface="+mn-lt"/>
                <a:sym typeface="Trebuchet MS" panose="020B0603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header line">
    <p:bg bwMode="blackWhite">
      <p:bgPr>
        <a:gradFill rotWithShape="1">
          <a:gsLst>
            <a:gs pos="0">
              <a:srgbClr val="0077BE"/>
            </a:gs>
            <a:gs pos="100000">
              <a:srgbClr val="67BD4A"/>
            </a:gs>
          </a:gsLst>
          <a:lin ang="81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age"/>
          <p:cNvSpPr txBox="1"/>
          <p:nvPr userDrawn="1"/>
        </p:nvSpPr>
        <p:spPr>
          <a:xfrm>
            <a:off x="11337925" y="6408738"/>
            <a:ext cx="381000" cy="150812"/>
          </a:xfrm>
          <a:prstGeom prst="rect">
            <a:avLst/>
          </a:prstGeom>
          <a:noFill/>
        </p:spPr>
        <p:txBody>
          <a:bodyPr lIns="0" tIns="0" rIns="0" bIns="0" anchor="b">
            <a:spAutoFit/>
          </a:bodyPr>
          <a:lstStyle/>
          <a:p>
            <a:pPr algn="r" defTabSz="895169" fontAlgn="auto">
              <a:spcBef>
                <a:spcPts val="0"/>
              </a:spcBef>
              <a:spcAft>
                <a:spcPts val="0"/>
              </a:spcAft>
              <a:defRPr/>
            </a:pPr>
            <a:fld id="{452DEDE6-740B-4319-8938-70C84376B2B8}" type="slidenum">
              <a:rPr lang="en-US" sz="979">
                <a:solidFill>
                  <a:schemeClr val="bg1"/>
                </a:solidFill>
                <a:latin typeface="+mn-lt"/>
                <a:sym typeface="Trebuchet MS" panose="020B0603020202020204" pitchFamily="34" charset="0"/>
              </a:rPr>
              <a:pPr algn="r" defTabSz="895169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sz="979" dirty="0">
              <a:solidFill>
                <a:schemeClr val="bg1"/>
              </a:solidFill>
              <a:latin typeface="+mn-lt"/>
              <a:sym typeface="Trebuchet MS" panose="020B0603020202020204" pitchFamily="34" charset="0"/>
            </a:endParaRPr>
          </a:p>
        </p:txBody>
      </p:sp>
      <p:cxnSp>
        <p:nvCxnSpPr>
          <p:cNvPr id="4" name="Line"/>
          <p:cNvCxnSpPr/>
          <p:nvPr userDrawn="1"/>
        </p:nvCxnSpPr>
        <p:spPr bwMode="white">
          <a:xfrm>
            <a:off x="774700" y="3679825"/>
            <a:ext cx="11417300" cy="0"/>
          </a:xfrm>
          <a:prstGeom prst="line">
            <a:avLst/>
          </a:prstGeom>
          <a:ln w="19050" cmpd="sng">
            <a:solidFill>
              <a:schemeClr val="bg1"/>
            </a:solidFill>
            <a:miter lim="800000"/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Picture 5" descr="http://D4AD938DC65031E21AF9EE0463C292AD.dms.sberbank.ru/D4AD938DC65031E21AF9EE0463C292AD-45FDCC9C7560CF35DA88EEE9435DF9FE-059EB227FE4DBB45BC02484443552864/1.png"/>
          <p:cNvPicPr>
            <a:picLocks/>
          </p:cNvPicPr>
          <p:nvPr userDrawn="1"/>
        </p:nvPicPr>
        <p:blipFill>
          <a:blip r:link="rId2"/>
          <a:srcRect/>
          <a:stretch>
            <a:fillRect/>
          </a:stretch>
        </p:blipFill>
        <p:spPr bwMode="auto">
          <a:xfrm>
            <a:off x="0" y="0"/>
            <a:ext cx="1588" cy="1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6" descr="http://D4AD938DC65031E21AF9EE0463C292AD.dms.sberbank.ru/D4AD938DC65031E21AF9EE0463C292AD-45FDCC9C7560CF35DA88EEE9435DF9FE-059EB227FE4DBB45BC02484443552864/1.png"/>
          <p:cNvPicPr>
            <a:picLocks/>
          </p:cNvPicPr>
          <p:nvPr userDrawn="1"/>
        </p:nvPicPr>
        <p:blipFill>
          <a:blip r:link="rId2"/>
          <a:srcRect/>
          <a:stretch>
            <a:fillRect/>
          </a:stretch>
        </p:blipFill>
        <p:spPr bwMode="auto">
          <a:xfrm>
            <a:off x="0" y="0"/>
            <a:ext cx="1588" cy="1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7" name="Title 1"/>
          <p:cNvSpPr>
            <a:spLocks noGrp="1"/>
          </p:cNvSpPr>
          <p:nvPr>
            <p:ph type="title"/>
          </p:nvPr>
        </p:nvSpPr>
        <p:spPr bwMode="blackWhite">
          <a:xfrm>
            <a:off x="775385" y="3826800"/>
            <a:ext cx="10642708" cy="2041200"/>
          </a:xfrm>
        </p:spPr>
        <p:txBody>
          <a:bodyPr>
            <a:noAutofit/>
          </a:bodyPr>
          <a:lstStyle>
            <a:lvl1pPr>
              <a:defRPr sz="4308">
                <a:solidFill>
                  <a:schemeClr val="bg1"/>
                </a:solidFill>
                <a:latin typeface="+mj-lt"/>
                <a:sym typeface="Trebuchet MS" panose="020B0603020202020204" pitchFamily="34" charset="0"/>
              </a:defRPr>
            </a:lvl1pPr>
          </a:lstStyle>
          <a:p>
            <a:r>
              <a:rPr lang="ru-RU" dirty="0"/>
              <a:t>Образец заголовка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>
          <a:xfrm>
            <a:off x="9739313" y="6405563"/>
            <a:ext cx="1271587" cy="153987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800">
                <a:solidFill>
                  <a:schemeClr val="bg1"/>
                </a:solidFill>
                <a:latin typeface="+mn-lt"/>
                <a:sym typeface="Trebuchet MS" panose="020B0603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White one third">
    <p:bg>
      <p:bgPr>
        <a:gradFill rotWithShape="1">
          <a:gsLst>
            <a:gs pos="0">
              <a:srgbClr val="0077BE"/>
            </a:gs>
            <a:gs pos="100000">
              <a:srgbClr val="67BD4A"/>
            </a:gs>
          </a:gsLst>
          <a:lin ang="81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005562" name="think-cell Slide" r:id="rId5" imgW="360" imgH="360" progId="">
                  <p:embed/>
                </p:oleObj>
              </mc:Choice>
              <mc:Fallback>
                <p:oleObj name="think-cell Slide" r:id="rId5" imgW="360" imgH="360" progId="">
                  <p:embed/>
                  <p:pic>
                    <p:nvPicPr>
                      <p:cNvPr id="0" name="Picture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ectangle 1" hidden="1"/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195263" cy="158750"/>
          </a:xfrm>
          <a:prstGeom prst="rect">
            <a:avLst/>
          </a:prstGeom>
          <a:solidFill>
            <a:srgbClr val="0077BE"/>
          </a:solidFill>
          <a:ln w="9525" cap="rnd" cmpd="sng" algn="ctr">
            <a:solidFill>
              <a:srgbClr val="0077BE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741" dirty="0" err="1">
              <a:solidFill>
                <a:srgbClr val="FFFFFF"/>
              </a:solidFill>
              <a:ea typeface="+mj-ea"/>
              <a:cs typeface="+mj-cs"/>
              <a:sym typeface="Trebuchet MS" panose="020B0603020202020204" pitchFamily="34" charset="0"/>
            </a:endParaRPr>
          </a:p>
        </p:txBody>
      </p:sp>
      <p:pic>
        <p:nvPicPr>
          <p:cNvPr id="5" name="Shadow"/>
          <p:cNvPicPr>
            <a:picLocks noChangeAspect="1"/>
          </p:cNvPicPr>
          <p:nvPr userDrawn="1"/>
        </p:nvPicPr>
        <p:blipFill>
          <a:blip r:embed="rId7"/>
          <a:srcRect l="29398" t="27" r="101" b="8742"/>
          <a:stretch>
            <a:fillRect/>
          </a:stretch>
        </p:blipFill>
        <p:spPr bwMode="ltGray">
          <a:xfrm>
            <a:off x="4117975" y="0"/>
            <a:ext cx="51435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PanelGray"/>
          <p:cNvSpPr/>
          <p:nvPr userDrawn="1"/>
        </p:nvSpPr>
        <p:spPr bwMode="white">
          <a:xfrm>
            <a:off x="0" y="0"/>
            <a:ext cx="4132263" cy="6858000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175" dirty="0">
              <a:solidFill>
                <a:schemeClr val="bg1"/>
              </a:solidFill>
              <a:sym typeface="Trebuchet MS" panose="020B0603020202020204" pitchFamily="34" charset="0"/>
            </a:endParaRPr>
          </a:p>
        </p:txBody>
      </p:sp>
      <p:sp>
        <p:nvSpPr>
          <p:cNvPr id="7" name="Page"/>
          <p:cNvSpPr txBox="1"/>
          <p:nvPr userDrawn="1"/>
        </p:nvSpPr>
        <p:spPr>
          <a:xfrm>
            <a:off x="11337925" y="6408738"/>
            <a:ext cx="381000" cy="150812"/>
          </a:xfrm>
          <a:prstGeom prst="rect">
            <a:avLst/>
          </a:prstGeom>
          <a:noFill/>
        </p:spPr>
        <p:txBody>
          <a:bodyPr lIns="0" tIns="0" rIns="0" bIns="0" anchor="b">
            <a:spAutoFit/>
          </a:bodyPr>
          <a:lstStyle/>
          <a:p>
            <a:pPr algn="r" defTabSz="895169" fontAlgn="auto">
              <a:spcBef>
                <a:spcPts val="0"/>
              </a:spcBef>
              <a:spcAft>
                <a:spcPts val="0"/>
              </a:spcAft>
              <a:defRPr/>
            </a:pPr>
            <a:fld id="{2EB71C7F-1716-4E68-8F8C-7AE5054CDE5F}" type="slidenum">
              <a:rPr lang="en-US" sz="979">
                <a:solidFill>
                  <a:schemeClr val="bg1"/>
                </a:solidFill>
                <a:latin typeface="+mn-lt"/>
                <a:sym typeface="Trebuchet MS" panose="020B0603020202020204" pitchFamily="34" charset="0"/>
              </a:rPr>
              <a:pPr algn="r" defTabSz="895169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sz="979" dirty="0">
              <a:solidFill>
                <a:schemeClr val="bg1"/>
              </a:solidFill>
              <a:latin typeface="+mn-lt"/>
              <a:sym typeface="Trebuchet MS" panose="020B0603020202020204" pitchFamily="34" charset="0"/>
            </a:endParaRPr>
          </a:p>
        </p:txBody>
      </p:sp>
      <p:sp>
        <p:nvSpPr>
          <p:cNvPr id="27" name="Title 4"/>
          <p:cNvSpPr>
            <a:spLocks noGrp="1"/>
          </p:cNvSpPr>
          <p:nvPr>
            <p:ph type="title"/>
          </p:nvPr>
        </p:nvSpPr>
        <p:spPr>
          <a:xfrm>
            <a:off x="775385" y="2681103"/>
            <a:ext cx="3045077" cy="1495794"/>
          </a:xfrm>
          <a:prstGeom prst="rect">
            <a:avLst/>
          </a:prstGeom>
        </p:spPr>
        <p:txBody>
          <a:bodyPr anchor="ctr">
            <a:noAutofit/>
          </a:bodyPr>
          <a:lstStyle>
            <a:lvl1pPr>
              <a:defRPr sz="2741">
                <a:solidFill>
                  <a:srgbClr val="374140"/>
                </a:solidFill>
                <a:latin typeface="+mj-lt"/>
                <a:sym typeface="Trebuchet MS" panose="020B0603020202020204" pitchFamily="34" charset="0"/>
              </a:defRPr>
            </a:lvl1pPr>
          </a:lstStyle>
          <a:p>
            <a:r>
              <a:rPr lang="ru-RU" dirty="0"/>
              <a:t>Образец заголовка</a:t>
            </a:r>
            <a:endParaRPr lang="en-US" dirty="0"/>
          </a:p>
        </p:txBody>
      </p:sp>
      <p:sp>
        <p:nvSpPr>
          <p:cNvPr id="8" name="Date Placeholder 1"/>
          <p:cNvSpPr>
            <a:spLocks noGrp="1"/>
          </p:cNvSpPr>
          <p:nvPr userDrawn="1">
            <p:ph type="dt" sz="half" idx="10"/>
          </p:nvPr>
        </p:nvSpPr>
        <p:spPr>
          <a:xfrm>
            <a:off x="9739313" y="6405563"/>
            <a:ext cx="1271587" cy="153987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800">
                <a:solidFill>
                  <a:schemeClr val="bg1"/>
                </a:solidFill>
                <a:latin typeface="+mn-lt"/>
                <a:sym typeface="Trebuchet MS" panose="020B0603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Green highlight">
    <p:bg>
      <p:bgPr>
        <a:gradFill rotWithShape="1">
          <a:gsLst>
            <a:gs pos="0">
              <a:srgbClr val="0077BE"/>
            </a:gs>
            <a:gs pos="100000">
              <a:srgbClr val="67BD4A"/>
            </a:gs>
          </a:gsLst>
          <a:lin ang="81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006586" name="think-cell Slide" r:id="rId5" imgW="360" imgH="360" progId="">
                  <p:embed/>
                </p:oleObj>
              </mc:Choice>
              <mc:Fallback>
                <p:oleObj name="think-cell Slide" r:id="rId5" imgW="360" imgH="360" progId="">
                  <p:embed/>
                  <p:pic>
                    <p:nvPicPr>
                      <p:cNvPr id="0" name="Picture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ectangle 1" hidden="1">
            <a:extLst/>
          </p:cNvPr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195263" cy="158750"/>
          </a:xfrm>
          <a:prstGeom prst="rect">
            <a:avLst/>
          </a:prstGeom>
          <a:solidFill>
            <a:srgbClr val="0077BE"/>
          </a:solidFill>
          <a:ln w="9525" cap="rnd" cmpd="sng" algn="ctr">
            <a:solidFill>
              <a:srgbClr val="0077BE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349" dirty="0" err="1">
              <a:solidFill>
                <a:srgbClr val="FFFFFF"/>
              </a:solidFill>
              <a:ea typeface="+mj-ea"/>
              <a:cs typeface="+mj-cs"/>
              <a:sym typeface="Trebuchet MS" panose="020B0603020202020204" pitchFamily="34" charset="0"/>
            </a:endParaRPr>
          </a:p>
        </p:txBody>
      </p:sp>
      <p:pic>
        <p:nvPicPr>
          <p:cNvPr id="5" name="Shadow"/>
          <p:cNvPicPr>
            <a:picLocks noChangeAspect="1"/>
          </p:cNvPicPr>
          <p:nvPr userDrawn="1"/>
        </p:nvPicPr>
        <p:blipFill>
          <a:blip r:embed="rId7"/>
          <a:srcRect l="29398" t="27" r="101" b="8742"/>
          <a:stretch>
            <a:fillRect/>
          </a:stretch>
        </p:blipFill>
        <p:spPr bwMode="ltGray">
          <a:xfrm>
            <a:off x="7145338" y="0"/>
            <a:ext cx="51435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PanelGray"/>
          <p:cNvSpPr/>
          <p:nvPr userDrawn="1"/>
        </p:nvSpPr>
        <p:spPr bwMode="white">
          <a:xfrm>
            <a:off x="0" y="0"/>
            <a:ext cx="7153275" cy="6858000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175" dirty="0">
              <a:solidFill>
                <a:schemeClr val="bg1"/>
              </a:solidFill>
              <a:sym typeface="Trebuchet MS" panose="020B0603020202020204" pitchFamily="34" charset="0"/>
            </a:endParaRPr>
          </a:p>
        </p:txBody>
      </p:sp>
      <p:sp>
        <p:nvSpPr>
          <p:cNvPr id="7" name="Page"/>
          <p:cNvSpPr txBox="1"/>
          <p:nvPr userDrawn="1"/>
        </p:nvSpPr>
        <p:spPr>
          <a:xfrm>
            <a:off x="11018838" y="6408738"/>
            <a:ext cx="381000" cy="150812"/>
          </a:xfrm>
          <a:prstGeom prst="rect">
            <a:avLst/>
          </a:prstGeom>
          <a:noFill/>
        </p:spPr>
        <p:txBody>
          <a:bodyPr lIns="0" tIns="0" rIns="0" bIns="0" anchor="b">
            <a:spAutoFit/>
          </a:bodyPr>
          <a:lstStyle/>
          <a:p>
            <a:pPr algn="r" defTabSz="895169" fontAlgn="auto">
              <a:spcBef>
                <a:spcPts val="0"/>
              </a:spcBef>
              <a:spcAft>
                <a:spcPts val="0"/>
              </a:spcAft>
              <a:defRPr/>
            </a:pPr>
            <a:fld id="{7A0360A8-F1F8-4247-81A2-60BB11923A8A}" type="slidenum">
              <a:rPr lang="en-US" sz="979">
                <a:solidFill>
                  <a:schemeClr val="bg1"/>
                </a:solidFill>
                <a:latin typeface="+mn-lt"/>
                <a:sym typeface="Trebuchet MS" panose="020B0603020202020204" pitchFamily="34" charset="0"/>
              </a:rPr>
              <a:pPr algn="r" defTabSz="895169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sz="979" dirty="0">
              <a:solidFill>
                <a:schemeClr val="bg1"/>
              </a:solidFill>
              <a:latin typeface="+mn-lt"/>
              <a:sym typeface="Trebuchet MS" panose="020B0603020202020204" pitchFamily="34" charset="0"/>
            </a:endParaRPr>
          </a:p>
        </p:txBody>
      </p:sp>
      <p:sp>
        <p:nvSpPr>
          <p:cNvPr id="23" name="Title 3"/>
          <p:cNvSpPr>
            <a:spLocks noGrp="1"/>
          </p:cNvSpPr>
          <p:nvPr>
            <p:ph type="title"/>
          </p:nvPr>
        </p:nvSpPr>
        <p:spPr>
          <a:xfrm>
            <a:off x="775385" y="622801"/>
            <a:ext cx="6090153" cy="332399"/>
          </a:xfrm>
          <a:prstGeom prst="rect">
            <a:avLst/>
          </a:prstGeom>
        </p:spPr>
        <p:txBody>
          <a:bodyPr/>
          <a:lstStyle>
            <a:lvl1pPr>
              <a:defRPr sz="2349">
                <a:solidFill>
                  <a:srgbClr val="374140"/>
                </a:solidFill>
                <a:latin typeface="+mj-lt"/>
                <a:sym typeface="Trebuchet MS" panose="020B0603020202020204" pitchFamily="34" charset="0"/>
              </a:defRPr>
            </a:lvl1pPr>
          </a:lstStyle>
          <a:p>
            <a:r>
              <a:rPr lang="ru-RU" dirty="0"/>
              <a:t>Образец заголовка</a:t>
            </a:r>
            <a:endParaRPr lang="en-US" dirty="0"/>
          </a:p>
        </p:txBody>
      </p:sp>
      <p:sp>
        <p:nvSpPr>
          <p:cNvPr id="8" name="Date Placeholder 2"/>
          <p:cNvSpPr>
            <a:spLocks noGrp="1"/>
          </p:cNvSpPr>
          <p:nvPr>
            <p:ph type="dt" sz="half" idx="10"/>
          </p:nvPr>
        </p:nvSpPr>
        <p:spPr>
          <a:xfrm>
            <a:off x="9739313" y="6405563"/>
            <a:ext cx="1271587" cy="153987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800">
                <a:solidFill>
                  <a:schemeClr val="bg1"/>
                </a:solidFill>
                <a:latin typeface="+mn-lt"/>
                <a:sym typeface="Trebuchet MS" panose="020B0603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Green one third">
    <p:bg>
      <p:bgPr>
        <a:gradFill rotWithShape="1">
          <a:gsLst>
            <a:gs pos="0">
              <a:srgbClr val="0077BE"/>
            </a:gs>
            <a:gs pos="100000">
              <a:srgbClr val="67BD4A"/>
            </a:gs>
          </a:gsLst>
          <a:lin ang="81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Shadow"/>
          <p:cNvPicPr>
            <a:picLocks noChangeAspect="1"/>
          </p:cNvPicPr>
          <p:nvPr userDrawn="1"/>
        </p:nvPicPr>
        <p:blipFill>
          <a:blip r:embed="rId2"/>
          <a:srcRect l="101" t="8742" r="29398" b="27"/>
          <a:stretch>
            <a:fillRect/>
          </a:stretch>
        </p:blipFill>
        <p:spPr bwMode="ltGray">
          <a:xfrm>
            <a:off x="3621088" y="0"/>
            <a:ext cx="51435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PanelGray"/>
          <p:cNvSpPr/>
          <p:nvPr userDrawn="1"/>
        </p:nvSpPr>
        <p:spPr bwMode="white">
          <a:xfrm>
            <a:off x="4137025" y="-1588"/>
            <a:ext cx="8054975" cy="6859588"/>
          </a:xfrm>
          <a:custGeom>
            <a:avLst/>
            <a:gdLst>
              <a:gd name="connsiteX0" fmla="*/ 0 w 6553548"/>
              <a:gd name="connsiteY0" fmla="*/ 0 h 6859309"/>
              <a:gd name="connsiteX1" fmla="*/ 6553548 w 6553548"/>
              <a:gd name="connsiteY1" fmla="*/ 0 h 6859309"/>
              <a:gd name="connsiteX2" fmla="*/ 6553548 w 6553548"/>
              <a:gd name="connsiteY2" fmla="*/ 6859309 h 6859309"/>
              <a:gd name="connsiteX3" fmla="*/ 0 w 6553548"/>
              <a:gd name="connsiteY3" fmla="*/ 6859309 h 68593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553548" h="6859309">
                <a:moveTo>
                  <a:pt x="0" y="0"/>
                </a:moveTo>
                <a:lnTo>
                  <a:pt x="6553548" y="0"/>
                </a:lnTo>
                <a:lnTo>
                  <a:pt x="6553548" y="6859309"/>
                </a:lnTo>
                <a:lnTo>
                  <a:pt x="0" y="6859309"/>
                </a:lnTo>
                <a:close/>
              </a:path>
            </a:pathLst>
          </a:custGeom>
          <a:solidFill>
            <a:srgbClr val="F2F2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175" dirty="0">
              <a:solidFill>
                <a:schemeClr val="bg1"/>
              </a:solidFill>
              <a:sym typeface="Trebuchet MS" panose="020B0603020202020204" pitchFamily="34" charset="0"/>
            </a:endParaRPr>
          </a:p>
        </p:txBody>
      </p:sp>
      <p:sp>
        <p:nvSpPr>
          <p:cNvPr id="5" name="Page"/>
          <p:cNvSpPr txBox="1"/>
          <p:nvPr userDrawn="1"/>
        </p:nvSpPr>
        <p:spPr>
          <a:xfrm>
            <a:off x="11018838" y="6408738"/>
            <a:ext cx="381000" cy="150812"/>
          </a:xfrm>
          <a:prstGeom prst="rect">
            <a:avLst/>
          </a:prstGeom>
          <a:noFill/>
        </p:spPr>
        <p:txBody>
          <a:bodyPr lIns="0" tIns="0" rIns="0" bIns="0" anchor="b">
            <a:spAutoFit/>
          </a:bodyPr>
          <a:lstStyle/>
          <a:p>
            <a:pPr algn="r" defTabSz="895169" fontAlgn="auto">
              <a:spcBef>
                <a:spcPts val="0"/>
              </a:spcBef>
              <a:spcAft>
                <a:spcPts val="0"/>
              </a:spcAft>
              <a:defRPr/>
            </a:pPr>
            <a:fld id="{5DD0A4D0-A2B4-43CB-8E49-01814D490458}" type="slidenum">
              <a:rPr lang="en-US" sz="979">
                <a:solidFill>
                  <a:schemeClr val="bg1">
                    <a:lumMod val="50000"/>
                  </a:schemeClr>
                </a:solidFill>
                <a:latin typeface="+mn-lt"/>
                <a:sym typeface="Trebuchet MS" panose="020B0603020202020204" pitchFamily="34" charset="0"/>
              </a:rPr>
              <a:pPr algn="r" defTabSz="895169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sz="979" dirty="0">
              <a:solidFill>
                <a:schemeClr val="bg1">
                  <a:lumMod val="50000"/>
                </a:schemeClr>
              </a:solidFill>
              <a:latin typeface="+mn-lt"/>
              <a:sym typeface="Trebuchet MS" panose="020B0603020202020204" pitchFamily="34" charset="0"/>
            </a:endParaRPr>
          </a:p>
        </p:txBody>
      </p:sp>
      <p:sp>
        <p:nvSpPr>
          <p:cNvPr id="11" name="Title 4"/>
          <p:cNvSpPr>
            <a:spLocks noGrp="1"/>
          </p:cNvSpPr>
          <p:nvPr>
            <p:ph type="title"/>
          </p:nvPr>
        </p:nvSpPr>
        <p:spPr>
          <a:xfrm>
            <a:off x="775385" y="2681103"/>
            <a:ext cx="3043939" cy="1495794"/>
          </a:xfrm>
          <a:prstGeom prst="rect">
            <a:avLst/>
          </a:prstGeom>
        </p:spPr>
        <p:txBody>
          <a:bodyPr anchor="ctr">
            <a:noAutofit/>
          </a:bodyPr>
          <a:lstStyle>
            <a:lvl1pPr>
              <a:defRPr sz="2741">
                <a:solidFill>
                  <a:schemeClr val="bg1"/>
                </a:solidFill>
                <a:latin typeface="+mj-lt"/>
                <a:sym typeface="Trebuchet MS" panose="020B0603020202020204" pitchFamily="34" charset="0"/>
              </a:defRPr>
            </a:lvl1pPr>
          </a:lstStyle>
          <a:p>
            <a:r>
              <a:rPr lang="ru-RU" dirty="0"/>
              <a:t>Образец заголовка</a:t>
            </a:r>
            <a:endParaRPr lang="en-US" dirty="0"/>
          </a:p>
        </p:txBody>
      </p:sp>
      <p:sp>
        <p:nvSpPr>
          <p:cNvPr id="6" name="Date Placeholder 1"/>
          <p:cNvSpPr>
            <a:spLocks noGrp="1"/>
          </p:cNvSpPr>
          <p:nvPr>
            <p:ph type="dt" sz="half" idx="10"/>
          </p:nvPr>
        </p:nvSpPr>
        <p:spPr>
          <a:xfrm>
            <a:off x="9739313" y="6405563"/>
            <a:ext cx="1271587" cy="153987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800">
                <a:solidFill>
                  <a:schemeClr val="bg1">
                    <a:lumMod val="50000"/>
                  </a:schemeClr>
                </a:solidFill>
                <a:latin typeface="+mn-lt"/>
                <a:sym typeface="Trebuchet MS" panose="020B0603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Green half">
    <p:bg bwMode="grayWhite">
      <p:bgPr>
        <a:gradFill rotWithShape="1">
          <a:gsLst>
            <a:gs pos="0">
              <a:srgbClr val="0077BE"/>
            </a:gs>
            <a:gs pos="100000">
              <a:srgbClr val="67BD4A"/>
            </a:gs>
          </a:gsLst>
          <a:lin ang="81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hadow"/>
          <p:cNvPicPr>
            <a:picLocks noChangeAspect="1"/>
          </p:cNvPicPr>
          <p:nvPr userDrawn="1"/>
        </p:nvPicPr>
        <p:blipFill>
          <a:blip r:embed="rId2"/>
          <a:srcRect l="101" t="8742" r="29398" b="27"/>
          <a:stretch>
            <a:fillRect/>
          </a:stretch>
        </p:blipFill>
        <p:spPr bwMode="ltGray">
          <a:xfrm>
            <a:off x="5592763" y="0"/>
            <a:ext cx="51435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PanelGray"/>
          <p:cNvSpPr/>
          <p:nvPr userDrawn="1"/>
        </p:nvSpPr>
        <p:spPr>
          <a:xfrm>
            <a:off x="6096000" y="0"/>
            <a:ext cx="6096000" cy="6858000"/>
          </a:xfrm>
          <a:prstGeom prst="rect">
            <a:avLst/>
          </a:prstGeom>
          <a:solidFill>
            <a:srgbClr val="F2F2F2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fontAlgn="auto">
              <a:lnSpc>
                <a:spcPct val="90000"/>
              </a:lnSpc>
              <a:spcBef>
                <a:spcPts val="0"/>
              </a:spcBef>
              <a:spcAft>
                <a:spcPts val="979"/>
              </a:spcAft>
              <a:defRPr/>
            </a:pPr>
            <a:endParaRPr lang="en-US" sz="1175" dirty="0">
              <a:solidFill>
                <a:schemeClr val="bg1"/>
              </a:solidFill>
              <a:sym typeface="Trebuchet MS" panose="020B0603020202020204" pitchFamily="34" charset="0"/>
            </a:endParaRPr>
          </a:p>
        </p:txBody>
      </p:sp>
      <p:sp>
        <p:nvSpPr>
          <p:cNvPr id="6" name="TextBox 14"/>
          <p:cNvSpPr txBox="1"/>
          <p:nvPr userDrawn="1"/>
        </p:nvSpPr>
        <p:spPr>
          <a:xfrm>
            <a:off x="11018838" y="6408738"/>
            <a:ext cx="381000" cy="150812"/>
          </a:xfrm>
          <a:prstGeom prst="rect">
            <a:avLst/>
          </a:prstGeom>
          <a:noFill/>
        </p:spPr>
        <p:txBody>
          <a:bodyPr lIns="0" tIns="0" rIns="0" bIns="0" anchor="b">
            <a:spAutoFit/>
          </a:bodyPr>
          <a:lstStyle/>
          <a:p>
            <a:pPr algn="r" defTabSz="895169" fontAlgn="auto">
              <a:spcBef>
                <a:spcPts val="0"/>
              </a:spcBef>
              <a:spcAft>
                <a:spcPts val="0"/>
              </a:spcAft>
              <a:defRPr/>
            </a:pPr>
            <a:fld id="{BC5AA239-198C-4C77-9932-C48693CA76CF}" type="slidenum">
              <a:rPr lang="en-US" sz="979">
                <a:solidFill>
                  <a:schemeClr val="bg1">
                    <a:lumMod val="50000"/>
                  </a:schemeClr>
                </a:solidFill>
                <a:latin typeface="+mn-lt"/>
                <a:sym typeface="Trebuchet MS" panose="020B0603020202020204" pitchFamily="34" charset="0"/>
              </a:rPr>
              <a:pPr algn="r" defTabSz="895169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sz="783" dirty="0">
              <a:solidFill>
                <a:schemeClr val="bg1">
                  <a:lumMod val="50000"/>
                </a:schemeClr>
              </a:solidFill>
              <a:latin typeface="+mn-lt"/>
              <a:sym typeface="Trebuchet MS" panose="020B0603020202020204" pitchFamily="34" charset="0"/>
            </a:endParaRPr>
          </a:p>
        </p:txBody>
      </p:sp>
      <p:sp>
        <p:nvSpPr>
          <p:cNvPr id="13" name="Picture Placeholder 18"/>
          <p:cNvSpPr>
            <a:spLocks noGrp="1"/>
          </p:cNvSpPr>
          <p:nvPr>
            <p:ph type="pic" sz="quarter" idx="14"/>
          </p:nvPr>
        </p:nvSpPr>
        <p:spPr>
          <a:xfrm>
            <a:off x="6095262" y="0"/>
            <a:ext cx="6096739" cy="6858000"/>
          </a:xfrm>
          <a:prstGeom prst="rect">
            <a:avLst/>
          </a:prstGeom>
          <a:noFill/>
        </p:spPr>
        <p:txBody>
          <a:bodyPr lIns="914400" tIns="914400" rIns="914400" bIns="914400"/>
          <a:lstStyle>
            <a:lvl1pPr algn="ctr">
              <a:defRPr sz="1762" baseline="0">
                <a:latin typeface="Trebuchet MS" panose="020B0603020202020204" pitchFamily="34" charset="0"/>
                <a:sym typeface="Trebuchet MS" panose="020B0603020202020204" pitchFamily="34" charset="0"/>
              </a:defRPr>
            </a:lvl1pPr>
          </a:lstStyle>
          <a:p>
            <a:pPr lvl="0"/>
            <a:r>
              <a:rPr lang="ru-RU" noProof="0" dirty="0">
                <a:sym typeface="Trebuchet MS" panose="020B0603020202020204" pitchFamily="34" charset="0"/>
              </a:rPr>
              <a:t>Вставка рисунка</a:t>
            </a:r>
            <a:endParaRPr lang="en-US" noProof="0" dirty="0">
              <a:sym typeface="Trebuchet MS" panose="020B0603020202020204" pitchFamily="34" charset="0"/>
            </a:endParaRPr>
          </a:p>
        </p:txBody>
      </p:sp>
      <p:sp>
        <p:nvSpPr>
          <p:cNvPr id="14" name="Title 1"/>
          <p:cNvSpPr>
            <a:spLocks noGrp="1"/>
          </p:cNvSpPr>
          <p:nvPr>
            <p:ph type="title"/>
          </p:nvPr>
        </p:nvSpPr>
        <p:spPr bwMode="black">
          <a:xfrm>
            <a:off x="775385" y="1785600"/>
            <a:ext cx="4269724" cy="3286800"/>
          </a:xfrm>
          <a:prstGeom prst="rect">
            <a:avLst/>
          </a:prstGeom>
          <a:noFill/>
        </p:spPr>
        <p:txBody>
          <a:bodyPr rIns="320040" anchor="ctr">
            <a:noAutofit/>
          </a:bodyPr>
          <a:lstStyle>
            <a:lvl1pPr>
              <a:defRPr sz="3133">
                <a:solidFill>
                  <a:schemeClr val="bg1"/>
                </a:solidFill>
                <a:latin typeface="+mj-lt"/>
                <a:sym typeface="Trebuchet MS" panose="020B0603020202020204" pitchFamily="34" charset="0"/>
              </a:defRPr>
            </a:lvl1pPr>
          </a:lstStyle>
          <a:p>
            <a:r>
              <a:rPr lang="ru-RU" dirty="0"/>
              <a:t>Образец заголовка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5"/>
          </p:nvPr>
        </p:nvSpPr>
        <p:spPr>
          <a:xfrm>
            <a:off x="9739313" y="6405563"/>
            <a:ext cx="1271587" cy="153987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800">
                <a:solidFill>
                  <a:schemeClr val="bg1">
                    <a:lumMod val="50000"/>
                  </a:schemeClr>
                </a:solidFill>
                <a:latin typeface="+mn-lt"/>
                <a:sym typeface="Trebuchet MS" panose="020B0603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Left arrow">
    <p:bg>
      <p:bgPr>
        <a:gradFill rotWithShape="1">
          <a:gsLst>
            <a:gs pos="0">
              <a:srgbClr val="0077BE"/>
            </a:gs>
            <a:gs pos="100000">
              <a:srgbClr val="67BD4A"/>
            </a:gs>
          </a:gsLst>
          <a:lin ang="81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009658" name="think-cell Slide" r:id="rId5" imgW="360" imgH="360" progId="">
                  <p:embed/>
                </p:oleObj>
              </mc:Choice>
              <mc:Fallback>
                <p:oleObj name="think-cell Slide" r:id="rId5" imgW="360" imgH="360" progId="">
                  <p:embed/>
                  <p:pic>
                    <p:nvPicPr>
                      <p:cNvPr id="0" name="Picture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ectangle 1" hidden="1">
            <a:extLst/>
          </p:cNvPr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195263" cy="158750"/>
          </a:xfrm>
          <a:prstGeom prst="rect">
            <a:avLst/>
          </a:prstGeom>
          <a:solidFill>
            <a:srgbClr val="0077BE"/>
          </a:solidFill>
          <a:ln w="9525" cap="rnd" cmpd="sng" algn="ctr">
            <a:solidFill>
              <a:srgbClr val="0077BE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741" dirty="0" err="1">
              <a:solidFill>
                <a:srgbClr val="FFFFFF"/>
              </a:solidFill>
              <a:ea typeface="+mj-ea"/>
              <a:cs typeface="+mj-cs"/>
              <a:sym typeface="Trebuchet MS" panose="020B0603020202020204" pitchFamily="34" charset="0"/>
            </a:endParaRPr>
          </a:p>
        </p:txBody>
      </p:sp>
      <p:sp>
        <p:nvSpPr>
          <p:cNvPr id="5" name="ArrowPanelGray"/>
          <p:cNvSpPr/>
          <p:nvPr userDrawn="1"/>
        </p:nvSpPr>
        <p:spPr bwMode="ltGray">
          <a:xfrm>
            <a:off x="0" y="0"/>
            <a:ext cx="4132263" cy="6859588"/>
          </a:xfrm>
          <a:custGeom>
            <a:avLst/>
            <a:gdLst>
              <a:gd name="connsiteX0" fmla="*/ 0 w 3357450"/>
              <a:gd name="connsiteY0" fmla="*/ 0 h 6859310"/>
              <a:gd name="connsiteX1" fmla="*/ 255600 w 3357450"/>
              <a:gd name="connsiteY1" fmla="*/ 0 h 6859310"/>
              <a:gd name="connsiteX2" fmla="*/ 255600 w 3357450"/>
              <a:gd name="connsiteY2" fmla="*/ 1310 h 6859310"/>
              <a:gd name="connsiteX3" fmla="*/ 2534071 w 3357450"/>
              <a:gd name="connsiteY3" fmla="*/ 1310 h 6859310"/>
              <a:gd name="connsiteX4" fmla="*/ 3357450 w 3357450"/>
              <a:gd name="connsiteY4" fmla="*/ 3430310 h 6859310"/>
              <a:gd name="connsiteX5" fmla="*/ 2534071 w 3357450"/>
              <a:gd name="connsiteY5" fmla="*/ 6859310 h 6859310"/>
              <a:gd name="connsiteX6" fmla="*/ 3600 w 3357450"/>
              <a:gd name="connsiteY6" fmla="*/ 6859310 h 6859310"/>
              <a:gd name="connsiteX7" fmla="*/ 3600 w 3357450"/>
              <a:gd name="connsiteY7" fmla="*/ 6858000 h 6859310"/>
              <a:gd name="connsiteX8" fmla="*/ 0 w 3357450"/>
              <a:gd name="connsiteY8" fmla="*/ 6858000 h 68593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357450" h="6859310">
                <a:moveTo>
                  <a:pt x="0" y="0"/>
                </a:moveTo>
                <a:lnTo>
                  <a:pt x="255600" y="0"/>
                </a:lnTo>
                <a:lnTo>
                  <a:pt x="255600" y="1310"/>
                </a:lnTo>
                <a:lnTo>
                  <a:pt x="2534071" y="1310"/>
                </a:lnTo>
                <a:lnTo>
                  <a:pt x="3357450" y="3430310"/>
                </a:lnTo>
                <a:lnTo>
                  <a:pt x="2534071" y="6859310"/>
                </a:lnTo>
                <a:lnTo>
                  <a:pt x="3600" y="6859310"/>
                </a:lnTo>
                <a:lnTo>
                  <a:pt x="3600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F2F2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fontAlgn="auto">
              <a:lnSpc>
                <a:spcPct val="90000"/>
              </a:lnSpc>
              <a:spcBef>
                <a:spcPts val="0"/>
              </a:spcBef>
              <a:spcAft>
                <a:spcPts val="979"/>
              </a:spcAft>
              <a:defRPr/>
            </a:pPr>
            <a:endParaRPr lang="en-US" sz="1175" dirty="0">
              <a:solidFill>
                <a:prstClr val="white"/>
              </a:solidFill>
              <a:sym typeface="Trebuchet MS" panose="020B0603020202020204" pitchFamily="34" charset="0"/>
            </a:endParaRPr>
          </a:p>
        </p:txBody>
      </p:sp>
      <p:sp>
        <p:nvSpPr>
          <p:cNvPr id="6" name="Page"/>
          <p:cNvSpPr txBox="1"/>
          <p:nvPr userDrawn="1"/>
        </p:nvSpPr>
        <p:spPr>
          <a:xfrm>
            <a:off x="11018838" y="6408738"/>
            <a:ext cx="381000" cy="150812"/>
          </a:xfrm>
          <a:prstGeom prst="rect">
            <a:avLst/>
          </a:prstGeom>
          <a:noFill/>
        </p:spPr>
        <p:txBody>
          <a:bodyPr lIns="0" tIns="0" rIns="0" bIns="0" anchor="b">
            <a:spAutoFit/>
          </a:bodyPr>
          <a:lstStyle/>
          <a:p>
            <a:pPr algn="r" defTabSz="895169" fontAlgn="auto">
              <a:spcBef>
                <a:spcPts val="0"/>
              </a:spcBef>
              <a:spcAft>
                <a:spcPts val="0"/>
              </a:spcAft>
              <a:defRPr/>
            </a:pPr>
            <a:fld id="{BB20B82D-5AAD-4E31-9E56-A73D00CDBB61}" type="slidenum">
              <a:rPr lang="en-US" sz="979">
                <a:solidFill>
                  <a:schemeClr val="bg1"/>
                </a:solidFill>
                <a:latin typeface="+mn-lt"/>
                <a:sym typeface="Trebuchet MS" panose="020B0603020202020204" pitchFamily="34" charset="0"/>
              </a:rPr>
              <a:pPr algn="r" defTabSz="895169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sz="979" dirty="0">
              <a:solidFill>
                <a:schemeClr val="bg1"/>
              </a:solidFill>
              <a:latin typeface="+mn-lt"/>
              <a:sym typeface="Trebuchet MS" panose="020B0603020202020204" pitchFamily="34" charset="0"/>
            </a:endParaRPr>
          </a:p>
        </p:txBody>
      </p:sp>
      <p:pic>
        <p:nvPicPr>
          <p:cNvPr id="7" name="Picture 8"/>
          <p:cNvPicPr>
            <a:picLocks noChangeAspect="1" noChangeArrowheads="1"/>
          </p:cNvPicPr>
          <p:nvPr userDrawn="1"/>
        </p:nvPicPr>
        <p:blipFill>
          <a:blip r:embed="rId7"/>
          <a:srcRect/>
          <a:stretch>
            <a:fillRect/>
          </a:stretch>
        </p:blipFill>
        <p:spPr bwMode="auto">
          <a:xfrm>
            <a:off x="2957513" y="3590925"/>
            <a:ext cx="1681162" cy="3382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" name="Title 2"/>
          <p:cNvSpPr>
            <a:spLocks noGrp="1"/>
          </p:cNvSpPr>
          <p:nvPr>
            <p:ph type="title"/>
          </p:nvPr>
        </p:nvSpPr>
        <p:spPr>
          <a:xfrm>
            <a:off x="775386" y="2680200"/>
            <a:ext cx="2442215" cy="1497600"/>
          </a:xfrm>
          <a:prstGeom prst="rect">
            <a:avLst/>
          </a:prstGeom>
        </p:spPr>
        <p:txBody>
          <a:bodyPr anchor="ctr">
            <a:noAutofit/>
          </a:bodyPr>
          <a:lstStyle>
            <a:lvl1pPr>
              <a:defRPr sz="2741">
                <a:solidFill>
                  <a:srgbClr val="374140"/>
                </a:solidFill>
                <a:latin typeface="+mj-lt"/>
                <a:sym typeface="Trebuchet MS" panose="020B0603020202020204" pitchFamily="34" charset="0"/>
              </a:defRPr>
            </a:lvl1pPr>
          </a:lstStyle>
          <a:p>
            <a:r>
              <a:rPr lang="ru-RU" dirty="0"/>
              <a:t>Образец заголовка</a:t>
            </a:r>
            <a:endParaRPr lang="en-US" dirty="0"/>
          </a:p>
        </p:txBody>
      </p:sp>
      <p:sp>
        <p:nvSpPr>
          <p:cNvPr id="8" name="Date Placeholder 4"/>
          <p:cNvSpPr>
            <a:spLocks noGrp="1"/>
          </p:cNvSpPr>
          <p:nvPr userDrawn="1">
            <p:ph type="dt" sz="half" idx="10"/>
          </p:nvPr>
        </p:nvSpPr>
        <p:spPr>
          <a:xfrm>
            <a:off x="9739313" y="6405563"/>
            <a:ext cx="1271587" cy="153987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800">
                <a:solidFill>
                  <a:schemeClr val="bg1"/>
                </a:solidFill>
                <a:latin typeface="+mn-lt"/>
                <a:sym typeface="Trebuchet MS" panose="020B0603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Green left arrow">
    <p:bg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rrowPanelGray"/>
          <p:cNvSpPr/>
          <p:nvPr userDrawn="1"/>
        </p:nvSpPr>
        <p:spPr bwMode="ltGray">
          <a:xfrm>
            <a:off x="0" y="0"/>
            <a:ext cx="4132263" cy="6859588"/>
          </a:xfrm>
          <a:custGeom>
            <a:avLst/>
            <a:gdLst>
              <a:gd name="connsiteX0" fmla="*/ 0 w 3357450"/>
              <a:gd name="connsiteY0" fmla="*/ 0 h 6859310"/>
              <a:gd name="connsiteX1" fmla="*/ 255600 w 3357450"/>
              <a:gd name="connsiteY1" fmla="*/ 0 h 6859310"/>
              <a:gd name="connsiteX2" fmla="*/ 255600 w 3357450"/>
              <a:gd name="connsiteY2" fmla="*/ 1310 h 6859310"/>
              <a:gd name="connsiteX3" fmla="*/ 2534071 w 3357450"/>
              <a:gd name="connsiteY3" fmla="*/ 1310 h 6859310"/>
              <a:gd name="connsiteX4" fmla="*/ 3357450 w 3357450"/>
              <a:gd name="connsiteY4" fmla="*/ 3430310 h 6859310"/>
              <a:gd name="connsiteX5" fmla="*/ 2534071 w 3357450"/>
              <a:gd name="connsiteY5" fmla="*/ 6859310 h 6859310"/>
              <a:gd name="connsiteX6" fmla="*/ 3600 w 3357450"/>
              <a:gd name="connsiteY6" fmla="*/ 6859310 h 6859310"/>
              <a:gd name="connsiteX7" fmla="*/ 3600 w 3357450"/>
              <a:gd name="connsiteY7" fmla="*/ 6858000 h 6859310"/>
              <a:gd name="connsiteX8" fmla="*/ 0 w 3357450"/>
              <a:gd name="connsiteY8" fmla="*/ 6858000 h 68593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357450" h="6859310">
                <a:moveTo>
                  <a:pt x="0" y="0"/>
                </a:moveTo>
                <a:lnTo>
                  <a:pt x="255600" y="0"/>
                </a:lnTo>
                <a:lnTo>
                  <a:pt x="255600" y="1310"/>
                </a:lnTo>
                <a:lnTo>
                  <a:pt x="2534071" y="1310"/>
                </a:lnTo>
                <a:lnTo>
                  <a:pt x="3357450" y="3430310"/>
                </a:lnTo>
                <a:lnTo>
                  <a:pt x="2534071" y="6859310"/>
                </a:lnTo>
                <a:lnTo>
                  <a:pt x="3600" y="6859310"/>
                </a:lnTo>
                <a:lnTo>
                  <a:pt x="3600" y="6858000"/>
                </a:lnTo>
                <a:lnTo>
                  <a:pt x="0" y="6858000"/>
                </a:lnTo>
                <a:close/>
              </a:path>
            </a:pathLst>
          </a:custGeom>
          <a:gradFill>
            <a:gsLst>
              <a:gs pos="0">
                <a:schemeClr val="tx2"/>
              </a:gs>
              <a:gs pos="100000">
                <a:schemeClr val="accent2"/>
              </a:gs>
            </a:gsLst>
            <a:lin ang="81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fontAlgn="auto">
              <a:lnSpc>
                <a:spcPct val="90000"/>
              </a:lnSpc>
              <a:spcBef>
                <a:spcPts val="0"/>
              </a:spcBef>
              <a:spcAft>
                <a:spcPts val="979"/>
              </a:spcAft>
              <a:defRPr/>
            </a:pPr>
            <a:endParaRPr lang="en-US" sz="1175" dirty="0">
              <a:solidFill>
                <a:prstClr val="white"/>
              </a:solidFill>
              <a:sym typeface="Trebuchet MS" panose="020B0603020202020204" pitchFamily="34" charset="0"/>
            </a:endParaRPr>
          </a:p>
        </p:txBody>
      </p:sp>
      <p:sp>
        <p:nvSpPr>
          <p:cNvPr id="4" name="Page"/>
          <p:cNvSpPr txBox="1"/>
          <p:nvPr userDrawn="1"/>
        </p:nvSpPr>
        <p:spPr>
          <a:xfrm>
            <a:off x="11018838" y="6408738"/>
            <a:ext cx="381000" cy="150812"/>
          </a:xfrm>
          <a:prstGeom prst="rect">
            <a:avLst/>
          </a:prstGeom>
          <a:noFill/>
        </p:spPr>
        <p:txBody>
          <a:bodyPr lIns="0" tIns="0" rIns="0" bIns="0" anchor="b">
            <a:spAutoFit/>
          </a:bodyPr>
          <a:lstStyle/>
          <a:p>
            <a:pPr algn="r" defTabSz="895169" fontAlgn="auto">
              <a:spcBef>
                <a:spcPts val="0"/>
              </a:spcBef>
              <a:spcAft>
                <a:spcPts val="0"/>
              </a:spcAft>
              <a:defRPr/>
            </a:pPr>
            <a:fld id="{86ACD181-F268-4327-B133-C6E92E15BC4D}" type="slidenum">
              <a:rPr lang="en-US" sz="979">
                <a:solidFill>
                  <a:schemeClr val="bg1">
                    <a:lumMod val="50000"/>
                  </a:schemeClr>
                </a:solidFill>
                <a:latin typeface="+mn-lt"/>
                <a:sym typeface="Trebuchet MS" panose="020B0603020202020204" pitchFamily="34" charset="0"/>
              </a:rPr>
              <a:pPr algn="r" defTabSz="895169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sz="979" dirty="0">
              <a:solidFill>
                <a:schemeClr val="bg1">
                  <a:lumMod val="50000"/>
                </a:schemeClr>
              </a:solidFill>
              <a:latin typeface="+mn-lt"/>
              <a:sym typeface="Trebuchet MS" panose="020B0603020202020204" pitchFamily="34" charset="0"/>
            </a:endParaRPr>
          </a:p>
        </p:txBody>
      </p:sp>
      <p:pic>
        <p:nvPicPr>
          <p:cNvPr id="5" name="Picture 8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 rot="120000">
            <a:off x="1779588" y="3403600"/>
            <a:ext cx="3316287" cy="3460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775386" y="2680199"/>
            <a:ext cx="2442215" cy="1497600"/>
          </a:xfrm>
        </p:spPr>
        <p:txBody>
          <a:bodyPr anchor="ctr">
            <a:noAutofit/>
          </a:bodyPr>
          <a:lstStyle>
            <a:lvl1pPr>
              <a:defRPr sz="2741">
                <a:solidFill>
                  <a:srgbClr val="FFFFFF"/>
                </a:solidFill>
                <a:latin typeface="+mj-lt"/>
              </a:defRPr>
            </a:lvl1pPr>
          </a:lstStyle>
          <a:p>
            <a:r>
              <a:rPr lang="ru-RU" dirty="0"/>
              <a:t>Образец заголовка</a:t>
            </a:r>
            <a:endParaRPr lang="en-US" dirty="0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>
          <a:xfrm>
            <a:off x="9739313" y="6405563"/>
            <a:ext cx="1271587" cy="153987"/>
          </a:xfrm>
          <a:prstGeom prst="rect">
            <a:avLst/>
          </a:prstGeom>
        </p:spPr>
        <p:txBody>
          <a:bodyPr vert="horz" wrap="square" lIns="0" tIns="0" rIns="0" bIns="0" rtlCol="0" anchor="b">
            <a:spAutoFit/>
          </a:bodyPr>
          <a:lstStyle>
            <a:lvl1pPr algn="r" fontAlgn="auto">
              <a:spcBef>
                <a:spcPts val="0"/>
              </a:spcBef>
              <a:spcAft>
                <a:spcPts val="0"/>
              </a:spcAft>
              <a:defRPr sz="979">
                <a:solidFill>
                  <a:schemeClr val="bg1">
                    <a:lumMod val="50000"/>
                  </a:schemeClr>
                </a:solidFill>
                <a:latin typeface="+mn-lt"/>
                <a:sym typeface="Trebuchet MS" panose="020B0603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rrow one third">
    <p:bg>
      <p:bgPr>
        <a:gradFill rotWithShape="1">
          <a:gsLst>
            <a:gs pos="0">
              <a:srgbClr val="0077BE"/>
            </a:gs>
            <a:gs pos="100000">
              <a:srgbClr val="67BD4A"/>
            </a:gs>
          </a:gsLst>
          <a:lin ang="81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011706" name="think-cell Slide" r:id="rId5" imgW="360" imgH="360" progId="">
                  <p:embed/>
                </p:oleObj>
              </mc:Choice>
              <mc:Fallback>
                <p:oleObj name="think-cell Slide" r:id="rId5" imgW="360" imgH="360" progId="">
                  <p:embed/>
                  <p:pic>
                    <p:nvPicPr>
                      <p:cNvPr id="0" name="Picture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ectangle 1" hidden="1">
            <a:extLst/>
          </p:cNvPr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195263" cy="158750"/>
          </a:xfrm>
          <a:prstGeom prst="rect">
            <a:avLst/>
          </a:prstGeom>
          <a:solidFill>
            <a:srgbClr val="0077BE"/>
          </a:solidFill>
          <a:ln w="9525" cap="rnd" cmpd="sng" algn="ctr">
            <a:solidFill>
              <a:srgbClr val="0077BE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3133" dirty="0" err="1">
              <a:solidFill>
                <a:srgbClr val="FFFFFF"/>
              </a:solidFill>
              <a:ea typeface="+mj-ea"/>
              <a:cs typeface="+mj-cs"/>
              <a:sym typeface="Trebuchet MS" panose="020B0603020202020204" pitchFamily="34" charset="0"/>
            </a:endParaRPr>
          </a:p>
        </p:txBody>
      </p:sp>
      <p:sp>
        <p:nvSpPr>
          <p:cNvPr id="5" name="ArrowPanelGray"/>
          <p:cNvSpPr>
            <a:spLocks noChangeArrowheads="1"/>
          </p:cNvSpPr>
          <p:nvPr userDrawn="1"/>
        </p:nvSpPr>
        <p:spPr bwMode="auto">
          <a:xfrm>
            <a:off x="0" y="0"/>
            <a:ext cx="5491163" cy="6858000"/>
          </a:xfrm>
          <a:custGeom>
            <a:avLst/>
            <a:gdLst>
              <a:gd name="connsiteX0" fmla="*/ 0 w 4461458"/>
              <a:gd name="connsiteY0" fmla="*/ 0 h 6858000"/>
              <a:gd name="connsiteX1" fmla="*/ 7374 w 4461458"/>
              <a:gd name="connsiteY1" fmla="*/ 0 h 6858000"/>
              <a:gd name="connsiteX2" fmla="*/ 267399 w 4461458"/>
              <a:gd name="connsiteY2" fmla="*/ 0 h 6858000"/>
              <a:gd name="connsiteX3" fmla="*/ 3759269 w 4461458"/>
              <a:gd name="connsiteY3" fmla="*/ 0 h 6858000"/>
              <a:gd name="connsiteX4" fmla="*/ 4461458 w 4461458"/>
              <a:gd name="connsiteY4" fmla="*/ 3429000 h 6858000"/>
              <a:gd name="connsiteX5" fmla="*/ 3759269 w 4461458"/>
              <a:gd name="connsiteY5" fmla="*/ 6858000 h 6858000"/>
              <a:gd name="connsiteX6" fmla="*/ 267399 w 4461458"/>
              <a:gd name="connsiteY6" fmla="*/ 6858000 h 6858000"/>
              <a:gd name="connsiteX7" fmla="*/ 7374 w 4461458"/>
              <a:gd name="connsiteY7" fmla="*/ 6858000 h 6858000"/>
              <a:gd name="connsiteX8" fmla="*/ 0 w 4461458"/>
              <a:gd name="connsiteY8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461458" h="6858000">
                <a:moveTo>
                  <a:pt x="0" y="0"/>
                </a:moveTo>
                <a:lnTo>
                  <a:pt x="7374" y="0"/>
                </a:lnTo>
                <a:lnTo>
                  <a:pt x="267399" y="0"/>
                </a:lnTo>
                <a:lnTo>
                  <a:pt x="3759269" y="0"/>
                </a:lnTo>
                <a:lnTo>
                  <a:pt x="4461458" y="3429000"/>
                </a:lnTo>
                <a:lnTo>
                  <a:pt x="3759269" y="6858000"/>
                </a:lnTo>
                <a:lnTo>
                  <a:pt x="267399" y="6858000"/>
                </a:lnTo>
                <a:lnTo>
                  <a:pt x="7374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F2F2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fontAlgn="auto">
              <a:lnSpc>
                <a:spcPct val="90000"/>
              </a:lnSpc>
              <a:spcBef>
                <a:spcPts val="0"/>
              </a:spcBef>
              <a:spcAft>
                <a:spcPts val="979"/>
              </a:spcAft>
              <a:defRPr/>
            </a:pPr>
            <a:endParaRPr lang="en-US" sz="1175" dirty="0">
              <a:solidFill>
                <a:prstClr val="white"/>
              </a:solidFill>
            </a:endParaRPr>
          </a:p>
        </p:txBody>
      </p:sp>
      <p:sp>
        <p:nvSpPr>
          <p:cNvPr id="6" name="Page"/>
          <p:cNvSpPr txBox="1"/>
          <p:nvPr userDrawn="1"/>
        </p:nvSpPr>
        <p:spPr>
          <a:xfrm>
            <a:off x="11018838" y="6408738"/>
            <a:ext cx="381000" cy="150812"/>
          </a:xfrm>
          <a:prstGeom prst="rect">
            <a:avLst/>
          </a:prstGeom>
          <a:noFill/>
        </p:spPr>
        <p:txBody>
          <a:bodyPr lIns="0" tIns="0" rIns="0" bIns="0" anchor="b">
            <a:spAutoFit/>
          </a:bodyPr>
          <a:lstStyle/>
          <a:p>
            <a:pPr algn="r" defTabSz="895169" fontAlgn="auto">
              <a:spcBef>
                <a:spcPts val="0"/>
              </a:spcBef>
              <a:spcAft>
                <a:spcPts val="0"/>
              </a:spcAft>
              <a:defRPr/>
            </a:pPr>
            <a:fld id="{F221FA8E-0BCA-41CA-A6F3-C57CA55E5E82}" type="slidenum">
              <a:rPr lang="en-US" sz="979">
                <a:solidFill>
                  <a:schemeClr val="bg1"/>
                </a:solidFill>
                <a:latin typeface="+mn-lt"/>
                <a:sym typeface="Trebuchet MS" panose="020B0603020202020204" pitchFamily="34" charset="0"/>
              </a:rPr>
              <a:pPr algn="r" defTabSz="895169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sz="783" dirty="0">
              <a:solidFill>
                <a:schemeClr val="bg1"/>
              </a:solidFill>
              <a:latin typeface="+mn-lt"/>
              <a:sym typeface="Trebuchet MS" panose="020B0603020202020204" pitchFamily="34" charset="0"/>
            </a:endParaRPr>
          </a:p>
        </p:txBody>
      </p:sp>
      <p:pic>
        <p:nvPicPr>
          <p:cNvPr id="7" name="Picture 8"/>
          <p:cNvPicPr>
            <a:picLocks noChangeAspect="1" noChangeArrowheads="1"/>
          </p:cNvPicPr>
          <p:nvPr userDrawn="1"/>
        </p:nvPicPr>
        <p:blipFill>
          <a:blip r:embed="rId7"/>
          <a:srcRect/>
          <a:stretch>
            <a:fillRect/>
          </a:stretch>
        </p:blipFill>
        <p:spPr bwMode="auto">
          <a:xfrm>
            <a:off x="4454525" y="3394075"/>
            <a:ext cx="1598613" cy="3571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775385" y="1785600"/>
            <a:ext cx="3954461" cy="3286800"/>
          </a:xfrm>
          <a:prstGeom prst="rect">
            <a:avLst/>
          </a:prstGeom>
        </p:spPr>
        <p:txBody>
          <a:bodyPr anchor="ctr">
            <a:noAutofit/>
          </a:bodyPr>
          <a:lstStyle>
            <a:lvl1pPr>
              <a:defRPr sz="3133" b="0">
                <a:solidFill>
                  <a:srgbClr val="374140"/>
                </a:solidFill>
                <a:latin typeface="+mj-lt"/>
                <a:sym typeface="Trebuchet MS" panose="020B0603020202020204" pitchFamily="34" charset="0"/>
              </a:defRPr>
            </a:lvl1pPr>
          </a:lstStyle>
          <a:p>
            <a:r>
              <a:rPr lang="ru-RU" dirty="0"/>
              <a:t>Образец заголовка</a:t>
            </a:r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 userDrawn="1">
            <p:ph type="dt" sz="half" idx="10"/>
          </p:nvPr>
        </p:nvSpPr>
        <p:spPr>
          <a:xfrm>
            <a:off x="9739313" y="6405563"/>
            <a:ext cx="1271587" cy="153987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800">
                <a:solidFill>
                  <a:schemeClr val="bg1"/>
                </a:solidFill>
                <a:latin typeface="+mn-lt"/>
                <a:sym typeface="Trebuchet MS" panose="020B0603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Green arrow one third">
    <p:bg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rrowPanelGray"/>
          <p:cNvSpPr>
            <a:spLocks noChangeArrowheads="1"/>
          </p:cNvSpPr>
          <p:nvPr userDrawn="1"/>
        </p:nvSpPr>
        <p:spPr bwMode="auto">
          <a:xfrm>
            <a:off x="0" y="0"/>
            <a:ext cx="5491163" cy="6858000"/>
          </a:xfrm>
          <a:custGeom>
            <a:avLst/>
            <a:gdLst>
              <a:gd name="connsiteX0" fmla="*/ 0 w 4461458"/>
              <a:gd name="connsiteY0" fmla="*/ 0 h 6858000"/>
              <a:gd name="connsiteX1" fmla="*/ 7374 w 4461458"/>
              <a:gd name="connsiteY1" fmla="*/ 0 h 6858000"/>
              <a:gd name="connsiteX2" fmla="*/ 267399 w 4461458"/>
              <a:gd name="connsiteY2" fmla="*/ 0 h 6858000"/>
              <a:gd name="connsiteX3" fmla="*/ 3759269 w 4461458"/>
              <a:gd name="connsiteY3" fmla="*/ 0 h 6858000"/>
              <a:gd name="connsiteX4" fmla="*/ 4461458 w 4461458"/>
              <a:gd name="connsiteY4" fmla="*/ 3429000 h 6858000"/>
              <a:gd name="connsiteX5" fmla="*/ 3759269 w 4461458"/>
              <a:gd name="connsiteY5" fmla="*/ 6858000 h 6858000"/>
              <a:gd name="connsiteX6" fmla="*/ 267399 w 4461458"/>
              <a:gd name="connsiteY6" fmla="*/ 6858000 h 6858000"/>
              <a:gd name="connsiteX7" fmla="*/ 7374 w 4461458"/>
              <a:gd name="connsiteY7" fmla="*/ 6858000 h 6858000"/>
              <a:gd name="connsiteX8" fmla="*/ 0 w 4461458"/>
              <a:gd name="connsiteY8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461458" h="6858000">
                <a:moveTo>
                  <a:pt x="0" y="0"/>
                </a:moveTo>
                <a:lnTo>
                  <a:pt x="7374" y="0"/>
                </a:lnTo>
                <a:lnTo>
                  <a:pt x="267399" y="0"/>
                </a:lnTo>
                <a:lnTo>
                  <a:pt x="3759269" y="0"/>
                </a:lnTo>
                <a:lnTo>
                  <a:pt x="4461458" y="3429000"/>
                </a:lnTo>
                <a:lnTo>
                  <a:pt x="3759269" y="6858000"/>
                </a:lnTo>
                <a:lnTo>
                  <a:pt x="267399" y="6858000"/>
                </a:lnTo>
                <a:lnTo>
                  <a:pt x="7374" y="6858000"/>
                </a:lnTo>
                <a:lnTo>
                  <a:pt x="0" y="6858000"/>
                </a:lnTo>
                <a:close/>
              </a:path>
            </a:pathLst>
          </a:custGeom>
          <a:gradFill>
            <a:gsLst>
              <a:gs pos="0">
                <a:schemeClr val="tx2"/>
              </a:gs>
              <a:gs pos="100000">
                <a:schemeClr val="accent2"/>
              </a:gs>
            </a:gsLst>
            <a:lin ang="81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fontAlgn="auto">
              <a:lnSpc>
                <a:spcPct val="90000"/>
              </a:lnSpc>
              <a:spcBef>
                <a:spcPts val="0"/>
              </a:spcBef>
              <a:spcAft>
                <a:spcPts val="979"/>
              </a:spcAft>
              <a:defRPr/>
            </a:pPr>
            <a:endParaRPr lang="en-US" sz="1175" dirty="0">
              <a:solidFill>
                <a:prstClr val="white"/>
              </a:solidFill>
            </a:endParaRPr>
          </a:p>
        </p:txBody>
      </p:sp>
      <p:sp>
        <p:nvSpPr>
          <p:cNvPr id="4" name="Page"/>
          <p:cNvSpPr txBox="1"/>
          <p:nvPr userDrawn="1"/>
        </p:nvSpPr>
        <p:spPr>
          <a:xfrm>
            <a:off x="11018838" y="6408738"/>
            <a:ext cx="381000" cy="150812"/>
          </a:xfrm>
          <a:prstGeom prst="rect">
            <a:avLst/>
          </a:prstGeom>
          <a:noFill/>
        </p:spPr>
        <p:txBody>
          <a:bodyPr lIns="0" tIns="0" rIns="0" bIns="0" anchor="b">
            <a:spAutoFit/>
          </a:bodyPr>
          <a:lstStyle/>
          <a:p>
            <a:pPr algn="r" defTabSz="895169" fontAlgn="auto">
              <a:spcBef>
                <a:spcPts val="0"/>
              </a:spcBef>
              <a:spcAft>
                <a:spcPts val="0"/>
              </a:spcAft>
              <a:defRPr/>
            </a:pPr>
            <a:fld id="{8EE35513-ADE6-416A-BDD5-A7C761F1E13B}" type="slidenum">
              <a:rPr lang="en-US" sz="979">
                <a:solidFill>
                  <a:schemeClr val="bg1">
                    <a:lumMod val="50000"/>
                  </a:schemeClr>
                </a:solidFill>
                <a:latin typeface="+mn-lt"/>
                <a:sym typeface="Trebuchet MS" panose="020B0603020202020204" pitchFamily="34" charset="0"/>
              </a:rPr>
              <a:pPr algn="r" defTabSz="895169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sz="979" dirty="0">
              <a:solidFill>
                <a:schemeClr val="bg1">
                  <a:lumMod val="50000"/>
                </a:schemeClr>
              </a:solidFill>
              <a:latin typeface="+mn-lt"/>
              <a:sym typeface="Trebuchet MS" panose="020B0603020202020204" pitchFamily="34" charset="0"/>
            </a:endParaRPr>
          </a:p>
        </p:txBody>
      </p:sp>
      <p:pic>
        <p:nvPicPr>
          <p:cNvPr id="5" name="Picture 8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3213100" y="3416300"/>
            <a:ext cx="3317875" cy="3441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775385" y="1785600"/>
            <a:ext cx="3954461" cy="3286800"/>
          </a:xfrm>
          <a:prstGeom prst="rect">
            <a:avLst/>
          </a:prstGeom>
        </p:spPr>
        <p:txBody>
          <a:bodyPr anchor="ctr">
            <a:noAutofit/>
          </a:bodyPr>
          <a:lstStyle>
            <a:lvl1pPr>
              <a:defRPr sz="3133" b="0">
                <a:solidFill>
                  <a:srgbClr val="FFFFFF"/>
                </a:solidFill>
                <a:latin typeface="+mj-lt"/>
                <a:sym typeface="Trebuchet MS" panose="020B0603020202020204" pitchFamily="34" charset="0"/>
              </a:defRPr>
            </a:lvl1pPr>
          </a:lstStyle>
          <a:p>
            <a:r>
              <a:rPr lang="ru-RU" dirty="0"/>
              <a:t>Образец заголовка</a:t>
            </a:r>
            <a:endParaRPr lang="en-US" dirty="0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>
          <a:xfrm>
            <a:off x="9739313" y="6405563"/>
            <a:ext cx="1271587" cy="153987"/>
          </a:xfrm>
          <a:prstGeom prst="rect">
            <a:avLst/>
          </a:prstGeom>
        </p:spPr>
        <p:txBody>
          <a:bodyPr vert="horz" wrap="square" lIns="0" tIns="0" rIns="0" bIns="0" rtlCol="0" anchor="b">
            <a:spAutoFit/>
          </a:bodyPr>
          <a:lstStyle>
            <a:lvl1pPr algn="r" fontAlgn="auto">
              <a:spcBef>
                <a:spcPts val="0"/>
              </a:spcBef>
              <a:spcAft>
                <a:spcPts val="0"/>
              </a:spcAft>
              <a:defRPr sz="979">
                <a:solidFill>
                  <a:schemeClr val="bg1">
                    <a:lumMod val="50000"/>
                  </a:schemeClr>
                </a:solidFill>
                <a:latin typeface="+mn-lt"/>
                <a:sym typeface="Trebuchet MS" panose="020B0603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rrow half">
    <p:bg>
      <p:bgPr>
        <a:gradFill rotWithShape="1">
          <a:gsLst>
            <a:gs pos="0">
              <a:srgbClr val="0077BE"/>
            </a:gs>
            <a:gs pos="100000">
              <a:srgbClr val="67BD4A"/>
            </a:gs>
          </a:gsLst>
          <a:lin ang="81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013754" name="think-cell Slide" r:id="rId5" imgW="360" imgH="360" progId="">
                  <p:embed/>
                </p:oleObj>
              </mc:Choice>
              <mc:Fallback>
                <p:oleObj name="think-cell Slide" r:id="rId5" imgW="360" imgH="360" progId="">
                  <p:embed/>
                  <p:pic>
                    <p:nvPicPr>
                      <p:cNvPr id="0" name="Picture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ectangle 1" hidden="1">
            <a:extLst/>
          </p:cNvPr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195263" cy="158750"/>
          </a:xfrm>
          <a:prstGeom prst="rect">
            <a:avLst/>
          </a:prstGeom>
          <a:solidFill>
            <a:srgbClr val="0077BE"/>
          </a:solidFill>
          <a:ln w="9525" cap="rnd" cmpd="sng" algn="ctr">
            <a:solidFill>
              <a:srgbClr val="0077BE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349" dirty="0" err="1">
              <a:solidFill>
                <a:srgbClr val="FFFFFF"/>
              </a:solidFill>
              <a:ea typeface="+mj-ea"/>
              <a:cs typeface="+mj-cs"/>
              <a:sym typeface="Trebuchet MS" panose="020B0603020202020204" pitchFamily="34" charset="0"/>
            </a:endParaRPr>
          </a:p>
        </p:txBody>
      </p:sp>
      <p:sp>
        <p:nvSpPr>
          <p:cNvPr id="5" name="ArrowPanelGray"/>
          <p:cNvSpPr/>
          <p:nvPr userDrawn="1"/>
        </p:nvSpPr>
        <p:spPr bwMode="white">
          <a:xfrm>
            <a:off x="0" y="0"/>
            <a:ext cx="6426200" cy="6858000"/>
          </a:xfrm>
          <a:custGeom>
            <a:avLst/>
            <a:gdLst>
              <a:gd name="connsiteX0" fmla="*/ 0 w 5221051"/>
              <a:gd name="connsiteY0" fmla="*/ 0 h 6858000"/>
              <a:gd name="connsiteX1" fmla="*/ 4397672 w 5221051"/>
              <a:gd name="connsiteY1" fmla="*/ 0 h 6858000"/>
              <a:gd name="connsiteX2" fmla="*/ 5221051 w 5221051"/>
              <a:gd name="connsiteY2" fmla="*/ 3429000 h 6858000"/>
              <a:gd name="connsiteX3" fmla="*/ 4397672 w 5221051"/>
              <a:gd name="connsiteY3" fmla="*/ 6858000 h 6858000"/>
              <a:gd name="connsiteX4" fmla="*/ 0 w 5221051"/>
              <a:gd name="connsiteY4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221051" h="6858000">
                <a:moveTo>
                  <a:pt x="0" y="0"/>
                </a:moveTo>
                <a:lnTo>
                  <a:pt x="4397672" y="0"/>
                </a:lnTo>
                <a:lnTo>
                  <a:pt x="5221051" y="3429000"/>
                </a:lnTo>
                <a:lnTo>
                  <a:pt x="4397672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F2F2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fontAlgn="auto">
              <a:lnSpc>
                <a:spcPct val="90000"/>
              </a:lnSpc>
              <a:spcBef>
                <a:spcPts val="0"/>
              </a:spcBef>
              <a:spcAft>
                <a:spcPts val="979"/>
              </a:spcAft>
              <a:defRPr/>
            </a:pPr>
            <a:endParaRPr lang="en-US" sz="1175" dirty="0">
              <a:solidFill>
                <a:prstClr val="white"/>
              </a:solidFill>
              <a:sym typeface="Trebuchet MS" panose="020B0603020202020204" pitchFamily="34" charset="0"/>
            </a:endParaRPr>
          </a:p>
        </p:txBody>
      </p:sp>
      <p:sp>
        <p:nvSpPr>
          <p:cNvPr id="6" name="Page"/>
          <p:cNvSpPr txBox="1"/>
          <p:nvPr userDrawn="1"/>
        </p:nvSpPr>
        <p:spPr>
          <a:xfrm>
            <a:off x="11018838" y="6408738"/>
            <a:ext cx="381000" cy="150812"/>
          </a:xfrm>
          <a:prstGeom prst="rect">
            <a:avLst/>
          </a:prstGeom>
          <a:noFill/>
        </p:spPr>
        <p:txBody>
          <a:bodyPr lIns="0" tIns="0" rIns="0" bIns="0" anchor="b">
            <a:spAutoFit/>
          </a:bodyPr>
          <a:lstStyle/>
          <a:p>
            <a:pPr algn="r" defTabSz="895169" fontAlgn="auto">
              <a:spcBef>
                <a:spcPts val="0"/>
              </a:spcBef>
              <a:spcAft>
                <a:spcPts val="0"/>
              </a:spcAft>
              <a:defRPr/>
            </a:pPr>
            <a:fld id="{BA2F8A2F-1973-43A5-A253-C2C47C2E477D}" type="slidenum">
              <a:rPr lang="en-US" sz="979">
                <a:solidFill>
                  <a:schemeClr val="bg1"/>
                </a:solidFill>
                <a:latin typeface="+mn-lt"/>
                <a:sym typeface="Trebuchet MS" panose="020B0603020202020204" pitchFamily="34" charset="0"/>
              </a:rPr>
              <a:pPr algn="r" defTabSz="895169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sz="979" dirty="0">
              <a:solidFill>
                <a:schemeClr val="bg1"/>
              </a:solidFill>
              <a:latin typeface="+mn-lt"/>
              <a:sym typeface="Trebuchet MS" panose="020B0603020202020204" pitchFamily="34" charset="0"/>
            </a:endParaRPr>
          </a:p>
        </p:txBody>
      </p:sp>
      <p:pic>
        <p:nvPicPr>
          <p:cNvPr id="7" name="Picture 8"/>
          <p:cNvPicPr>
            <a:picLocks noChangeAspect="1" noChangeArrowheads="1"/>
          </p:cNvPicPr>
          <p:nvPr userDrawn="1"/>
        </p:nvPicPr>
        <p:blipFill>
          <a:blip r:embed="rId7"/>
          <a:srcRect/>
          <a:stretch>
            <a:fillRect/>
          </a:stretch>
        </p:blipFill>
        <p:spPr bwMode="auto">
          <a:xfrm>
            <a:off x="5237163" y="3589338"/>
            <a:ext cx="1679575" cy="3382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Title 2"/>
          <p:cNvSpPr>
            <a:spLocks noGrp="1"/>
          </p:cNvSpPr>
          <p:nvPr>
            <p:ph type="title"/>
          </p:nvPr>
        </p:nvSpPr>
        <p:spPr>
          <a:xfrm>
            <a:off x="775385" y="622801"/>
            <a:ext cx="4550339" cy="332399"/>
          </a:xfrm>
          <a:prstGeom prst="rect">
            <a:avLst/>
          </a:prstGeom>
        </p:spPr>
        <p:txBody>
          <a:bodyPr/>
          <a:lstStyle>
            <a:lvl1pPr>
              <a:defRPr sz="2349">
                <a:solidFill>
                  <a:srgbClr val="374140"/>
                </a:solidFill>
                <a:latin typeface="+mj-lt"/>
                <a:sym typeface="Trebuchet MS" panose="020B0603020202020204" pitchFamily="34" charset="0"/>
              </a:defRPr>
            </a:lvl1pPr>
          </a:lstStyle>
          <a:p>
            <a:r>
              <a:rPr lang="ru-RU" dirty="0"/>
              <a:t>Образец заголовка</a:t>
            </a:r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>
          <a:xfrm>
            <a:off x="9739313" y="6405563"/>
            <a:ext cx="1271587" cy="153987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800">
                <a:solidFill>
                  <a:schemeClr val="bg1"/>
                </a:solidFill>
                <a:latin typeface="+mn-lt"/>
                <a:sym typeface="Trebuchet MS" panose="020B0603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Green highlight">
    <p:bg>
      <p:bgPr>
        <a:gradFill rotWithShape="1">
          <a:gsLst>
            <a:gs pos="0">
              <a:srgbClr val="0077BE"/>
            </a:gs>
            <a:gs pos="100000">
              <a:srgbClr val="67BD4A"/>
            </a:gs>
          </a:gsLst>
          <a:lin ang="81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941050" name="think-cell Slide" r:id="rId5" imgW="360" imgH="360" progId="">
                  <p:embed/>
                </p:oleObj>
              </mc:Choice>
              <mc:Fallback>
                <p:oleObj name="think-cell Slide" r:id="rId5" imgW="360" imgH="360" progId="">
                  <p:embed/>
                  <p:pic>
                    <p:nvPicPr>
                      <p:cNvPr id="0" name="Picture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ectangle 1" hidden="1">
            <a:extLst/>
          </p:cNvPr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195263" cy="158750"/>
          </a:xfrm>
          <a:prstGeom prst="rect">
            <a:avLst/>
          </a:prstGeom>
          <a:solidFill>
            <a:srgbClr val="0077BE"/>
          </a:solidFill>
          <a:ln w="9525" cap="rnd" cmpd="sng" algn="ctr">
            <a:solidFill>
              <a:srgbClr val="0077BE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400" dirty="0">
              <a:solidFill>
                <a:srgbClr val="FFFFFF"/>
              </a:solidFill>
              <a:ea typeface="+mj-ea"/>
              <a:cs typeface="+mj-cs"/>
              <a:sym typeface="Trebuchet MS" panose="020B0603020202020204" pitchFamily="34" charset="0"/>
            </a:endParaRPr>
          </a:p>
        </p:txBody>
      </p:sp>
      <p:pic>
        <p:nvPicPr>
          <p:cNvPr id="5" name="Shadow"/>
          <p:cNvPicPr>
            <a:picLocks noChangeAspect="1"/>
          </p:cNvPicPr>
          <p:nvPr userDrawn="1"/>
        </p:nvPicPr>
        <p:blipFill>
          <a:blip r:embed="rId7"/>
          <a:srcRect l="29398" t="27" r="101" b="8742"/>
          <a:stretch>
            <a:fillRect/>
          </a:stretch>
        </p:blipFill>
        <p:spPr bwMode="ltGray">
          <a:xfrm>
            <a:off x="7145338" y="0"/>
            <a:ext cx="51435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PanelGray"/>
          <p:cNvSpPr/>
          <p:nvPr userDrawn="1"/>
        </p:nvSpPr>
        <p:spPr bwMode="white">
          <a:xfrm>
            <a:off x="0" y="0"/>
            <a:ext cx="7153275" cy="6858000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200" dirty="0">
              <a:solidFill>
                <a:schemeClr val="bg1"/>
              </a:solidFill>
              <a:sym typeface="Trebuchet MS" panose="020B0603020202020204" pitchFamily="34" charset="0"/>
            </a:endParaRPr>
          </a:p>
        </p:txBody>
      </p:sp>
      <p:sp>
        <p:nvSpPr>
          <p:cNvPr id="7" name="Page"/>
          <p:cNvSpPr txBox="1"/>
          <p:nvPr userDrawn="1"/>
        </p:nvSpPr>
        <p:spPr>
          <a:xfrm>
            <a:off x="11018838" y="6405563"/>
            <a:ext cx="381000" cy="153987"/>
          </a:xfrm>
          <a:prstGeom prst="rect">
            <a:avLst/>
          </a:prstGeom>
          <a:noFill/>
        </p:spPr>
        <p:txBody>
          <a:bodyPr lIns="0" tIns="0" rIns="0" bIns="0" anchor="b">
            <a:spAutoFit/>
          </a:bodyPr>
          <a:lstStyle/>
          <a:p>
            <a:pPr algn="r" defTabSz="914400" fontAlgn="auto">
              <a:spcBef>
                <a:spcPts val="0"/>
              </a:spcBef>
              <a:spcAft>
                <a:spcPts val="0"/>
              </a:spcAft>
              <a:defRPr/>
            </a:pPr>
            <a:fld id="{AD36186F-AB01-4B64-9ACD-BD37F8D7CC5D}" type="slidenum">
              <a:rPr lang="en-US" sz="1000">
                <a:solidFill>
                  <a:schemeClr val="bg1"/>
                </a:solidFill>
                <a:latin typeface="+mn-lt"/>
                <a:sym typeface="Trebuchet MS" panose="020B0603020202020204" pitchFamily="34" charset="0"/>
              </a:rPr>
              <a:pPr algn="r" defTabSz="914400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sz="1000" dirty="0">
              <a:solidFill>
                <a:schemeClr val="bg1"/>
              </a:solidFill>
              <a:latin typeface="+mn-lt"/>
              <a:sym typeface="Trebuchet MS" panose="020B0603020202020204" pitchFamily="34" charset="0"/>
            </a:endParaRPr>
          </a:p>
        </p:txBody>
      </p:sp>
      <p:sp>
        <p:nvSpPr>
          <p:cNvPr id="8" name="Rectangle 10">
            <a:extLst/>
          </p:cNvPr>
          <p:cNvSpPr/>
          <p:nvPr userDrawn="1"/>
        </p:nvSpPr>
        <p:spPr>
          <a:xfrm>
            <a:off x="10796588" y="171450"/>
            <a:ext cx="998537" cy="122238"/>
          </a:xfrm>
          <a:prstGeom prst="rect">
            <a:avLst/>
          </a:prstGeom>
          <a:noFill/>
          <a:ln w="9525" cap="rnd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anchor="ctr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800" dirty="0">
                <a:solidFill>
                  <a:srgbClr val="C8C8C8"/>
                </a:solidFill>
              </a:rPr>
              <a:t>КОНФИДЕНЦИАЛЬНО</a:t>
            </a:r>
            <a:endParaRPr lang="en-US" sz="800" dirty="0">
              <a:solidFill>
                <a:srgbClr val="C8C8C8"/>
              </a:solidFill>
            </a:endParaRPr>
          </a:p>
        </p:txBody>
      </p:sp>
      <p:sp>
        <p:nvSpPr>
          <p:cNvPr id="23" name="Title 3"/>
          <p:cNvSpPr>
            <a:spLocks noGrp="1"/>
          </p:cNvSpPr>
          <p:nvPr>
            <p:ph type="title"/>
          </p:nvPr>
        </p:nvSpPr>
        <p:spPr>
          <a:xfrm>
            <a:off x="775385" y="622801"/>
            <a:ext cx="6090153" cy="332399"/>
          </a:xfrm>
          <a:prstGeom prst="rect">
            <a:avLst/>
          </a:prstGeom>
        </p:spPr>
        <p:txBody>
          <a:bodyPr/>
          <a:lstStyle>
            <a:lvl1pPr>
              <a:defRPr sz="2400">
                <a:solidFill>
                  <a:srgbClr val="374140"/>
                </a:solidFill>
                <a:latin typeface="+mj-lt"/>
                <a:sym typeface="Trebuchet MS" panose="020B0603020202020204" pitchFamily="34" charset="0"/>
              </a:defRPr>
            </a:lvl1pPr>
          </a:lstStyle>
          <a:p>
            <a:r>
              <a:rPr lang="ru-RU" dirty="0"/>
              <a:t>Образец заголовка</a:t>
            </a:r>
            <a:endParaRPr lang="en-US" dirty="0"/>
          </a:p>
        </p:txBody>
      </p:sp>
      <p:sp>
        <p:nvSpPr>
          <p:cNvPr id="9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  <a:latin typeface="+mn-lt"/>
                <a:sym typeface="Trebuchet MS" panose="020B0603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Green arrow half">
    <p:bg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014778" name="think-cell Slide" r:id="rId5" imgW="360" imgH="360" progId="">
                  <p:embed/>
                </p:oleObj>
              </mc:Choice>
              <mc:Fallback>
                <p:oleObj name="think-cell Slide" r:id="rId5" imgW="360" imgH="360" progId="">
                  <p:embed/>
                  <p:pic>
                    <p:nvPicPr>
                      <p:cNvPr id="0" name="Picture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ectangle 1" hidden="1">
            <a:extLst/>
          </p:cNvPr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195263" cy="158750"/>
          </a:xfrm>
          <a:prstGeom prst="rect">
            <a:avLst/>
          </a:prstGeom>
          <a:solidFill>
            <a:srgbClr val="0077BE"/>
          </a:solidFill>
          <a:ln w="9525" cap="rnd" cmpd="sng" algn="ctr">
            <a:solidFill>
              <a:srgbClr val="0077BE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349" dirty="0" err="1">
              <a:solidFill>
                <a:srgbClr val="FFFFFF"/>
              </a:solidFill>
              <a:ea typeface="+mj-ea"/>
              <a:cs typeface="+mj-cs"/>
              <a:sym typeface="Trebuchet MS" panose="020B0603020202020204" pitchFamily="34" charset="0"/>
            </a:endParaRPr>
          </a:p>
        </p:txBody>
      </p:sp>
      <p:sp>
        <p:nvSpPr>
          <p:cNvPr id="5" name="ArrowPanelGray"/>
          <p:cNvSpPr/>
          <p:nvPr userDrawn="1"/>
        </p:nvSpPr>
        <p:spPr bwMode="white">
          <a:xfrm>
            <a:off x="0" y="0"/>
            <a:ext cx="6426200" cy="6858000"/>
          </a:xfrm>
          <a:custGeom>
            <a:avLst/>
            <a:gdLst>
              <a:gd name="connsiteX0" fmla="*/ 0 w 5221051"/>
              <a:gd name="connsiteY0" fmla="*/ 0 h 6858000"/>
              <a:gd name="connsiteX1" fmla="*/ 4397672 w 5221051"/>
              <a:gd name="connsiteY1" fmla="*/ 0 h 6858000"/>
              <a:gd name="connsiteX2" fmla="*/ 5221051 w 5221051"/>
              <a:gd name="connsiteY2" fmla="*/ 3429000 h 6858000"/>
              <a:gd name="connsiteX3" fmla="*/ 4397672 w 5221051"/>
              <a:gd name="connsiteY3" fmla="*/ 6858000 h 6858000"/>
              <a:gd name="connsiteX4" fmla="*/ 0 w 5221051"/>
              <a:gd name="connsiteY4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221051" h="6858000">
                <a:moveTo>
                  <a:pt x="0" y="0"/>
                </a:moveTo>
                <a:lnTo>
                  <a:pt x="4397672" y="0"/>
                </a:lnTo>
                <a:lnTo>
                  <a:pt x="5221051" y="3429000"/>
                </a:lnTo>
                <a:lnTo>
                  <a:pt x="4397672" y="6858000"/>
                </a:lnTo>
                <a:lnTo>
                  <a:pt x="0" y="6858000"/>
                </a:lnTo>
                <a:close/>
              </a:path>
            </a:pathLst>
          </a:custGeom>
          <a:gradFill>
            <a:gsLst>
              <a:gs pos="0">
                <a:schemeClr val="tx2"/>
              </a:gs>
              <a:gs pos="100000">
                <a:schemeClr val="accent2"/>
              </a:gs>
            </a:gsLst>
            <a:lin ang="81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fontAlgn="auto">
              <a:lnSpc>
                <a:spcPct val="90000"/>
              </a:lnSpc>
              <a:spcBef>
                <a:spcPts val="0"/>
              </a:spcBef>
              <a:spcAft>
                <a:spcPts val="979"/>
              </a:spcAft>
              <a:defRPr/>
            </a:pPr>
            <a:endParaRPr lang="en-US" sz="1175" dirty="0">
              <a:solidFill>
                <a:prstClr val="white"/>
              </a:solidFill>
              <a:sym typeface="Trebuchet MS" panose="020B0603020202020204" pitchFamily="34" charset="0"/>
            </a:endParaRPr>
          </a:p>
        </p:txBody>
      </p:sp>
      <p:sp>
        <p:nvSpPr>
          <p:cNvPr id="6" name="Page"/>
          <p:cNvSpPr txBox="1"/>
          <p:nvPr userDrawn="1"/>
        </p:nvSpPr>
        <p:spPr>
          <a:xfrm>
            <a:off x="11018838" y="6408738"/>
            <a:ext cx="381000" cy="150812"/>
          </a:xfrm>
          <a:prstGeom prst="rect">
            <a:avLst/>
          </a:prstGeom>
          <a:noFill/>
        </p:spPr>
        <p:txBody>
          <a:bodyPr lIns="0" tIns="0" rIns="0" bIns="0" anchor="b">
            <a:spAutoFit/>
          </a:bodyPr>
          <a:lstStyle/>
          <a:p>
            <a:pPr algn="r" defTabSz="895169" fontAlgn="auto">
              <a:spcBef>
                <a:spcPts val="0"/>
              </a:spcBef>
              <a:spcAft>
                <a:spcPts val="0"/>
              </a:spcAft>
              <a:defRPr/>
            </a:pPr>
            <a:fld id="{CC544995-1BA3-46B7-86E6-2F563A5F3E11}" type="slidenum">
              <a:rPr lang="en-US" sz="979">
                <a:solidFill>
                  <a:schemeClr val="bg1">
                    <a:lumMod val="50000"/>
                  </a:schemeClr>
                </a:solidFill>
                <a:latin typeface="+mn-lt"/>
                <a:sym typeface="Trebuchet MS" panose="020B0603020202020204" pitchFamily="34" charset="0"/>
              </a:rPr>
              <a:pPr algn="r" defTabSz="895169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sz="979" dirty="0">
              <a:solidFill>
                <a:schemeClr val="bg1">
                  <a:lumMod val="50000"/>
                </a:schemeClr>
              </a:solidFill>
              <a:latin typeface="+mn-lt"/>
              <a:sym typeface="Trebuchet MS" panose="020B0603020202020204" pitchFamily="34" charset="0"/>
            </a:endParaRPr>
          </a:p>
        </p:txBody>
      </p:sp>
      <p:pic>
        <p:nvPicPr>
          <p:cNvPr id="7" name="Picture 8"/>
          <p:cNvPicPr>
            <a:picLocks noChangeAspect="1"/>
          </p:cNvPicPr>
          <p:nvPr userDrawn="1"/>
        </p:nvPicPr>
        <p:blipFill>
          <a:blip r:embed="rId7"/>
          <a:srcRect/>
          <a:stretch>
            <a:fillRect/>
          </a:stretch>
        </p:blipFill>
        <p:spPr bwMode="auto">
          <a:xfrm rot="120000">
            <a:off x="4083050" y="3408363"/>
            <a:ext cx="3316288" cy="3455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Title 2"/>
          <p:cNvSpPr>
            <a:spLocks noGrp="1"/>
          </p:cNvSpPr>
          <p:nvPr>
            <p:ph type="title"/>
          </p:nvPr>
        </p:nvSpPr>
        <p:spPr>
          <a:xfrm>
            <a:off x="775385" y="622801"/>
            <a:ext cx="4550339" cy="332399"/>
          </a:xfrm>
          <a:prstGeom prst="rect">
            <a:avLst/>
          </a:prstGeom>
        </p:spPr>
        <p:txBody>
          <a:bodyPr/>
          <a:lstStyle>
            <a:lvl1pPr>
              <a:defRPr sz="2349">
                <a:solidFill>
                  <a:srgbClr val="FFFFFF"/>
                </a:solidFill>
                <a:latin typeface="+mj-lt"/>
                <a:sym typeface="Trebuchet MS" panose="020B0603020202020204" pitchFamily="34" charset="0"/>
              </a:defRPr>
            </a:lvl1pPr>
          </a:lstStyle>
          <a:p>
            <a:r>
              <a:rPr lang="ru-RU" dirty="0"/>
              <a:t>Образец заголовка</a:t>
            </a:r>
            <a:endParaRPr lang="en-US" dirty="0"/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>
          <a:xfrm>
            <a:off x="9739313" y="6405563"/>
            <a:ext cx="1271587" cy="153987"/>
          </a:xfrm>
          <a:prstGeom prst="rect">
            <a:avLst/>
          </a:prstGeom>
        </p:spPr>
        <p:txBody>
          <a:bodyPr vert="horz" wrap="square" lIns="0" tIns="0" rIns="0" bIns="0" rtlCol="0" anchor="b">
            <a:spAutoFit/>
          </a:bodyPr>
          <a:lstStyle>
            <a:lvl1pPr algn="r" fontAlgn="auto">
              <a:spcBef>
                <a:spcPts val="0"/>
              </a:spcBef>
              <a:spcAft>
                <a:spcPts val="0"/>
              </a:spcAft>
              <a:defRPr sz="979">
                <a:solidFill>
                  <a:schemeClr val="bg1">
                    <a:lumMod val="50000"/>
                  </a:schemeClr>
                </a:solidFill>
                <a:latin typeface="+mn-lt"/>
                <a:sym typeface="Trebuchet MS" panose="020B0603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rrow two third">
    <p:bg>
      <p:bgPr>
        <a:gradFill rotWithShape="1">
          <a:gsLst>
            <a:gs pos="0">
              <a:srgbClr val="0077BE"/>
            </a:gs>
            <a:gs pos="100000">
              <a:srgbClr val="67BD4A"/>
            </a:gs>
          </a:gsLst>
          <a:lin ang="81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015802" name="think-cell Slide" r:id="rId5" imgW="360" imgH="360" progId="">
                  <p:embed/>
                </p:oleObj>
              </mc:Choice>
              <mc:Fallback>
                <p:oleObj name="think-cell Slide" r:id="rId5" imgW="360" imgH="360" progId="">
                  <p:embed/>
                  <p:pic>
                    <p:nvPicPr>
                      <p:cNvPr id="0" name="Picture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ectangle 1" hidden="1">
            <a:extLst/>
          </p:cNvPr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195263" cy="158750"/>
          </a:xfrm>
          <a:prstGeom prst="rect">
            <a:avLst/>
          </a:prstGeom>
          <a:solidFill>
            <a:srgbClr val="0077BE"/>
          </a:solidFill>
          <a:ln w="9525" cap="rnd" cmpd="sng" algn="ctr">
            <a:solidFill>
              <a:srgbClr val="0077BE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349" dirty="0" err="1">
              <a:solidFill>
                <a:srgbClr val="FFFFFF"/>
              </a:solidFill>
              <a:ea typeface="+mj-ea"/>
              <a:cs typeface="+mj-cs"/>
              <a:sym typeface="Trebuchet MS" panose="020B0603020202020204" pitchFamily="34" charset="0"/>
            </a:endParaRPr>
          </a:p>
        </p:txBody>
      </p:sp>
      <p:sp>
        <p:nvSpPr>
          <p:cNvPr id="5" name="ArrowPanelGray"/>
          <p:cNvSpPr/>
          <p:nvPr userDrawn="1"/>
        </p:nvSpPr>
        <p:spPr bwMode="white">
          <a:xfrm>
            <a:off x="0" y="0"/>
            <a:ext cx="8372475" cy="6858000"/>
          </a:xfrm>
          <a:custGeom>
            <a:avLst/>
            <a:gdLst>
              <a:gd name="connsiteX0" fmla="*/ 0 w 6802350"/>
              <a:gd name="connsiteY0" fmla="*/ 0 h 6858000"/>
              <a:gd name="connsiteX1" fmla="*/ 6002090 w 6802350"/>
              <a:gd name="connsiteY1" fmla="*/ 0 h 6858000"/>
              <a:gd name="connsiteX2" fmla="*/ 6802350 w 6802350"/>
              <a:gd name="connsiteY2" fmla="*/ 3429000 h 6858000"/>
              <a:gd name="connsiteX3" fmla="*/ 6002090 w 6802350"/>
              <a:gd name="connsiteY3" fmla="*/ 6858000 h 6858000"/>
              <a:gd name="connsiteX4" fmla="*/ 0 w 6802350"/>
              <a:gd name="connsiteY4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802350" h="6858000">
                <a:moveTo>
                  <a:pt x="0" y="0"/>
                </a:moveTo>
                <a:lnTo>
                  <a:pt x="6002090" y="0"/>
                </a:lnTo>
                <a:lnTo>
                  <a:pt x="6802350" y="3429000"/>
                </a:lnTo>
                <a:lnTo>
                  <a:pt x="6002090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F2F2F2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fontAlgn="auto">
              <a:lnSpc>
                <a:spcPct val="90000"/>
              </a:lnSpc>
              <a:spcBef>
                <a:spcPts val="0"/>
              </a:spcBef>
              <a:spcAft>
                <a:spcPts val="979"/>
              </a:spcAft>
              <a:defRPr/>
            </a:pPr>
            <a:endParaRPr lang="en-US" sz="1175" dirty="0">
              <a:solidFill>
                <a:schemeClr val="bg1"/>
              </a:solidFill>
              <a:sym typeface="Trebuchet MS" panose="020B0603020202020204" pitchFamily="34" charset="0"/>
            </a:endParaRPr>
          </a:p>
        </p:txBody>
      </p:sp>
      <p:sp>
        <p:nvSpPr>
          <p:cNvPr id="6" name="Page"/>
          <p:cNvSpPr txBox="1"/>
          <p:nvPr userDrawn="1"/>
        </p:nvSpPr>
        <p:spPr>
          <a:xfrm>
            <a:off x="11018838" y="6408738"/>
            <a:ext cx="381000" cy="150812"/>
          </a:xfrm>
          <a:prstGeom prst="rect">
            <a:avLst/>
          </a:prstGeom>
          <a:noFill/>
        </p:spPr>
        <p:txBody>
          <a:bodyPr lIns="0" tIns="0" rIns="0" bIns="0" anchor="b">
            <a:spAutoFit/>
          </a:bodyPr>
          <a:lstStyle/>
          <a:p>
            <a:pPr algn="r" defTabSz="895169" fontAlgn="auto">
              <a:spcBef>
                <a:spcPts val="0"/>
              </a:spcBef>
              <a:spcAft>
                <a:spcPts val="0"/>
              </a:spcAft>
              <a:defRPr/>
            </a:pPr>
            <a:fld id="{B85919EA-04C3-4162-B6B5-FA36A0BC9832}" type="slidenum">
              <a:rPr lang="en-US" sz="979">
                <a:solidFill>
                  <a:schemeClr val="bg1"/>
                </a:solidFill>
                <a:latin typeface="+mn-lt"/>
                <a:sym typeface="Trebuchet MS" panose="020B0603020202020204" pitchFamily="34" charset="0"/>
              </a:rPr>
              <a:pPr algn="r" defTabSz="895169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sz="979" dirty="0">
              <a:solidFill>
                <a:schemeClr val="bg1"/>
              </a:solidFill>
              <a:latin typeface="+mn-lt"/>
              <a:sym typeface="Trebuchet MS" panose="020B0603020202020204" pitchFamily="34" charset="0"/>
            </a:endParaRPr>
          </a:p>
        </p:txBody>
      </p:sp>
      <p:pic>
        <p:nvPicPr>
          <p:cNvPr id="7" name="Picture 11"/>
          <p:cNvPicPr>
            <a:picLocks noChangeAspect="1" noChangeArrowheads="1"/>
          </p:cNvPicPr>
          <p:nvPr userDrawn="1"/>
        </p:nvPicPr>
        <p:blipFill>
          <a:blip r:embed="rId7"/>
          <a:srcRect/>
          <a:stretch>
            <a:fillRect/>
          </a:stretch>
        </p:blipFill>
        <p:spPr bwMode="auto">
          <a:xfrm>
            <a:off x="7196138" y="3589338"/>
            <a:ext cx="1681162" cy="3382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Title 3"/>
          <p:cNvSpPr>
            <a:spLocks noGrp="1"/>
          </p:cNvSpPr>
          <p:nvPr>
            <p:ph type="title"/>
          </p:nvPr>
        </p:nvSpPr>
        <p:spPr>
          <a:xfrm>
            <a:off x="775385" y="622801"/>
            <a:ext cx="6090153" cy="332399"/>
          </a:xfrm>
        </p:spPr>
        <p:txBody>
          <a:bodyPr/>
          <a:lstStyle>
            <a:lvl1pPr>
              <a:defRPr sz="2349">
                <a:solidFill>
                  <a:srgbClr val="374140"/>
                </a:solidFill>
                <a:latin typeface="+mj-lt"/>
                <a:sym typeface="Trebuchet MS" panose="020B0603020202020204" pitchFamily="34" charset="0"/>
              </a:defRPr>
            </a:lvl1pPr>
          </a:lstStyle>
          <a:p>
            <a:r>
              <a:rPr lang="ru-RU" dirty="0"/>
              <a:t>Образец заголовка</a:t>
            </a:r>
            <a:endParaRPr lang="en-US" dirty="0"/>
          </a:p>
        </p:txBody>
      </p:sp>
      <p:sp>
        <p:nvSpPr>
          <p:cNvPr id="8" name="Date Placeholder 4"/>
          <p:cNvSpPr>
            <a:spLocks noGrp="1"/>
          </p:cNvSpPr>
          <p:nvPr>
            <p:ph type="dt" sz="half" idx="10"/>
          </p:nvPr>
        </p:nvSpPr>
        <p:spPr>
          <a:xfrm>
            <a:off x="9739313" y="6405563"/>
            <a:ext cx="1271587" cy="153987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800">
                <a:solidFill>
                  <a:schemeClr val="bg1"/>
                </a:solidFill>
                <a:latin typeface="+mn-lt"/>
                <a:sym typeface="Trebuchet MS" panose="020B0603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Green arrow two third">
    <p:bg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016826" name="think-cell Slide" r:id="rId5" imgW="360" imgH="360" progId="">
                  <p:embed/>
                </p:oleObj>
              </mc:Choice>
              <mc:Fallback>
                <p:oleObj name="think-cell Slide" r:id="rId5" imgW="360" imgH="360" progId="">
                  <p:embed/>
                  <p:pic>
                    <p:nvPicPr>
                      <p:cNvPr id="0" name="Picture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ectangle 1" hidden="1">
            <a:extLst/>
          </p:cNvPr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195263" cy="158750"/>
          </a:xfrm>
          <a:prstGeom prst="rect">
            <a:avLst/>
          </a:prstGeom>
          <a:solidFill>
            <a:srgbClr val="0077BE"/>
          </a:solidFill>
          <a:ln w="9525" cap="rnd" cmpd="sng" algn="ctr">
            <a:solidFill>
              <a:srgbClr val="0077BE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349" dirty="0" err="1">
              <a:solidFill>
                <a:srgbClr val="FFFFFF"/>
              </a:solidFill>
              <a:ea typeface="+mj-ea"/>
              <a:cs typeface="+mj-cs"/>
              <a:sym typeface="Trebuchet MS" panose="020B0603020202020204" pitchFamily="34" charset="0"/>
            </a:endParaRPr>
          </a:p>
        </p:txBody>
      </p:sp>
      <p:sp>
        <p:nvSpPr>
          <p:cNvPr id="5" name="ArrowPanelGray"/>
          <p:cNvSpPr/>
          <p:nvPr userDrawn="1"/>
        </p:nvSpPr>
        <p:spPr bwMode="white">
          <a:xfrm>
            <a:off x="0" y="0"/>
            <a:ext cx="8372475" cy="6858000"/>
          </a:xfrm>
          <a:custGeom>
            <a:avLst/>
            <a:gdLst>
              <a:gd name="connsiteX0" fmla="*/ 0 w 6802350"/>
              <a:gd name="connsiteY0" fmla="*/ 0 h 6858000"/>
              <a:gd name="connsiteX1" fmla="*/ 6002090 w 6802350"/>
              <a:gd name="connsiteY1" fmla="*/ 0 h 6858000"/>
              <a:gd name="connsiteX2" fmla="*/ 6802350 w 6802350"/>
              <a:gd name="connsiteY2" fmla="*/ 3429000 h 6858000"/>
              <a:gd name="connsiteX3" fmla="*/ 6002090 w 6802350"/>
              <a:gd name="connsiteY3" fmla="*/ 6858000 h 6858000"/>
              <a:gd name="connsiteX4" fmla="*/ 0 w 6802350"/>
              <a:gd name="connsiteY4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802350" h="6858000">
                <a:moveTo>
                  <a:pt x="0" y="0"/>
                </a:moveTo>
                <a:lnTo>
                  <a:pt x="6002090" y="0"/>
                </a:lnTo>
                <a:lnTo>
                  <a:pt x="6802350" y="3429000"/>
                </a:lnTo>
                <a:lnTo>
                  <a:pt x="6002090" y="6858000"/>
                </a:lnTo>
                <a:lnTo>
                  <a:pt x="0" y="6858000"/>
                </a:lnTo>
                <a:close/>
              </a:path>
            </a:pathLst>
          </a:custGeom>
          <a:gradFill>
            <a:gsLst>
              <a:gs pos="0">
                <a:schemeClr val="tx2"/>
              </a:gs>
              <a:gs pos="100000">
                <a:schemeClr val="accent2"/>
              </a:gs>
            </a:gsLst>
            <a:lin ang="8100000" scaled="1"/>
          </a:gra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fontAlgn="auto">
              <a:lnSpc>
                <a:spcPct val="90000"/>
              </a:lnSpc>
              <a:spcBef>
                <a:spcPts val="0"/>
              </a:spcBef>
              <a:spcAft>
                <a:spcPts val="979"/>
              </a:spcAft>
              <a:defRPr/>
            </a:pPr>
            <a:endParaRPr lang="en-US" sz="1175" dirty="0">
              <a:solidFill>
                <a:schemeClr val="bg1"/>
              </a:solidFill>
              <a:sym typeface="Trebuchet MS" panose="020B0603020202020204" pitchFamily="34" charset="0"/>
            </a:endParaRPr>
          </a:p>
        </p:txBody>
      </p:sp>
      <p:sp>
        <p:nvSpPr>
          <p:cNvPr id="6" name="Page"/>
          <p:cNvSpPr txBox="1"/>
          <p:nvPr userDrawn="1"/>
        </p:nvSpPr>
        <p:spPr>
          <a:xfrm>
            <a:off x="11018838" y="6408738"/>
            <a:ext cx="381000" cy="150812"/>
          </a:xfrm>
          <a:prstGeom prst="rect">
            <a:avLst/>
          </a:prstGeom>
          <a:noFill/>
        </p:spPr>
        <p:txBody>
          <a:bodyPr lIns="0" tIns="0" rIns="0" bIns="0" anchor="b">
            <a:spAutoFit/>
          </a:bodyPr>
          <a:lstStyle/>
          <a:p>
            <a:pPr algn="r" defTabSz="895169" fontAlgn="auto">
              <a:spcBef>
                <a:spcPts val="0"/>
              </a:spcBef>
              <a:spcAft>
                <a:spcPts val="0"/>
              </a:spcAft>
              <a:defRPr/>
            </a:pPr>
            <a:fld id="{83724DB4-D9BD-4F33-978C-EBF1E5824961}" type="slidenum">
              <a:rPr lang="en-US" sz="979">
                <a:solidFill>
                  <a:schemeClr val="bg1">
                    <a:lumMod val="50000"/>
                  </a:schemeClr>
                </a:solidFill>
                <a:latin typeface="+mn-lt"/>
                <a:sym typeface="Trebuchet MS" panose="020B0603020202020204" pitchFamily="34" charset="0"/>
              </a:rPr>
              <a:pPr algn="r" defTabSz="895169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sz="979" dirty="0">
              <a:solidFill>
                <a:schemeClr val="bg1">
                  <a:lumMod val="50000"/>
                </a:schemeClr>
              </a:solidFill>
              <a:latin typeface="+mn-lt"/>
              <a:sym typeface="Trebuchet MS" panose="020B0603020202020204" pitchFamily="34" charset="0"/>
            </a:endParaRPr>
          </a:p>
        </p:txBody>
      </p:sp>
      <p:pic>
        <p:nvPicPr>
          <p:cNvPr id="7" name="Picture 8"/>
          <p:cNvPicPr>
            <a:picLocks noChangeAspect="1"/>
          </p:cNvPicPr>
          <p:nvPr userDrawn="1"/>
        </p:nvPicPr>
        <p:blipFill>
          <a:blip r:embed="rId7"/>
          <a:srcRect/>
          <a:stretch>
            <a:fillRect/>
          </a:stretch>
        </p:blipFill>
        <p:spPr bwMode="auto">
          <a:xfrm rot="120000">
            <a:off x="6054725" y="3408363"/>
            <a:ext cx="3316288" cy="3455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Title 3"/>
          <p:cNvSpPr>
            <a:spLocks noGrp="1"/>
          </p:cNvSpPr>
          <p:nvPr>
            <p:ph type="title"/>
          </p:nvPr>
        </p:nvSpPr>
        <p:spPr>
          <a:xfrm>
            <a:off x="775385" y="622801"/>
            <a:ext cx="6090153" cy="332399"/>
          </a:xfrm>
        </p:spPr>
        <p:txBody>
          <a:bodyPr/>
          <a:lstStyle>
            <a:lvl1pPr>
              <a:defRPr sz="2349">
                <a:solidFill>
                  <a:srgbClr val="FFFFFF"/>
                </a:solidFill>
                <a:latin typeface="+mj-lt"/>
                <a:sym typeface="Trebuchet MS" panose="020B0603020202020204" pitchFamily="34" charset="0"/>
              </a:defRPr>
            </a:lvl1pPr>
          </a:lstStyle>
          <a:p>
            <a:r>
              <a:rPr lang="ru-RU" dirty="0"/>
              <a:t>Образец заголовка</a:t>
            </a:r>
            <a:endParaRPr lang="en-US" dirty="0"/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>
          <a:xfrm>
            <a:off x="9739313" y="6405563"/>
            <a:ext cx="1271587" cy="153987"/>
          </a:xfrm>
          <a:prstGeom prst="rect">
            <a:avLst/>
          </a:prstGeom>
        </p:spPr>
        <p:txBody>
          <a:bodyPr vert="horz" wrap="square" lIns="0" tIns="0" rIns="0" bIns="0" rtlCol="0" anchor="b">
            <a:spAutoFit/>
          </a:bodyPr>
          <a:lstStyle>
            <a:lvl1pPr algn="r" fontAlgn="auto">
              <a:spcBef>
                <a:spcPts val="0"/>
              </a:spcBef>
              <a:spcAft>
                <a:spcPts val="0"/>
              </a:spcAft>
              <a:defRPr sz="979">
                <a:solidFill>
                  <a:schemeClr val="bg1">
                    <a:lumMod val="50000"/>
                  </a:schemeClr>
                </a:solidFill>
                <a:latin typeface="+mn-lt"/>
                <a:sym typeface="Trebuchet MS" panose="020B0603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ig statement green">
    <p:bg>
      <p:bgPr>
        <a:gradFill rotWithShape="1">
          <a:gsLst>
            <a:gs pos="0">
              <a:srgbClr val="0077BE"/>
            </a:gs>
            <a:gs pos="100000">
              <a:srgbClr val="67BD4A"/>
            </a:gs>
          </a:gsLst>
          <a:lin ang="81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age"/>
          <p:cNvSpPr txBox="1"/>
          <p:nvPr/>
        </p:nvSpPr>
        <p:spPr>
          <a:xfrm>
            <a:off x="11337925" y="6408738"/>
            <a:ext cx="381000" cy="150812"/>
          </a:xfrm>
          <a:prstGeom prst="rect">
            <a:avLst/>
          </a:prstGeom>
          <a:noFill/>
        </p:spPr>
        <p:txBody>
          <a:bodyPr lIns="0" tIns="0" rIns="0" bIns="0" anchor="b">
            <a:spAutoFit/>
          </a:bodyPr>
          <a:lstStyle/>
          <a:p>
            <a:pPr algn="r" defTabSz="895169" fontAlgn="auto">
              <a:spcBef>
                <a:spcPts val="0"/>
              </a:spcBef>
              <a:spcAft>
                <a:spcPts val="0"/>
              </a:spcAft>
              <a:defRPr/>
            </a:pPr>
            <a:fld id="{86D336C7-45A8-47F6-9D64-668899FF05D6}" type="slidenum">
              <a:rPr lang="en-US" sz="979">
                <a:solidFill>
                  <a:schemeClr val="bg1"/>
                </a:solidFill>
                <a:latin typeface="+mn-lt"/>
                <a:sym typeface="Trebuchet MS" panose="020B0603020202020204" pitchFamily="34" charset="0"/>
              </a:rPr>
              <a:pPr algn="r" defTabSz="895169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sz="979" dirty="0">
              <a:solidFill>
                <a:schemeClr val="bg1"/>
              </a:solidFill>
              <a:latin typeface="+mn-lt"/>
              <a:sym typeface="Trebuchet MS" panose="020B0603020202020204" pitchFamily="34" charset="0"/>
            </a:endParaRPr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775385" y="3826333"/>
            <a:ext cx="10642708" cy="1606550"/>
          </a:xfrm>
        </p:spPr>
        <p:txBody>
          <a:bodyPr anchor="b">
            <a:noAutofit/>
          </a:bodyPr>
          <a:lstStyle>
            <a:lvl1pPr marL="0" algn="l" defTabSz="895169" rtl="0" eaLnBrk="1" fontAlgn="auto" latinLnBrk="0" hangingPunct="1">
              <a:lnSpc>
                <a:spcPts val="5874"/>
              </a:lnSpc>
              <a:spcBef>
                <a:spcPts val="0"/>
              </a:spcBef>
              <a:spcAft>
                <a:spcPts val="0"/>
              </a:spcAft>
              <a:defRPr lang="en-US" sz="4308" kern="1200" baseline="0" dirty="0">
                <a:solidFill>
                  <a:schemeClr val="bg1"/>
                </a:solidFill>
                <a:latin typeface="+mj-lt"/>
                <a:ea typeface="+mn-ea"/>
                <a:cs typeface="Arial" panose="020B0604020202020204" pitchFamily="34" charset="0"/>
                <a:sym typeface="Trebuchet MS" panose="020B0603020202020204" pitchFamily="34" charset="0"/>
              </a:defRPr>
            </a:lvl1pPr>
          </a:lstStyle>
          <a:p>
            <a:r>
              <a:rPr lang="ru-RU" dirty="0"/>
              <a:t>Образец 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9739313" y="6405563"/>
            <a:ext cx="1271587" cy="153987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800">
                <a:solidFill>
                  <a:schemeClr val="bg1"/>
                </a:solidFill>
                <a:latin typeface="+mn-lt"/>
                <a:sym typeface="Trebuchet MS" panose="020B0603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ig statement icon">
    <p:bg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019379" name="think-cell Slide" r:id="rId7" imgW="360" imgH="360" progId="">
                  <p:embed/>
                </p:oleObj>
              </mc:Choice>
              <mc:Fallback>
                <p:oleObj name="think-cell Slide" r:id="rId7" imgW="360" imgH="360" progId="">
                  <p:embed/>
                  <p:pic>
                    <p:nvPicPr>
                      <p:cNvPr id="0" name="Picture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ectangle 2" hidden="1"/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195263" cy="158750"/>
          </a:xfrm>
          <a:prstGeom prst="rect">
            <a:avLst/>
          </a:prstGeom>
          <a:solidFill>
            <a:srgbClr val="0077BE"/>
          </a:solidFill>
          <a:ln w="9525" cap="rnd" cmpd="sng" algn="ctr">
            <a:solidFill>
              <a:srgbClr val="0077BE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958" dirty="0" err="1">
              <a:solidFill>
                <a:srgbClr val="FFFFFF"/>
              </a:solidFill>
              <a:ea typeface="+mj-ea"/>
              <a:cs typeface="+mj-cs"/>
              <a:sym typeface="Trebuchet MS" panose="020B0603020202020204" pitchFamily="34" charset="0"/>
            </a:endParaRPr>
          </a:p>
        </p:txBody>
      </p:sp>
      <p:sp>
        <p:nvSpPr>
          <p:cNvPr id="5" name="Page"/>
          <p:cNvSpPr txBox="1"/>
          <p:nvPr userDrawn="1"/>
        </p:nvSpPr>
        <p:spPr>
          <a:xfrm>
            <a:off x="11337925" y="6408738"/>
            <a:ext cx="381000" cy="150812"/>
          </a:xfrm>
          <a:prstGeom prst="rect">
            <a:avLst/>
          </a:prstGeom>
          <a:noFill/>
        </p:spPr>
        <p:txBody>
          <a:bodyPr lIns="0" tIns="0" rIns="0" bIns="0" anchor="b">
            <a:spAutoFit/>
          </a:bodyPr>
          <a:lstStyle/>
          <a:p>
            <a:pPr algn="r" defTabSz="895169" fontAlgn="auto">
              <a:spcBef>
                <a:spcPts val="0"/>
              </a:spcBef>
              <a:spcAft>
                <a:spcPts val="0"/>
              </a:spcAft>
              <a:defRPr/>
            </a:pPr>
            <a:fld id="{A5EF48BA-545E-471C-B500-02E306ED6172}" type="slidenum">
              <a:rPr lang="en-US" sz="979">
                <a:solidFill>
                  <a:schemeClr val="bg1">
                    <a:lumMod val="50000"/>
                  </a:schemeClr>
                </a:solidFill>
                <a:latin typeface="+mn-lt"/>
                <a:sym typeface="Trebuchet MS" panose="020B0603020202020204" pitchFamily="34" charset="0"/>
              </a:rPr>
              <a:pPr algn="r" defTabSz="895169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sz="979" dirty="0">
              <a:solidFill>
                <a:schemeClr val="bg1">
                  <a:lumMod val="50000"/>
                </a:schemeClr>
              </a:solidFill>
              <a:latin typeface="+mn-lt"/>
              <a:sym typeface="Trebuchet MS" panose="020B0603020202020204" pitchFamily="34" charset="0"/>
            </a:endParaRPr>
          </a:p>
        </p:txBody>
      </p:sp>
      <p:graphicFrame>
        <p:nvGraphicFramePr>
          <p:cNvPr id="6" name="Object 3"/>
          <p:cNvGraphicFramePr>
            <a:graphicFrameLocks noChangeAspect="1"/>
          </p:cNvGraphicFramePr>
          <p:nvPr>
            <p:custDataLst>
              <p:tags r:id="rId4"/>
            </p:custData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019380" name="think-cell Slide" r:id="rId9" imgW="360" imgH="360" progId="">
                  <p:embed/>
                </p:oleObj>
              </mc:Choice>
              <mc:Fallback>
                <p:oleObj name="think-cell Slide" r:id="rId9" imgW="360" imgH="360" progId="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Rectangle 1" hidden="1">
            <a:extLst/>
          </p:cNvPr>
          <p:cNvSpPr/>
          <p:nvPr userDrawn="1">
            <p:custDataLst>
              <p:tags r:id="rId5"/>
            </p:custDataLst>
          </p:nvPr>
        </p:nvSpPr>
        <p:spPr>
          <a:xfrm>
            <a:off x="0" y="0"/>
            <a:ext cx="195263" cy="158750"/>
          </a:xfrm>
          <a:prstGeom prst="rect">
            <a:avLst/>
          </a:prstGeom>
          <a:solidFill>
            <a:srgbClr val="0077BE"/>
          </a:solidFill>
          <a:ln w="9525" cap="rnd" cmpd="sng" algn="ctr">
            <a:solidFill>
              <a:srgbClr val="0077BE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4308" dirty="0" err="1">
              <a:solidFill>
                <a:srgbClr val="FFFFFF"/>
              </a:solidFill>
              <a:cs typeface="Arial" panose="020B0604020202020204" pitchFamily="34" charset="0"/>
              <a:sym typeface="Trebuchet MS" panose="020B0603020202020204" pitchFamily="34" charset="0"/>
            </a:endParaRPr>
          </a:p>
        </p:txBody>
      </p:sp>
      <p:sp>
        <p:nvSpPr>
          <p:cNvPr id="9" name="Square"/>
          <p:cNvSpPr>
            <a:spLocks noChangeAspect="1"/>
          </p:cNvSpPr>
          <p:nvPr userDrawn="1"/>
        </p:nvSpPr>
        <p:spPr bwMode="white">
          <a:xfrm>
            <a:off x="774700" y="625475"/>
            <a:ext cx="1130300" cy="917575"/>
          </a:xfrm>
          <a:prstGeom prst="rect">
            <a:avLst/>
          </a:prstGeom>
          <a:noFill/>
          <a:ln w="9525" cap="flat" cmpd="sng" algn="ctr">
            <a:solidFill>
              <a:srgbClr val="0077BE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175" dirty="0">
              <a:solidFill>
                <a:schemeClr val="bg1"/>
              </a:solidFill>
              <a:sym typeface="Trebuchet MS" panose="020B0603020202020204" pitchFamily="34" charset="0"/>
            </a:endParaRP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775385" y="3826333"/>
            <a:ext cx="10642708" cy="1606550"/>
          </a:xfrm>
          <a:prstGeom prst="rect">
            <a:avLst/>
          </a:prstGeom>
        </p:spPr>
        <p:txBody>
          <a:bodyPr anchor="b">
            <a:noAutofit/>
          </a:bodyPr>
          <a:lstStyle>
            <a:lvl1pPr marL="0" algn="l" defTabSz="895169" rtl="0" eaLnBrk="1" fontAlgn="auto" latinLnBrk="0" hangingPunct="1">
              <a:lnSpc>
                <a:spcPts val="5874"/>
              </a:lnSpc>
              <a:spcBef>
                <a:spcPts val="0"/>
              </a:spcBef>
              <a:spcAft>
                <a:spcPts val="0"/>
              </a:spcAft>
              <a:defRPr lang="en-US" sz="4308" kern="1200" baseline="0" dirty="0">
                <a:solidFill>
                  <a:srgbClr val="0077BE"/>
                </a:solidFill>
                <a:latin typeface="+mj-lt"/>
                <a:ea typeface="+mn-ea"/>
                <a:cs typeface="Arial" panose="020B0604020202020204" pitchFamily="34" charset="0"/>
                <a:sym typeface="Trebuchet MS" panose="020B0603020202020204" pitchFamily="34" charset="0"/>
              </a:defRPr>
            </a:lvl1pPr>
          </a:lstStyle>
          <a:p>
            <a:r>
              <a:rPr lang="ru-RU" dirty="0"/>
              <a:t>Образец заголовка</a:t>
            </a:r>
            <a:endParaRPr lang="en-US" dirty="0"/>
          </a:p>
        </p:txBody>
      </p:sp>
      <p:sp>
        <p:nvSpPr>
          <p:cNvPr id="10" name="Date Placeholder 2"/>
          <p:cNvSpPr>
            <a:spLocks noGrp="1"/>
          </p:cNvSpPr>
          <p:nvPr>
            <p:ph type="dt" sz="half" idx="10"/>
          </p:nvPr>
        </p:nvSpPr>
        <p:spPr>
          <a:xfrm>
            <a:off x="9739313" y="6405563"/>
            <a:ext cx="1271587" cy="153987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800">
                <a:solidFill>
                  <a:schemeClr val="bg1">
                    <a:lumMod val="50000"/>
                  </a:schemeClr>
                </a:solidFill>
                <a:latin typeface="+mn-lt"/>
                <a:sym typeface="Trebuchet MS" panose="020B0603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Quote">
    <p:bg>
      <p:bgPr>
        <a:solidFill>
          <a:srgbClr val="37414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Bubble"/>
          <p:cNvGrpSpPr>
            <a:grpSpLocks/>
          </p:cNvGrpSpPr>
          <p:nvPr userDrawn="1"/>
        </p:nvGrpSpPr>
        <p:grpSpPr bwMode="auto">
          <a:xfrm>
            <a:off x="0" y="0"/>
            <a:ext cx="12192000" cy="5859463"/>
            <a:chOff x="1" y="0"/>
            <a:chExt cx="9905998" cy="5859885"/>
          </a:xfrm>
        </p:grpSpPr>
        <p:sp>
          <p:nvSpPr>
            <p:cNvPr id="3" name="Rectangle 3"/>
            <p:cNvSpPr/>
            <p:nvPr userDrawn="1"/>
          </p:nvSpPr>
          <p:spPr>
            <a:xfrm>
              <a:off x="1" y="0"/>
              <a:ext cx="9905998" cy="4989872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2712" dirty="0">
                <a:latin typeface="+mn-lt"/>
              </a:endParaRPr>
            </a:p>
          </p:txBody>
        </p:sp>
        <p:sp>
          <p:nvSpPr>
            <p:cNvPr id="4" name="Right Triangle 55"/>
            <p:cNvSpPr/>
            <p:nvPr userDrawn="1"/>
          </p:nvSpPr>
          <p:spPr>
            <a:xfrm rot="5400000">
              <a:off x="2109403" y="4820779"/>
              <a:ext cx="1039888" cy="1038324"/>
            </a:xfrm>
            <a:prstGeom prst="rtTriangle">
              <a:avLst/>
            </a:prstGeom>
            <a:solidFill>
              <a:schemeClr val="tx2"/>
            </a:solidFill>
            <a:ln>
              <a:noFill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2712" dirty="0">
                <a:latin typeface="+mn-lt"/>
              </a:endParaRPr>
            </a:p>
          </p:txBody>
        </p:sp>
      </p:grpSp>
      <p:sp>
        <p:nvSpPr>
          <p:cNvPr id="5" name="Page"/>
          <p:cNvSpPr txBox="1"/>
          <p:nvPr userDrawn="1"/>
        </p:nvSpPr>
        <p:spPr>
          <a:xfrm>
            <a:off x="11018838" y="6408738"/>
            <a:ext cx="381000" cy="150812"/>
          </a:xfrm>
          <a:prstGeom prst="rect">
            <a:avLst/>
          </a:prstGeom>
          <a:noFill/>
        </p:spPr>
        <p:txBody>
          <a:bodyPr lIns="0" tIns="0" rIns="0" bIns="0" anchor="b">
            <a:spAutoFit/>
          </a:bodyPr>
          <a:lstStyle/>
          <a:p>
            <a:pPr algn="r" defTabSz="895169" fontAlgn="auto">
              <a:spcBef>
                <a:spcPts val="0"/>
              </a:spcBef>
              <a:spcAft>
                <a:spcPts val="0"/>
              </a:spcAft>
              <a:defRPr/>
            </a:pPr>
            <a:fld id="{3D01BD2B-6895-49DE-8830-AE17B340F042}" type="slidenum">
              <a:rPr lang="en-US" sz="979">
                <a:solidFill>
                  <a:schemeClr val="bg1"/>
                </a:solidFill>
                <a:latin typeface="+mn-lt"/>
                <a:sym typeface="Trebuchet MS" panose="020B0603020202020204" pitchFamily="34" charset="0"/>
              </a:rPr>
              <a:pPr algn="r" defTabSz="895169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sz="979" dirty="0">
              <a:solidFill>
                <a:schemeClr val="bg1"/>
              </a:solidFill>
              <a:latin typeface="+mn-lt"/>
              <a:sym typeface="Trebuchet MS" panose="020B0603020202020204" pitchFamily="34" charset="0"/>
            </a:endParaRPr>
          </a:p>
        </p:txBody>
      </p:sp>
      <p:pic>
        <p:nvPicPr>
          <p:cNvPr id="6" name="Picture 6"/>
          <p:cNvPicPr>
            <a:picLocks noChangeAspect="1"/>
          </p:cNvPicPr>
          <p:nvPr userDrawn="1"/>
        </p:nvPicPr>
        <p:blipFill>
          <a:blip r:embed="rId2"/>
          <a:srcRect l="23083" t="3633" b="2"/>
          <a:stretch>
            <a:fillRect/>
          </a:stretch>
        </p:blipFill>
        <p:spPr bwMode="auto">
          <a:xfrm>
            <a:off x="2586038" y="4784725"/>
            <a:ext cx="9605962" cy="768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pecial gray">
    <p:bg>
      <p:bgPr>
        <a:solidFill>
          <a:schemeClr val="tx1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020922" name="think-cell Slide" r:id="rId5" imgW="360" imgH="360" progId="">
                  <p:embed/>
                </p:oleObj>
              </mc:Choice>
              <mc:Fallback>
                <p:oleObj name="think-cell Slide" r:id="rId5" imgW="360" imgH="360" progId="">
                  <p:embed/>
                  <p:pic>
                    <p:nvPicPr>
                      <p:cNvPr id="0" name="Picture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Rectangle 2" hidden="1">
            <a:extLst/>
          </p:cNvPr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195263" cy="158750"/>
          </a:xfrm>
          <a:prstGeom prst="rect">
            <a:avLst/>
          </a:prstGeom>
          <a:solidFill>
            <a:srgbClr val="0077BE"/>
          </a:solidFill>
          <a:ln w="9525" cap="rnd" cmpd="sng" algn="ctr">
            <a:solidFill>
              <a:srgbClr val="0077BE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349" dirty="0" err="1">
              <a:solidFill>
                <a:srgbClr val="FFFFFF"/>
              </a:solidFill>
              <a:ea typeface="+mj-ea"/>
              <a:cs typeface="+mj-cs"/>
              <a:sym typeface="Trebuchet MS" panose="020B0603020202020204" pitchFamily="34" charset="0"/>
            </a:endParaRPr>
          </a:p>
        </p:txBody>
      </p:sp>
      <p:sp>
        <p:nvSpPr>
          <p:cNvPr id="6" name="Page"/>
          <p:cNvSpPr txBox="1"/>
          <p:nvPr userDrawn="1"/>
        </p:nvSpPr>
        <p:spPr bwMode="white">
          <a:xfrm>
            <a:off x="11018838" y="6407150"/>
            <a:ext cx="381000" cy="150813"/>
          </a:xfrm>
          <a:prstGeom prst="rect">
            <a:avLst/>
          </a:prstGeom>
          <a:noFill/>
        </p:spPr>
        <p:txBody>
          <a:bodyPr lIns="0" tIns="0" rIns="0" bIns="0" anchor="b">
            <a:spAutoFit/>
          </a:bodyPr>
          <a:lstStyle/>
          <a:p>
            <a:pPr algn="r" defTabSz="895169" fontAlgn="auto">
              <a:spcBef>
                <a:spcPts val="0"/>
              </a:spcBef>
              <a:spcAft>
                <a:spcPts val="0"/>
              </a:spcAft>
              <a:defRPr/>
            </a:pPr>
            <a:fld id="{8B746AA3-856D-44ED-ABCA-CCA6685E30DB}" type="slidenum">
              <a:rPr lang="en-US" sz="979">
                <a:solidFill>
                  <a:schemeClr val="bg1"/>
                </a:solidFill>
                <a:latin typeface="+mn-lt"/>
                <a:sym typeface="Trebuchet MS" panose="020B0603020202020204" pitchFamily="34" charset="0"/>
              </a:rPr>
              <a:pPr algn="r" defTabSz="895169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sz="979" dirty="0">
              <a:solidFill>
                <a:schemeClr val="bg1"/>
              </a:solidFill>
              <a:latin typeface="+mn-lt"/>
              <a:sym typeface="Trebuchet MS" panose="020B0603020202020204" pitchFamily="34" charset="0"/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775385" y="622801"/>
            <a:ext cx="10642708" cy="332399"/>
          </a:xfrm>
        </p:spPr>
        <p:txBody>
          <a:bodyPr/>
          <a:lstStyle>
            <a:lvl1pPr>
              <a:defRPr sz="2349">
                <a:solidFill>
                  <a:schemeClr val="bg1"/>
                </a:solidFill>
                <a:latin typeface="+mj-lt"/>
                <a:sym typeface="Trebuchet MS" panose="020B0603020202020204" pitchFamily="34" charset="0"/>
              </a:defRPr>
            </a:lvl1pPr>
          </a:lstStyle>
          <a:p>
            <a:r>
              <a:rPr lang="ru-RU" dirty="0"/>
              <a:t>Образец заголовка</a:t>
            </a:r>
            <a:endParaRPr lang="en-US" dirty="0"/>
          </a:p>
        </p:txBody>
      </p:sp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 bwMode="white">
          <a:xfrm>
            <a:off x="9739313" y="6405563"/>
            <a:ext cx="1271587" cy="153987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800">
                <a:solidFill>
                  <a:schemeClr val="bg1"/>
                </a:solidFill>
                <a:latin typeface="+mn-lt"/>
                <a:sym typeface="Trebuchet MS" panose="020B0603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bg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2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021946" name="think-cell Slide" r:id="rId5" imgW="360" imgH="360" progId="">
                  <p:embed/>
                </p:oleObj>
              </mc:Choice>
              <mc:Fallback>
                <p:oleObj name="think-cell Slide" r:id="rId5" imgW="360" imgH="360" progId="">
                  <p:embed/>
                  <p:pic>
                    <p:nvPicPr>
                      <p:cNvPr id="0" name="Picture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Rectangle 2" hidden="1"/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195263" cy="158750"/>
          </a:xfrm>
          <a:prstGeom prst="rect">
            <a:avLst/>
          </a:prstGeom>
          <a:solidFill>
            <a:srgbClr val="0077BE"/>
          </a:solidFill>
          <a:ln w="9525" cap="rnd" cmpd="sng" algn="ctr">
            <a:solidFill>
              <a:srgbClr val="0077BE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958" dirty="0" err="1">
              <a:solidFill>
                <a:srgbClr val="FFFFFF"/>
              </a:solidFill>
              <a:ea typeface="+mj-ea"/>
              <a:cs typeface="+mj-cs"/>
              <a:sym typeface="Trebuchet MS" panose="020B0603020202020204" pitchFamily="34" charset="0"/>
            </a:endParaRPr>
          </a:p>
        </p:txBody>
      </p:sp>
      <p:sp>
        <p:nvSpPr>
          <p:cNvPr id="4" name="Page"/>
          <p:cNvSpPr txBox="1"/>
          <p:nvPr userDrawn="1"/>
        </p:nvSpPr>
        <p:spPr>
          <a:xfrm>
            <a:off x="11337925" y="6408738"/>
            <a:ext cx="381000" cy="150812"/>
          </a:xfrm>
          <a:prstGeom prst="rect">
            <a:avLst/>
          </a:prstGeom>
          <a:noFill/>
        </p:spPr>
        <p:txBody>
          <a:bodyPr lIns="0" tIns="0" rIns="0" bIns="0" anchor="b">
            <a:spAutoFit/>
          </a:bodyPr>
          <a:lstStyle/>
          <a:p>
            <a:pPr algn="r" defTabSz="895169" fontAlgn="auto">
              <a:spcBef>
                <a:spcPts val="0"/>
              </a:spcBef>
              <a:spcAft>
                <a:spcPts val="0"/>
              </a:spcAft>
              <a:defRPr/>
            </a:pPr>
            <a:fld id="{B721DC09-4684-465C-B66F-3C8EA4D1AEFF}" type="slidenum">
              <a:rPr lang="en-US" sz="979">
                <a:solidFill>
                  <a:schemeClr val="bg1">
                    <a:lumMod val="50000"/>
                  </a:schemeClr>
                </a:solidFill>
                <a:latin typeface="+mn-lt"/>
                <a:sym typeface="Trebuchet MS" panose="020B0603020202020204" pitchFamily="34" charset="0"/>
              </a:rPr>
              <a:pPr algn="r" defTabSz="895169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sz="979" dirty="0">
              <a:solidFill>
                <a:schemeClr val="bg1">
                  <a:lumMod val="50000"/>
                </a:schemeClr>
              </a:solidFill>
              <a:latin typeface="+mn-lt"/>
              <a:sym typeface="Trebuchet MS" panose="020B0603020202020204" pitchFamily="34" charset="0"/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9739313" y="6405563"/>
            <a:ext cx="1271587" cy="153987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800">
                <a:solidFill>
                  <a:schemeClr val="bg1">
                    <a:lumMod val="50000"/>
                  </a:schemeClr>
                </a:solidFill>
                <a:latin typeface="+mn-lt"/>
                <a:sym typeface="Trebuchet MS" panose="020B0603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lank green">
    <p:bg>
      <p:bgPr>
        <a:gradFill rotWithShape="1">
          <a:gsLst>
            <a:gs pos="0">
              <a:srgbClr val="0077BE"/>
            </a:gs>
            <a:gs pos="100000">
              <a:srgbClr val="67BD4A"/>
            </a:gs>
          </a:gsLst>
          <a:lin ang="81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ge"/>
          <p:cNvSpPr txBox="1"/>
          <p:nvPr userDrawn="1"/>
        </p:nvSpPr>
        <p:spPr bwMode="white">
          <a:xfrm>
            <a:off x="11337925" y="6407150"/>
            <a:ext cx="381000" cy="150813"/>
          </a:xfrm>
          <a:prstGeom prst="rect">
            <a:avLst/>
          </a:prstGeom>
          <a:noFill/>
        </p:spPr>
        <p:txBody>
          <a:bodyPr lIns="0" tIns="0" rIns="0" bIns="0" anchor="b">
            <a:spAutoFit/>
          </a:bodyPr>
          <a:lstStyle/>
          <a:p>
            <a:pPr algn="r" defTabSz="895169" fontAlgn="auto">
              <a:spcBef>
                <a:spcPts val="0"/>
              </a:spcBef>
              <a:spcAft>
                <a:spcPts val="0"/>
              </a:spcAft>
              <a:defRPr/>
            </a:pPr>
            <a:fld id="{8C539522-D1E7-4D84-B98E-DD03A5E9D862}" type="slidenum">
              <a:rPr lang="en-US" sz="979">
                <a:solidFill>
                  <a:schemeClr val="bg1"/>
                </a:solidFill>
                <a:latin typeface="+mn-lt"/>
                <a:sym typeface="Trebuchet MS" panose="020B0603020202020204" pitchFamily="34" charset="0"/>
              </a:rPr>
              <a:pPr algn="r" defTabSz="895169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sz="979" dirty="0">
              <a:solidFill>
                <a:schemeClr val="bg1"/>
              </a:solidFill>
              <a:latin typeface="+mn-lt"/>
              <a:sym typeface="Trebuchet MS" panose="020B0603020202020204" pitchFamily="34" charset="0"/>
            </a:endParaRPr>
          </a:p>
        </p:txBody>
      </p:sp>
      <p:sp>
        <p:nvSpPr>
          <p:cNvPr id="3" name="Date Placeholder 1"/>
          <p:cNvSpPr>
            <a:spLocks noGrp="1"/>
          </p:cNvSpPr>
          <p:nvPr>
            <p:ph type="dt" sz="half" idx="10"/>
          </p:nvPr>
        </p:nvSpPr>
        <p:spPr>
          <a:xfrm>
            <a:off x="9739313" y="6405563"/>
            <a:ext cx="1271587" cy="153987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800">
                <a:solidFill>
                  <a:schemeClr val="bg1"/>
                </a:solidFill>
                <a:latin typeface="+mn-lt"/>
                <a:sym typeface="Trebuchet MS" panose="020B0603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2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023994" name="think-cell Slide" r:id="rId4" imgW="360" imgH="360" progId="">
                  <p:embed/>
                </p:oleObj>
              </mc:Choice>
              <mc:Fallback>
                <p:oleObj name="think-cell Slide" r:id="rId4" imgW="360" imgH="360" progId="">
                  <p:embed/>
                  <p:pic>
                    <p:nvPicPr>
                      <p:cNvPr id="0" name="Picture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3" name="Picture 4" descr="A picture containing blue&#10;&#10;Description automatically generated"/>
          <p:cNvPicPr>
            <a:picLocks noChangeAspect="1"/>
          </p:cNvPicPr>
          <p:nvPr userDrawn="1"/>
        </p:nvPicPr>
        <p:blipFill>
          <a:blip r:embed="rId6"/>
          <a:srcRect/>
          <a:stretch>
            <a:fillRect/>
          </a:stretch>
        </p:blipFill>
        <p:spPr bwMode="auto">
          <a:xfrm>
            <a:off x="0" y="0"/>
            <a:ext cx="9259888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Freeform: Shape 17">
            <a:extLst/>
          </p:cNvPr>
          <p:cNvSpPr/>
          <p:nvPr userDrawn="1"/>
        </p:nvSpPr>
        <p:spPr>
          <a:xfrm flipH="1">
            <a:off x="5024438" y="0"/>
            <a:ext cx="7167562" cy="6858000"/>
          </a:xfrm>
          <a:custGeom>
            <a:avLst/>
            <a:gdLst>
              <a:gd name="connsiteX0" fmla="*/ 0 w 5823857"/>
              <a:gd name="connsiteY0" fmla="*/ 6858000 h 6858000"/>
              <a:gd name="connsiteX1" fmla="*/ 171007 w 5823857"/>
              <a:gd name="connsiteY1" fmla="*/ 6858000 h 6858000"/>
              <a:gd name="connsiteX2" fmla="*/ 171007 w 5823857"/>
              <a:gd name="connsiteY2" fmla="*/ 6857999 h 6858000"/>
              <a:gd name="connsiteX3" fmla="*/ 3364287 w 5823857"/>
              <a:gd name="connsiteY3" fmla="*/ 6857999 h 6858000"/>
              <a:gd name="connsiteX4" fmla="*/ 3354974 w 5823857"/>
              <a:gd name="connsiteY4" fmla="*/ 6776026 h 6858000"/>
              <a:gd name="connsiteX5" fmla="*/ 3448739 w 5823857"/>
              <a:gd name="connsiteY5" fmla="*/ 5492317 h 6858000"/>
              <a:gd name="connsiteX6" fmla="*/ 5406929 w 5823857"/>
              <a:gd name="connsiteY6" fmla="*/ 2086469 h 6858000"/>
              <a:gd name="connsiteX7" fmla="*/ 5823857 w 5823857"/>
              <a:gd name="connsiteY7" fmla="*/ 1 h 6858000"/>
              <a:gd name="connsiteX8" fmla="*/ 529814 w 5823857"/>
              <a:gd name="connsiteY8" fmla="*/ 1 h 6858000"/>
              <a:gd name="connsiteX9" fmla="*/ 171007 w 5823857"/>
              <a:gd name="connsiteY9" fmla="*/ 1 h 6858000"/>
              <a:gd name="connsiteX10" fmla="*/ 171007 w 5823857"/>
              <a:gd name="connsiteY10" fmla="*/ 0 h 6858000"/>
              <a:gd name="connsiteX11" fmla="*/ 0 w 5823857"/>
              <a:gd name="connsiteY11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5823857" h="6858000">
                <a:moveTo>
                  <a:pt x="0" y="6858000"/>
                </a:moveTo>
                <a:lnTo>
                  <a:pt x="171007" y="6858000"/>
                </a:lnTo>
                <a:lnTo>
                  <a:pt x="171007" y="6857999"/>
                </a:lnTo>
                <a:lnTo>
                  <a:pt x="3364287" y="6857999"/>
                </a:lnTo>
                <a:lnTo>
                  <a:pt x="3354974" y="6776026"/>
                </a:lnTo>
                <a:cubicBezTo>
                  <a:pt x="3314077" y="6366203"/>
                  <a:pt x="3306976" y="5937286"/>
                  <a:pt x="3448739" y="5492317"/>
                </a:cubicBezTo>
                <a:cubicBezTo>
                  <a:pt x="3778663" y="4456755"/>
                  <a:pt x="5011076" y="3001855"/>
                  <a:pt x="5406929" y="2086469"/>
                </a:cubicBezTo>
                <a:cubicBezTo>
                  <a:pt x="5802783" y="1171084"/>
                  <a:pt x="5816295" y="447467"/>
                  <a:pt x="5823857" y="1"/>
                </a:cubicBezTo>
                <a:lnTo>
                  <a:pt x="529814" y="1"/>
                </a:lnTo>
                <a:lnTo>
                  <a:pt x="171007" y="1"/>
                </a:lnTo>
                <a:lnTo>
                  <a:pt x="171007" y="0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734" tIns="72734" rIns="72734" bIns="72734" anchor="ctr"/>
          <a:lstStyle/>
          <a:p>
            <a:pPr algn="ctr" fontAlgn="auto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US" sz="1114" kern="0" dirty="0">
              <a:solidFill>
                <a:schemeClr val="bg1"/>
              </a:solidFill>
            </a:endParaRPr>
          </a:p>
        </p:txBody>
      </p:sp>
      <p:pic>
        <p:nvPicPr>
          <p:cNvPr id="5" name="Picture 3" descr="http://D4AD938DC65031E21AF9EE0463C292AD.dms.sberbank.ru/D4AD938DC65031E21AF9EE0463C292AD-45FDCC9C7560CF35DA88EEE9435DF9FE-059EB227FE4DBB45BC02484443552864/1.png"/>
          <p:cNvPicPr>
            <a:picLocks/>
          </p:cNvPicPr>
          <p:nvPr userDrawn="1"/>
        </p:nvPicPr>
        <p:blipFill>
          <a:blip r:link="rId7"/>
          <a:srcRect/>
          <a:stretch>
            <a:fillRect/>
          </a:stretch>
        </p:blipFill>
        <p:spPr bwMode="auto">
          <a:xfrm>
            <a:off x="0" y="0"/>
            <a:ext cx="1588" cy="1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90"/>
          <p:cNvPicPr>
            <a:picLocks noChangeAspect="1"/>
          </p:cNvPicPr>
          <p:nvPr userDrawn="1"/>
        </p:nvPicPr>
        <p:blipFill>
          <a:blip r:embed="rId8"/>
          <a:srcRect/>
          <a:stretch>
            <a:fillRect/>
          </a:stretch>
        </p:blipFill>
        <p:spPr bwMode="auto">
          <a:xfrm>
            <a:off x="7486650" y="2482850"/>
            <a:ext cx="3962400" cy="1281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Green one third">
    <p:bg>
      <p:bgPr>
        <a:gradFill rotWithShape="1">
          <a:gsLst>
            <a:gs pos="0">
              <a:srgbClr val="0077BE"/>
            </a:gs>
            <a:gs pos="100000">
              <a:srgbClr val="67BD4A"/>
            </a:gs>
          </a:gsLst>
          <a:lin ang="81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Shadow"/>
          <p:cNvPicPr>
            <a:picLocks noChangeAspect="1"/>
          </p:cNvPicPr>
          <p:nvPr userDrawn="1"/>
        </p:nvPicPr>
        <p:blipFill>
          <a:blip r:embed="rId2"/>
          <a:srcRect l="101" t="8742" r="29398" b="27"/>
          <a:stretch>
            <a:fillRect/>
          </a:stretch>
        </p:blipFill>
        <p:spPr bwMode="ltGray">
          <a:xfrm>
            <a:off x="3621088" y="0"/>
            <a:ext cx="51435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PanelGray"/>
          <p:cNvSpPr/>
          <p:nvPr userDrawn="1"/>
        </p:nvSpPr>
        <p:spPr bwMode="white">
          <a:xfrm>
            <a:off x="4137025" y="-1588"/>
            <a:ext cx="8054975" cy="6859588"/>
          </a:xfrm>
          <a:custGeom>
            <a:avLst/>
            <a:gdLst>
              <a:gd name="connsiteX0" fmla="*/ 0 w 6553548"/>
              <a:gd name="connsiteY0" fmla="*/ 0 h 6859309"/>
              <a:gd name="connsiteX1" fmla="*/ 6553548 w 6553548"/>
              <a:gd name="connsiteY1" fmla="*/ 0 h 6859309"/>
              <a:gd name="connsiteX2" fmla="*/ 6553548 w 6553548"/>
              <a:gd name="connsiteY2" fmla="*/ 6859309 h 6859309"/>
              <a:gd name="connsiteX3" fmla="*/ 0 w 6553548"/>
              <a:gd name="connsiteY3" fmla="*/ 6859309 h 68593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553548" h="6859309">
                <a:moveTo>
                  <a:pt x="0" y="0"/>
                </a:moveTo>
                <a:lnTo>
                  <a:pt x="6553548" y="0"/>
                </a:lnTo>
                <a:lnTo>
                  <a:pt x="6553548" y="6859309"/>
                </a:lnTo>
                <a:lnTo>
                  <a:pt x="0" y="6859309"/>
                </a:lnTo>
                <a:close/>
              </a:path>
            </a:pathLst>
          </a:custGeom>
          <a:solidFill>
            <a:srgbClr val="F2F2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200" dirty="0">
              <a:solidFill>
                <a:schemeClr val="bg1"/>
              </a:solidFill>
              <a:sym typeface="Trebuchet MS" panose="020B0603020202020204" pitchFamily="34" charset="0"/>
            </a:endParaRPr>
          </a:p>
        </p:txBody>
      </p:sp>
      <p:sp>
        <p:nvSpPr>
          <p:cNvPr id="5" name="Page"/>
          <p:cNvSpPr txBox="1"/>
          <p:nvPr userDrawn="1"/>
        </p:nvSpPr>
        <p:spPr>
          <a:xfrm>
            <a:off x="11018838" y="6405563"/>
            <a:ext cx="381000" cy="153987"/>
          </a:xfrm>
          <a:prstGeom prst="rect">
            <a:avLst/>
          </a:prstGeom>
          <a:noFill/>
        </p:spPr>
        <p:txBody>
          <a:bodyPr lIns="0" tIns="0" rIns="0" bIns="0" anchor="b">
            <a:spAutoFit/>
          </a:bodyPr>
          <a:lstStyle/>
          <a:p>
            <a:pPr algn="r" defTabSz="914400" fontAlgn="auto">
              <a:spcBef>
                <a:spcPts val="0"/>
              </a:spcBef>
              <a:spcAft>
                <a:spcPts val="0"/>
              </a:spcAft>
              <a:defRPr/>
            </a:pPr>
            <a:fld id="{9B4FD3A9-A1E5-4E0C-904C-EFFE21597B46}" type="slidenum">
              <a:rPr lang="en-US" sz="1000">
                <a:solidFill>
                  <a:schemeClr val="bg1">
                    <a:lumMod val="50000"/>
                  </a:schemeClr>
                </a:solidFill>
                <a:latin typeface="+mn-lt"/>
                <a:sym typeface="Trebuchet MS" panose="020B0603020202020204" pitchFamily="34" charset="0"/>
              </a:rPr>
              <a:pPr algn="r" defTabSz="914400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sz="1000" dirty="0">
              <a:solidFill>
                <a:schemeClr val="bg1">
                  <a:lumMod val="50000"/>
                </a:schemeClr>
              </a:solidFill>
              <a:latin typeface="+mn-lt"/>
              <a:sym typeface="Trebuchet MS" panose="020B0603020202020204" pitchFamily="34" charset="0"/>
            </a:endParaRPr>
          </a:p>
        </p:txBody>
      </p:sp>
      <p:sp>
        <p:nvSpPr>
          <p:cNvPr id="6" name="Rectangle 7">
            <a:extLst/>
          </p:cNvPr>
          <p:cNvSpPr/>
          <p:nvPr userDrawn="1"/>
        </p:nvSpPr>
        <p:spPr>
          <a:xfrm>
            <a:off x="10796588" y="171450"/>
            <a:ext cx="998537" cy="122238"/>
          </a:xfrm>
          <a:prstGeom prst="rect">
            <a:avLst/>
          </a:prstGeom>
          <a:noFill/>
          <a:ln w="9525" cap="rnd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anchor="ctr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800" dirty="0">
                <a:solidFill>
                  <a:srgbClr val="C8C8C8"/>
                </a:solidFill>
              </a:rPr>
              <a:t>КОНФИДЕНЦИАЛЬНО</a:t>
            </a:r>
            <a:endParaRPr lang="en-US" sz="800" dirty="0">
              <a:solidFill>
                <a:srgbClr val="C8C8C8"/>
              </a:solidFill>
            </a:endParaRPr>
          </a:p>
        </p:txBody>
      </p:sp>
      <p:sp>
        <p:nvSpPr>
          <p:cNvPr id="11" name="Title 4"/>
          <p:cNvSpPr>
            <a:spLocks noGrp="1"/>
          </p:cNvSpPr>
          <p:nvPr>
            <p:ph type="title"/>
          </p:nvPr>
        </p:nvSpPr>
        <p:spPr>
          <a:xfrm>
            <a:off x="775385" y="2681103"/>
            <a:ext cx="3043938" cy="1495794"/>
          </a:xfrm>
          <a:prstGeom prst="rect">
            <a:avLst/>
          </a:prstGeom>
        </p:spPr>
        <p:txBody>
          <a:bodyPr anchor="ctr">
            <a:noAutofit/>
          </a:bodyPr>
          <a:lstStyle>
            <a:lvl1pPr>
              <a:defRPr sz="2800">
                <a:solidFill>
                  <a:schemeClr val="bg1"/>
                </a:solidFill>
                <a:latin typeface="+mj-lt"/>
                <a:sym typeface="Trebuchet MS" panose="020B0603020202020204" pitchFamily="34" charset="0"/>
              </a:defRPr>
            </a:lvl1pPr>
          </a:lstStyle>
          <a:p>
            <a:r>
              <a:rPr lang="ru-RU" dirty="0"/>
              <a:t>Образец заголовка</a:t>
            </a:r>
            <a:endParaRPr lang="en-US" dirty="0"/>
          </a:p>
        </p:txBody>
      </p:sp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50000"/>
                  </a:schemeClr>
                </a:solidFill>
                <a:latin typeface="+mn-lt"/>
                <a:sym typeface="Trebuchet MS" panose="020B0603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E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2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025018" name="think-cell Slide" r:id="rId4" imgW="360" imgH="360" progId="">
                  <p:embed/>
                </p:oleObj>
              </mc:Choice>
              <mc:Fallback>
                <p:oleObj name="think-cell Slide" r:id="rId4" imgW="360" imgH="360" progId="">
                  <p:embed/>
                  <p:pic>
                    <p:nvPicPr>
                      <p:cNvPr id="0" name="Picture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Rectangle 6">
            <a:extLst/>
          </p:cNvPr>
          <p:cNvSpPr/>
          <p:nvPr userDrawn="1"/>
        </p:nvSpPr>
        <p:spPr>
          <a:xfrm flipH="1">
            <a:off x="0" y="0"/>
            <a:ext cx="12192000" cy="6858000"/>
          </a:xfrm>
          <a:prstGeom prst="rect">
            <a:avLst/>
          </a:prstGeom>
          <a:solidFill>
            <a:srgbClr val="101A22"/>
          </a:solidFill>
          <a:ln w="9525" cap="rnd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8652" tIns="29326" rIns="58652" bIns="29326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770" dirty="0" err="1">
              <a:solidFill>
                <a:srgbClr val="FFFFFF"/>
              </a:solidFill>
            </a:endParaRPr>
          </a:p>
        </p:txBody>
      </p:sp>
      <p:pic>
        <p:nvPicPr>
          <p:cNvPr id="4" name="Picture 10" descr="A picture containing blue&#10;&#10;Description automatically generated"/>
          <p:cNvPicPr>
            <a:picLocks noChangeAspect="1"/>
          </p:cNvPicPr>
          <p:nvPr userDrawn="1"/>
        </p:nvPicPr>
        <p:blipFill>
          <a:blip r:embed="rId6"/>
          <a:srcRect r="10783"/>
          <a:stretch>
            <a:fillRect/>
          </a:stretch>
        </p:blipFill>
        <p:spPr bwMode="auto">
          <a:xfrm>
            <a:off x="0" y="0"/>
            <a:ext cx="826135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Freeform: Shape 7">
            <a:extLst/>
          </p:cNvPr>
          <p:cNvSpPr/>
          <p:nvPr userDrawn="1"/>
        </p:nvSpPr>
        <p:spPr>
          <a:xfrm flipH="1">
            <a:off x="5326063" y="0"/>
            <a:ext cx="6865937" cy="6858000"/>
          </a:xfrm>
          <a:custGeom>
            <a:avLst/>
            <a:gdLst>
              <a:gd name="connsiteX0" fmla="*/ 0 w 8514436"/>
              <a:gd name="connsiteY0" fmla="*/ 0 h 10691813"/>
              <a:gd name="connsiteX1" fmla="*/ 8514436 w 8514436"/>
              <a:gd name="connsiteY1" fmla="*/ 0 h 10691813"/>
              <a:gd name="connsiteX2" fmla="*/ 8322834 w 8514436"/>
              <a:gd name="connsiteY2" fmla="*/ 165971 h 10691813"/>
              <a:gd name="connsiteX3" fmla="*/ 5953096 w 8514436"/>
              <a:gd name="connsiteY3" fmla="*/ 5520068 h 10691813"/>
              <a:gd name="connsiteX4" fmla="*/ 8071631 w 8514436"/>
              <a:gd name="connsiteY4" fmla="*/ 10634666 h 10691813"/>
              <a:gd name="connsiteX5" fmla="*/ 8131571 w 8514436"/>
              <a:gd name="connsiteY5" fmla="*/ 10691813 h 10691813"/>
              <a:gd name="connsiteX6" fmla="*/ 0 w 8514436"/>
              <a:gd name="connsiteY6" fmla="*/ 10691813 h 106918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514436" h="10691813">
                <a:moveTo>
                  <a:pt x="0" y="0"/>
                </a:moveTo>
                <a:lnTo>
                  <a:pt x="8514436" y="0"/>
                </a:lnTo>
                <a:lnTo>
                  <a:pt x="8322834" y="165971"/>
                </a:lnTo>
                <a:cubicBezTo>
                  <a:pt x="6867054" y="1489113"/>
                  <a:pt x="5953096" y="3397857"/>
                  <a:pt x="5953096" y="5520068"/>
                </a:cubicBezTo>
                <a:cubicBezTo>
                  <a:pt x="5953096" y="7517443"/>
                  <a:pt x="6762692" y="9325727"/>
                  <a:pt x="8071631" y="10634666"/>
                </a:cubicBezTo>
                <a:lnTo>
                  <a:pt x="8131571" y="10691813"/>
                </a:lnTo>
                <a:lnTo>
                  <a:pt x="0" y="10691813"/>
                </a:lnTo>
                <a:close/>
              </a:path>
            </a:pathLst>
          </a:custGeom>
          <a:solidFill>
            <a:srgbClr val="101A22">
              <a:alpha val="50000"/>
            </a:srgbClr>
          </a:solidFill>
          <a:ln w="9525" cap="rnd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8652" tIns="29326" rIns="58652" bIns="29326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770" dirty="0" err="1">
              <a:solidFill>
                <a:srgbClr val="FFFFFF"/>
              </a:solidFill>
            </a:endParaRPr>
          </a:p>
        </p:txBody>
      </p:sp>
      <p:pic>
        <p:nvPicPr>
          <p:cNvPr id="6" name="Picture 3" descr="http://D4AD938DC65031E21AF9EE0463C292AD.dms.sberbank.ru/D4AD938DC65031E21AF9EE0463C292AD-45FDCC9C7560CF35DA88EEE9435DF9FE-059EB227FE4DBB45BC02484443552864/1.png"/>
          <p:cNvPicPr>
            <a:picLocks/>
          </p:cNvPicPr>
          <p:nvPr userDrawn="1"/>
        </p:nvPicPr>
        <p:blipFill>
          <a:blip r:link="rId7"/>
          <a:srcRect/>
          <a:stretch>
            <a:fillRect/>
          </a:stretch>
        </p:blipFill>
        <p:spPr bwMode="auto">
          <a:xfrm>
            <a:off x="0" y="0"/>
            <a:ext cx="1588" cy="1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276" descr="Заказ выписок ЕГРН из Росреестра."/>
          <p:cNvPicPr>
            <a:picLocks noChangeAspect="1" noChangeArrowheads="1"/>
          </p:cNvPicPr>
          <p:nvPr userDrawn="1"/>
        </p:nvPicPr>
        <p:blipFill>
          <a:blip r:embed="rId8"/>
          <a:srcRect/>
          <a:stretch>
            <a:fillRect/>
          </a:stretch>
        </p:blipFill>
        <p:spPr bwMode="auto">
          <a:xfrm>
            <a:off x="8723313" y="2959100"/>
            <a:ext cx="782637" cy="93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itle 4">
            <a:extLst/>
          </p:cNvPr>
          <p:cNvSpPr txBox="1">
            <a:spLocks/>
          </p:cNvSpPr>
          <p:nvPr userDrawn="1"/>
        </p:nvSpPr>
        <p:spPr>
          <a:xfrm>
            <a:off x="8707438" y="4121150"/>
            <a:ext cx="2890837" cy="479425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 algn="l" defTabSz="1395649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053" kern="1200">
                <a:solidFill>
                  <a:srgbClr val="374140"/>
                </a:solidFill>
                <a:latin typeface="+mj-lt"/>
                <a:ea typeface="+mj-ea"/>
                <a:cs typeface="+mj-cs"/>
                <a:sym typeface="Trebuchet MS" panose="020B0603020202020204" pitchFamily="34" charset="0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ru-RU" sz="1155" b="1" dirty="0">
                <a:solidFill>
                  <a:srgbClr val="FFFFFF"/>
                </a:solidFill>
              </a:rPr>
              <a:t>Федеральная служба</a:t>
            </a:r>
            <a:br>
              <a:rPr lang="ru-RU" sz="1155" b="1" dirty="0">
                <a:solidFill>
                  <a:srgbClr val="FFFFFF"/>
                </a:solidFill>
              </a:rPr>
            </a:br>
            <a:r>
              <a:rPr lang="ru-RU" sz="1155" b="1" dirty="0">
                <a:solidFill>
                  <a:srgbClr val="FFFFFF"/>
                </a:solidFill>
              </a:rPr>
              <a:t>государственной регистрации, кадастра и картографии</a:t>
            </a:r>
            <a:endParaRPr lang="en-US" sz="673" b="1" dirty="0">
              <a:solidFill>
                <a:srgbClr val="FFFFFF"/>
              </a:solidFill>
            </a:endParaRPr>
          </a:p>
        </p:txBody>
      </p:sp>
      <p:pic>
        <p:nvPicPr>
          <p:cNvPr id="9" name="Picture 25"/>
          <p:cNvPicPr>
            <a:picLocks noChangeAspect="1" noChangeArrowheads="1"/>
          </p:cNvPicPr>
          <p:nvPr userDrawn="1"/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grayscl/>
            <a:biLevel thresh="50000"/>
          </a:blip>
          <a:srcRect l="29759" t="7906" b="64627"/>
          <a:stretch>
            <a:fillRect/>
          </a:stretch>
        </p:blipFill>
        <p:spPr bwMode="auto">
          <a:xfrm>
            <a:off x="9359900" y="3670300"/>
            <a:ext cx="2035175" cy="257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Layout guide">
    <p:bg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2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026042" name="think-cell Slide" r:id="rId5" imgW="360" imgH="360" progId="">
                  <p:embed/>
                </p:oleObj>
              </mc:Choice>
              <mc:Fallback>
                <p:oleObj name="think-cell Slide" r:id="rId5" imgW="360" imgH="360" progId="">
                  <p:embed/>
                  <p:pic>
                    <p:nvPicPr>
                      <p:cNvPr id="0" name="Picture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Rectangle 2" hidden="1"/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195263" cy="158750"/>
          </a:xfrm>
          <a:prstGeom prst="rect">
            <a:avLst/>
          </a:prstGeom>
          <a:solidFill>
            <a:srgbClr val="0077BE"/>
          </a:solidFill>
          <a:ln w="9525" cap="rnd" cmpd="sng" algn="ctr">
            <a:solidFill>
              <a:srgbClr val="0077BE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958" dirty="0" err="1">
              <a:solidFill>
                <a:srgbClr val="FFFFFF"/>
              </a:solidFill>
              <a:ea typeface="+mj-ea"/>
              <a:cs typeface="+mj-cs"/>
              <a:sym typeface="Trebuchet MS" panose="020B0603020202020204" pitchFamily="34" charset="0"/>
            </a:endParaRPr>
          </a:p>
        </p:txBody>
      </p:sp>
      <p:sp>
        <p:nvSpPr>
          <p:cNvPr id="4" name="Page"/>
          <p:cNvSpPr txBox="1"/>
          <p:nvPr userDrawn="1"/>
        </p:nvSpPr>
        <p:spPr>
          <a:xfrm>
            <a:off x="11337925" y="6408738"/>
            <a:ext cx="381000" cy="150812"/>
          </a:xfrm>
          <a:prstGeom prst="rect">
            <a:avLst/>
          </a:prstGeom>
          <a:noFill/>
        </p:spPr>
        <p:txBody>
          <a:bodyPr lIns="0" tIns="0" rIns="0" bIns="0" anchor="b">
            <a:spAutoFit/>
          </a:bodyPr>
          <a:lstStyle/>
          <a:p>
            <a:pPr algn="r" defTabSz="895169" fontAlgn="auto">
              <a:spcBef>
                <a:spcPts val="0"/>
              </a:spcBef>
              <a:spcAft>
                <a:spcPts val="0"/>
              </a:spcAft>
              <a:defRPr/>
            </a:pPr>
            <a:fld id="{FF4D5CA3-FE20-447F-8759-AB817285C836}" type="slidenum">
              <a:rPr lang="en-US" sz="979">
                <a:solidFill>
                  <a:schemeClr val="bg1">
                    <a:lumMod val="50000"/>
                  </a:schemeClr>
                </a:solidFill>
                <a:latin typeface="+mn-lt"/>
                <a:sym typeface="Trebuchet MS" panose="020B0603020202020204" pitchFamily="34" charset="0"/>
              </a:rPr>
              <a:pPr algn="r" defTabSz="895169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sz="979" dirty="0">
              <a:solidFill>
                <a:schemeClr val="bg1">
                  <a:lumMod val="50000"/>
                </a:schemeClr>
              </a:solidFill>
              <a:latin typeface="+mn-lt"/>
              <a:sym typeface="Trebuchet MS" panose="020B0603020202020204" pitchFamily="34" charset="0"/>
            </a:endParaRPr>
          </a:p>
        </p:txBody>
      </p:sp>
      <p:grpSp>
        <p:nvGrpSpPr>
          <p:cNvPr id="5" name="A4Grid"/>
          <p:cNvGrpSpPr>
            <a:grpSpLocks/>
          </p:cNvGrpSpPr>
          <p:nvPr userDrawn="1"/>
        </p:nvGrpSpPr>
        <p:grpSpPr bwMode="auto">
          <a:xfrm>
            <a:off x="0" y="0"/>
            <a:ext cx="12192000" cy="6858000"/>
            <a:chOff x="0" y="0"/>
            <a:chExt cx="9906000" cy="6858000"/>
          </a:xfrm>
        </p:grpSpPr>
        <p:sp>
          <p:nvSpPr>
            <p:cNvPr id="6" name="Slide edges"/>
            <p:cNvSpPr>
              <a:spLocks noChangeAspect="1"/>
            </p:cNvSpPr>
            <p:nvPr/>
          </p:nvSpPr>
          <p:spPr bwMode="auto">
            <a:xfrm>
              <a:off x="0" y="0"/>
              <a:ext cx="9906000" cy="6858000"/>
            </a:xfrm>
            <a:custGeom>
              <a:avLst/>
              <a:gdLst>
                <a:gd name="T0" fmla="*/ 6024 w 6026"/>
                <a:gd name="T1" fmla="*/ 3394 h 3396"/>
                <a:gd name="T2" fmla="*/ 6024 w 6026"/>
                <a:gd name="T3" fmla="*/ 3391 h 3396"/>
                <a:gd name="T4" fmla="*/ 5 w 6026"/>
                <a:gd name="T5" fmla="*/ 3391 h 3396"/>
                <a:gd name="T6" fmla="*/ 5 w 6026"/>
                <a:gd name="T7" fmla="*/ 5 h 3396"/>
                <a:gd name="T8" fmla="*/ 6021 w 6026"/>
                <a:gd name="T9" fmla="*/ 5 h 3396"/>
                <a:gd name="T10" fmla="*/ 6021 w 6026"/>
                <a:gd name="T11" fmla="*/ 3394 h 3396"/>
                <a:gd name="T12" fmla="*/ 6024 w 6026"/>
                <a:gd name="T13" fmla="*/ 3394 h 3396"/>
                <a:gd name="T14" fmla="*/ 6024 w 6026"/>
                <a:gd name="T15" fmla="*/ 3391 h 3396"/>
                <a:gd name="T16" fmla="*/ 6024 w 6026"/>
                <a:gd name="T17" fmla="*/ 3394 h 3396"/>
                <a:gd name="T18" fmla="*/ 6026 w 6026"/>
                <a:gd name="T19" fmla="*/ 3394 h 3396"/>
                <a:gd name="T20" fmla="*/ 6026 w 6026"/>
                <a:gd name="T21" fmla="*/ 0 h 3396"/>
                <a:gd name="T22" fmla="*/ 0 w 6026"/>
                <a:gd name="T23" fmla="*/ 0 h 3396"/>
                <a:gd name="T24" fmla="*/ 0 w 6026"/>
                <a:gd name="T25" fmla="*/ 3396 h 3396"/>
                <a:gd name="T26" fmla="*/ 6026 w 6026"/>
                <a:gd name="T27" fmla="*/ 3396 h 3396"/>
                <a:gd name="T28" fmla="*/ 6026 w 6026"/>
                <a:gd name="T29" fmla="*/ 3394 h 3396"/>
                <a:gd name="T30" fmla="*/ 6024 w 6026"/>
                <a:gd name="T31" fmla="*/ 3394 h 33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6026" h="3396">
                  <a:moveTo>
                    <a:pt x="6024" y="3394"/>
                  </a:moveTo>
                  <a:lnTo>
                    <a:pt x="6024" y="3391"/>
                  </a:lnTo>
                  <a:lnTo>
                    <a:pt x="5" y="3391"/>
                  </a:lnTo>
                  <a:lnTo>
                    <a:pt x="5" y="5"/>
                  </a:lnTo>
                  <a:lnTo>
                    <a:pt x="6021" y="5"/>
                  </a:lnTo>
                  <a:lnTo>
                    <a:pt x="6021" y="3394"/>
                  </a:lnTo>
                  <a:lnTo>
                    <a:pt x="6024" y="3394"/>
                  </a:lnTo>
                  <a:lnTo>
                    <a:pt x="6024" y="3391"/>
                  </a:lnTo>
                  <a:lnTo>
                    <a:pt x="6024" y="3394"/>
                  </a:lnTo>
                  <a:lnTo>
                    <a:pt x="6026" y="3394"/>
                  </a:lnTo>
                  <a:lnTo>
                    <a:pt x="6026" y="0"/>
                  </a:lnTo>
                  <a:lnTo>
                    <a:pt x="0" y="0"/>
                  </a:lnTo>
                  <a:lnTo>
                    <a:pt x="0" y="3396"/>
                  </a:lnTo>
                  <a:lnTo>
                    <a:pt x="6026" y="3396"/>
                  </a:lnTo>
                  <a:lnTo>
                    <a:pt x="6026" y="3394"/>
                  </a:lnTo>
                  <a:lnTo>
                    <a:pt x="6024" y="3394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175" dirty="0">
                <a:latin typeface="+mn-lt"/>
              </a:endParaRPr>
            </a:p>
          </p:txBody>
        </p:sp>
        <p:sp>
          <p:nvSpPr>
            <p:cNvPr id="7" name="No-fly zone"/>
            <p:cNvSpPr/>
            <p:nvPr userDrawn="1"/>
          </p:nvSpPr>
          <p:spPr>
            <a:xfrm>
              <a:off x="0" y="0"/>
              <a:ext cx="9906000" cy="6858000"/>
            </a:xfrm>
            <a:custGeom>
              <a:avLst/>
              <a:gdLst>
                <a:gd name="connsiteX0" fmla="*/ 629400 w 9906000"/>
                <a:gd name="connsiteY0" fmla="*/ 622800 h 6858000"/>
                <a:gd name="connsiteX1" fmla="*/ 629400 w 9906000"/>
                <a:gd name="connsiteY1" fmla="*/ 6156000 h 6858000"/>
                <a:gd name="connsiteX2" fmla="*/ 9276600 w 9906000"/>
                <a:gd name="connsiteY2" fmla="*/ 6156000 h 6858000"/>
                <a:gd name="connsiteX3" fmla="*/ 9276600 w 9906000"/>
                <a:gd name="connsiteY3" fmla="*/ 622800 h 6858000"/>
                <a:gd name="connsiteX4" fmla="*/ 0 w 9906000"/>
                <a:gd name="connsiteY4" fmla="*/ 0 h 6858000"/>
                <a:gd name="connsiteX5" fmla="*/ 629400 w 9906000"/>
                <a:gd name="connsiteY5" fmla="*/ 0 h 6858000"/>
                <a:gd name="connsiteX6" fmla="*/ 629400 w 9906000"/>
                <a:gd name="connsiteY6" fmla="*/ 0 h 6858000"/>
                <a:gd name="connsiteX7" fmla="*/ 9276600 w 9906000"/>
                <a:gd name="connsiteY7" fmla="*/ 0 h 6858000"/>
                <a:gd name="connsiteX8" fmla="*/ 9906000 w 9906000"/>
                <a:gd name="connsiteY8" fmla="*/ 0 h 6858000"/>
                <a:gd name="connsiteX9" fmla="*/ 9906000 w 9906000"/>
                <a:gd name="connsiteY9" fmla="*/ 622800 h 6858000"/>
                <a:gd name="connsiteX10" fmla="*/ 9906000 w 9906000"/>
                <a:gd name="connsiteY10" fmla="*/ 6156000 h 6858000"/>
                <a:gd name="connsiteX11" fmla="*/ 9906000 w 9906000"/>
                <a:gd name="connsiteY11" fmla="*/ 6858000 h 6858000"/>
                <a:gd name="connsiteX12" fmla="*/ 9276600 w 9906000"/>
                <a:gd name="connsiteY12" fmla="*/ 6858000 h 6858000"/>
                <a:gd name="connsiteX13" fmla="*/ 629400 w 9906000"/>
                <a:gd name="connsiteY13" fmla="*/ 6858000 h 6858000"/>
                <a:gd name="connsiteX14" fmla="*/ 0 w 9906000"/>
                <a:gd name="connsiteY14" fmla="*/ 6858000 h 6858000"/>
                <a:gd name="connsiteX15" fmla="*/ 0 w 9906000"/>
                <a:gd name="connsiteY15" fmla="*/ 685800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9906000" h="6858000">
                  <a:moveTo>
                    <a:pt x="629400" y="622800"/>
                  </a:moveTo>
                  <a:lnTo>
                    <a:pt x="629400" y="6156000"/>
                  </a:lnTo>
                  <a:lnTo>
                    <a:pt x="9276600" y="6156000"/>
                  </a:lnTo>
                  <a:lnTo>
                    <a:pt x="9276600" y="622800"/>
                  </a:lnTo>
                  <a:close/>
                  <a:moveTo>
                    <a:pt x="0" y="0"/>
                  </a:moveTo>
                  <a:lnTo>
                    <a:pt x="629400" y="0"/>
                  </a:lnTo>
                  <a:lnTo>
                    <a:pt x="629400" y="0"/>
                  </a:lnTo>
                  <a:lnTo>
                    <a:pt x="9276600" y="0"/>
                  </a:lnTo>
                  <a:lnTo>
                    <a:pt x="9906000" y="0"/>
                  </a:lnTo>
                  <a:lnTo>
                    <a:pt x="9906000" y="622800"/>
                  </a:lnTo>
                  <a:lnTo>
                    <a:pt x="9906000" y="6156000"/>
                  </a:lnTo>
                  <a:lnTo>
                    <a:pt x="9906000" y="6858000"/>
                  </a:lnTo>
                  <a:lnTo>
                    <a:pt x="9276600" y="6858000"/>
                  </a:lnTo>
                  <a:lnTo>
                    <a:pt x="629400" y="6858000"/>
                  </a:lnTo>
                  <a:lnTo>
                    <a:pt x="0" y="6858000"/>
                  </a:lnTo>
                  <a:lnTo>
                    <a:pt x="0" y="6858000"/>
                  </a:lnTo>
                  <a:close/>
                </a:path>
              </a:pathLst>
            </a:custGeom>
            <a:solidFill>
              <a:srgbClr val="FFEFEF">
                <a:alpha val="40000"/>
              </a:srgbClr>
            </a:solidFill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175" dirty="0">
                <a:latin typeface="+mn-lt"/>
              </a:endParaRPr>
            </a:p>
          </p:txBody>
        </p:sp>
        <p:sp>
          <p:nvSpPr>
            <p:cNvPr id="8" name="Footnote measure"/>
            <p:cNvSpPr>
              <a:spLocks noChangeArrowheads="1"/>
            </p:cNvSpPr>
            <p:nvPr/>
          </p:nvSpPr>
          <p:spPr bwMode="auto">
            <a:xfrm>
              <a:off x="629444" y="6156325"/>
              <a:ext cx="8647113" cy="377825"/>
            </a:xfrm>
            <a:prstGeom prst="rect">
              <a:avLst/>
            </a:prstGeom>
            <a:solidFill>
              <a:schemeClr val="accent3">
                <a:alpha val="15000"/>
              </a:schemeClr>
            </a:solidFill>
            <a:ln>
              <a:noFill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175" dirty="0">
                <a:latin typeface="+mn-lt"/>
              </a:endParaRPr>
            </a:p>
          </p:txBody>
        </p:sp>
        <p:sp>
          <p:nvSpPr>
            <p:cNvPr id="9" name="Whitespace measure"/>
            <p:cNvSpPr>
              <a:spLocks noChangeArrowheads="1"/>
            </p:cNvSpPr>
            <p:nvPr/>
          </p:nvSpPr>
          <p:spPr bwMode="auto">
            <a:xfrm>
              <a:off x="629444" y="1497013"/>
              <a:ext cx="8647113" cy="582612"/>
            </a:xfrm>
            <a:prstGeom prst="rect">
              <a:avLst/>
            </a:prstGeom>
            <a:solidFill>
              <a:schemeClr val="accent3">
                <a:alpha val="15000"/>
              </a:schemeClr>
            </a:solidFill>
            <a:ln>
              <a:noFill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175" dirty="0">
                <a:latin typeface="+mn-lt"/>
              </a:endParaRPr>
            </a:p>
          </p:txBody>
        </p:sp>
        <p:grpSp>
          <p:nvGrpSpPr>
            <p:cNvPr id="10" name="Gutter space"/>
            <p:cNvGrpSpPr>
              <a:grpSpLocks/>
            </p:cNvGrpSpPr>
            <p:nvPr userDrawn="1"/>
          </p:nvGrpSpPr>
          <p:grpSpPr bwMode="auto">
            <a:xfrm>
              <a:off x="1140950" y="623086"/>
              <a:ext cx="7624100" cy="5532930"/>
              <a:chOff x="1140950" y="623086"/>
              <a:chExt cx="7624100" cy="5532930"/>
            </a:xfrm>
          </p:grpSpPr>
          <p:sp>
            <p:nvSpPr>
              <p:cNvPr id="40" name="Gutter 11"/>
              <p:cNvSpPr>
                <a:spLocks noChangeArrowheads="1"/>
              </p:cNvSpPr>
              <p:nvPr/>
            </p:nvSpPr>
            <p:spPr bwMode="auto">
              <a:xfrm>
                <a:off x="8536186" y="622300"/>
                <a:ext cx="228303" cy="5534025"/>
              </a:xfrm>
              <a:prstGeom prst="rect">
                <a:avLst/>
              </a:prstGeom>
              <a:solidFill>
                <a:schemeClr val="accent5">
                  <a:alpha val="15000"/>
                </a:schemeClr>
              </a:solidFill>
              <a:ln>
                <a:noFill/>
              </a:ln>
              <a:extLst/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175" dirty="0">
                  <a:latin typeface="+mn-lt"/>
                </a:endParaRPr>
              </a:p>
            </p:txBody>
          </p:sp>
          <p:sp>
            <p:nvSpPr>
              <p:cNvPr id="41" name="Gutter 10"/>
              <p:cNvSpPr>
                <a:spLocks noChangeArrowheads="1"/>
              </p:cNvSpPr>
              <p:nvPr/>
            </p:nvSpPr>
            <p:spPr bwMode="auto">
              <a:xfrm>
                <a:off x="7797106" y="622300"/>
                <a:ext cx="228302" cy="5534025"/>
              </a:xfrm>
              <a:prstGeom prst="rect">
                <a:avLst/>
              </a:prstGeom>
              <a:solidFill>
                <a:schemeClr val="accent5">
                  <a:alpha val="15000"/>
                </a:schemeClr>
              </a:solidFill>
              <a:ln>
                <a:noFill/>
              </a:ln>
              <a:extLst/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175" dirty="0">
                  <a:latin typeface="+mn-lt"/>
                </a:endParaRPr>
              </a:p>
            </p:txBody>
          </p:sp>
          <p:sp>
            <p:nvSpPr>
              <p:cNvPr id="42" name="Gutter 9"/>
              <p:cNvSpPr>
                <a:spLocks noChangeArrowheads="1"/>
              </p:cNvSpPr>
              <p:nvPr/>
            </p:nvSpPr>
            <p:spPr bwMode="auto">
              <a:xfrm>
                <a:off x="7056735" y="622300"/>
                <a:ext cx="228302" cy="5534025"/>
              </a:xfrm>
              <a:prstGeom prst="rect">
                <a:avLst/>
              </a:prstGeom>
              <a:solidFill>
                <a:schemeClr val="accent5">
                  <a:alpha val="15000"/>
                </a:schemeClr>
              </a:solidFill>
              <a:ln>
                <a:noFill/>
              </a:ln>
              <a:extLst/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175" dirty="0">
                  <a:latin typeface="+mn-lt"/>
                </a:endParaRPr>
              </a:p>
            </p:txBody>
          </p:sp>
          <p:sp>
            <p:nvSpPr>
              <p:cNvPr id="43" name="Gutter 8"/>
              <p:cNvSpPr>
                <a:spLocks noChangeArrowheads="1"/>
              </p:cNvSpPr>
              <p:nvPr/>
            </p:nvSpPr>
            <p:spPr bwMode="auto">
              <a:xfrm>
                <a:off x="6317655" y="622300"/>
                <a:ext cx="228303" cy="5534025"/>
              </a:xfrm>
              <a:prstGeom prst="rect">
                <a:avLst/>
              </a:prstGeom>
              <a:solidFill>
                <a:schemeClr val="accent5">
                  <a:alpha val="15000"/>
                </a:schemeClr>
              </a:solidFill>
              <a:ln>
                <a:noFill/>
              </a:ln>
              <a:extLst/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175" dirty="0">
                  <a:latin typeface="+mn-lt"/>
                </a:endParaRPr>
              </a:p>
            </p:txBody>
          </p:sp>
          <p:sp>
            <p:nvSpPr>
              <p:cNvPr id="44" name="Gutter 7"/>
              <p:cNvSpPr>
                <a:spLocks noChangeArrowheads="1"/>
              </p:cNvSpPr>
              <p:nvPr/>
            </p:nvSpPr>
            <p:spPr bwMode="auto">
              <a:xfrm>
                <a:off x="5578575" y="622300"/>
                <a:ext cx="228302" cy="5534025"/>
              </a:xfrm>
              <a:prstGeom prst="rect">
                <a:avLst/>
              </a:prstGeom>
              <a:solidFill>
                <a:schemeClr val="accent5">
                  <a:alpha val="15000"/>
                </a:schemeClr>
              </a:solidFill>
              <a:ln>
                <a:noFill/>
              </a:ln>
              <a:extLst/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175" dirty="0">
                  <a:latin typeface="+mn-lt"/>
                </a:endParaRPr>
              </a:p>
            </p:txBody>
          </p:sp>
          <p:sp>
            <p:nvSpPr>
              <p:cNvPr id="45" name="Gutter 6"/>
              <p:cNvSpPr>
                <a:spLocks noChangeArrowheads="1"/>
              </p:cNvSpPr>
              <p:nvPr/>
            </p:nvSpPr>
            <p:spPr bwMode="auto">
              <a:xfrm>
                <a:off x="4838204" y="622300"/>
                <a:ext cx="229592" cy="5534025"/>
              </a:xfrm>
              <a:prstGeom prst="rect">
                <a:avLst/>
              </a:prstGeom>
              <a:solidFill>
                <a:schemeClr val="accent5">
                  <a:alpha val="15000"/>
                </a:schemeClr>
              </a:solidFill>
              <a:ln>
                <a:noFill/>
              </a:ln>
              <a:extLst/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175" dirty="0">
                  <a:latin typeface="+mn-lt"/>
                </a:endParaRPr>
              </a:p>
            </p:txBody>
          </p:sp>
          <p:sp>
            <p:nvSpPr>
              <p:cNvPr id="46" name="Gutter 5"/>
              <p:cNvSpPr>
                <a:spLocks noChangeArrowheads="1"/>
              </p:cNvSpPr>
              <p:nvPr/>
            </p:nvSpPr>
            <p:spPr bwMode="auto">
              <a:xfrm>
                <a:off x="4099123" y="622300"/>
                <a:ext cx="228303" cy="5534025"/>
              </a:xfrm>
              <a:prstGeom prst="rect">
                <a:avLst/>
              </a:prstGeom>
              <a:solidFill>
                <a:schemeClr val="accent5">
                  <a:alpha val="15000"/>
                </a:schemeClr>
              </a:solidFill>
              <a:ln>
                <a:noFill/>
              </a:ln>
              <a:extLst/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175" dirty="0">
                  <a:latin typeface="+mn-lt"/>
                </a:endParaRPr>
              </a:p>
            </p:txBody>
          </p:sp>
          <p:sp>
            <p:nvSpPr>
              <p:cNvPr id="47" name="Gutter 4"/>
              <p:cNvSpPr>
                <a:spLocks noChangeArrowheads="1"/>
              </p:cNvSpPr>
              <p:nvPr/>
            </p:nvSpPr>
            <p:spPr bwMode="auto">
              <a:xfrm>
                <a:off x="3360043" y="622300"/>
                <a:ext cx="228302" cy="5534025"/>
              </a:xfrm>
              <a:prstGeom prst="rect">
                <a:avLst/>
              </a:prstGeom>
              <a:solidFill>
                <a:schemeClr val="accent5">
                  <a:alpha val="15000"/>
                </a:schemeClr>
              </a:solidFill>
              <a:ln>
                <a:noFill/>
              </a:ln>
              <a:extLst/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175" dirty="0">
                  <a:latin typeface="+mn-lt"/>
                </a:endParaRPr>
              </a:p>
            </p:txBody>
          </p:sp>
          <p:sp>
            <p:nvSpPr>
              <p:cNvPr id="48" name="Gutter 3"/>
              <p:cNvSpPr>
                <a:spLocks noChangeArrowheads="1"/>
              </p:cNvSpPr>
              <p:nvPr/>
            </p:nvSpPr>
            <p:spPr bwMode="auto">
              <a:xfrm>
                <a:off x="2620963" y="622300"/>
                <a:ext cx="228303" cy="5534025"/>
              </a:xfrm>
              <a:prstGeom prst="rect">
                <a:avLst/>
              </a:prstGeom>
              <a:solidFill>
                <a:schemeClr val="accent5">
                  <a:alpha val="15000"/>
                </a:schemeClr>
              </a:solidFill>
              <a:ln>
                <a:noFill/>
              </a:ln>
              <a:extLst/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175" dirty="0">
                  <a:latin typeface="+mn-lt"/>
                </a:endParaRPr>
              </a:p>
            </p:txBody>
          </p:sp>
          <p:sp>
            <p:nvSpPr>
              <p:cNvPr id="49" name="Gutter 2"/>
              <p:cNvSpPr>
                <a:spLocks noChangeArrowheads="1"/>
              </p:cNvSpPr>
              <p:nvPr/>
            </p:nvSpPr>
            <p:spPr bwMode="auto">
              <a:xfrm>
                <a:off x="1880592" y="622300"/>
                <a:ext cx="228303" cy="5534025"/>
              </a:xfrm>
              <a:prstGeom prst="rect">
                <a:avLst/>
              </a:prstGeom>
              <a:solidFill>
                <a:schemeClr val="accent5">
                  <a:alpha val="15000"/>
                </a:schemeClr>
              </a:solidFill>
              <a:ln>
                <a:noFill/>
              </a:ln>
              <a:extLst/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175" dirty="0">
                  <a:latin typeface="+mn-lt"/>
                </a:endParaRPr>
              </a:p>
            </p:txBody>
          </p:sp>
          <p:sp>
            <p:nvSpPr>
              <p:cNvPr id="50" name="Gutter 1"/>
              <p:cNvSpPr>
                <a:spLocks noChangeArrowheads="1"/>
              </p:cNvSpPr>
              <p:nvPr/>
            </p:nvSpPr>
            <p:spPr bwMode="auto">
              <a:xfrm>
                <a:off x="1141512" y="622300"/>
                <a:ext cx="228302" cy="5534025"/>
              </a:xfrm>
              <a:prstGeom prst="rect">
                <a:avLst/>
              </a:prstGeom>
              <a:solidFill>
                <a:schemeClr val="accent5">
                  <a:alpha val="15000"/>
                </a:schemeClr>
              </a:solidFill>
              <a:ln>
                <a:noFill/>
              </a:ln>
              <a:extLst/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175" dirty="0">
                  <a:latin typeface="+mn-lt"/>
                </a:endParaRPr>
              </a:p>
            </p:txBody>
          </p:sp>
        </p:grpSp>
        <p:grpSp>
          <p:nvGrpSpPr>
            <p:cNvPr id="11" name="Baselines/Anchors"/>
            <p:cNvGrpSpPr>
              <a:grpSpLocks noChangeAspect="1"/>
            </p:cNvGrpSpPr>
            <p:nvPr userDrawn="1"/>
          </p:nvGrpSpPr>
          <p:grpSpPr bwMode="auto">
            <a:xfrm>
              <a:off x="0" y="623086"/>
              <a:ext cx="9906000" cy="5532931"/>
              <a:chOff x="0" y="623086"/>
              <a:chExt cx="9906000" cy="5532931"/>
            </a:xfrm>
          </p:grpSpPr>
          <p:sp>
            <p:nvSpPr>
              <p:cNvPr id="20" name="Line 20"/>
              <p:cNvSpPr>
                <a:spLocks noChangeShapeType="1"/>
              </p:cNvSpPr>
              <p:nvPr/>
            </p:nvSpPr>
            <p:spPr bwMode="auto">
              <a:xfrm>
                <a:off x="1290" y="6156325"/>
                <a:ext cx="9904710" cy="0"/>
              </a:xfrm>
              <a:prstGeom prst="line">
                <a:avLst/>
              </a:prstGeom>
              <a:noFill/>
              <a:ln w="6350" cap="flat">
                <a:solidFill>
                  <a:srgbClr val="30C1D7">
                    <a:alpha val="40000"/>
                  </a:srgbClr>
                </a:solidFill>
                <a:prstDash val="solid"/>
                <a:miter lim="800000"/>
                <a:headEnd/>
                <a:tailEnd/>
              </a:ln>
              <a:extLst/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175" dirty="0">
                  <a:latin typeface="+mn-lt"/>
                </a:endParaRPr>
              </a:p>
            </p:txBody>
          </p:sp>
          <p:sp>
            <p:nvSpPr>
              <p:cNvPr id="21" name="Line 19"/>
              <p:cNvSpPr>
                <a:spLocks noChangeShapeType="1"/>
              </p:cNvSpPr>
              <p:nvPr/>
            </p:nvSpPr>
            <p:spPr bwMode="auto">
              <a:xfrm>
                <a:off x="1290" y="5865813"/>
                <a:ext cx="9904710" cy="0"/>
              </a:xfrm>
              <a:prstGeom prst="line">
                <a:avLst/>
              </a:prstGeom>
              <a:noFill/>
              <a:ln w="6350" cap="flat">
                <a:solidFill>
                  <a:srgbClr val="30C1D7">
                    <a:alpha val="40000"/>
                  </a:srgbClr>
                </a:solidFill>
                <a:prstDash val="solid"/>
                <a:miter lim="800000"/>
                <a:headEnd/>
                <a:tailEnd/>
              </a:ln>
              <a:extLst/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175" dirty="0">
                  <a:latin typeface="+mn-lt"/>
                </a:endParaRPr>
              </a:p>
            </p:txBody>
          </p:sp>
          <p:sp>
            <p:nvSpPr>
              <p:cNvPr id="22" name="Line 18"/>
              <p:cNvSpPr>
                <a:spLocks noChangeShapeType="1"/>
              </p:cNvSpPr>
              <p:nvPr/>
            </p:nvSpPr>
            <p:spPr bwMode="auto">
              <a:xfrm>
                <a:off x="1290" y="5573713"/>
                <a:ext cx="9904710" cy="0"/>
              </a:xfrm>
              <a:prstGeom prst="line">
                <a:avLst/>
              </a:prstGeom>
              <a:noFill/>
              <a:ln w="6350" cap="flat">
                <a:solidFill>
                  <a:srgbClr val="30C1D7">
                    <a:alpha val="40000"/>
                  </a:srgbClr>
                </a:solidFill>
                <a:prstDash val="solid"/>
                <a:miter lim="800000"/>
                <a:headEnd/>
                <a:tailEnd/>
              </a:ln>
              <a:extLst/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175" dirty="0">
                  <a:latin typeface="+mn-lt"/>
                </a:endParaRPr>
              </a:p>
            </p:txBody>
          </p:sp>
          <p:sp>
            <p:nvSpPr>
              <p:cNvPr id="23" name="Line 17"/>
              <p:cNvSpPr>
                <a:spLocks noChangeShapeType="1"/>
              </p:cNvSpPr>
              <p:nvPr/>
            </p:nvSpPr>
            <p:spPr bwMode="auto">
              <a:xfrm>
                <a:off x="1290" y="5283200"/>
                <a:ext cx="9904710" cy="0"/>
              </a:xfrm>
              <a:prstGeom prst="line">
                <a:avLst/>
              </a:prstGeom>
              <a:noFill/>
              <a:ln w="6350" cap="flat">
                <a:solidFill>
                  <a:srgbClr val="30C1D7">
                    <a:alpha val="40000"/>
                  </a:srgbClr>
                </a:solidFill>
                <a:prstDash val="solid"/>
                <a:miter lim="800000"/>
                <a:headEnd/>
                <a:tailEnd/>
              </a:ln>
              <a:extLst/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175" dirty="0">
                  <a:latin typeface="+mn-lt"/>
                </a:endParaRPr>
              </a:p>
            </p:txBody>
          </p:sp>
          <p:sp>
            <p:nvSpPr>
              <p:cNvPr id="24" name="Line 16"/>
              <p:cNvSpPr>
                <a:spLocks noChangeShapeType="1"/>
              </p:cNvSpPr>
              <p:nvPr/>
            </p:nvSpPr>
            <p:spPr bwMode="auto">
              <a:xfrm>
                <a:off x="1290" y="4991100"/>
                <a:ext cx="9904710" cy="0"/>
              </a:xfrm>
              <a:prstGeom prst="line">
                <a:avLst/>
              </a:prstGeom>
              <a:noFill/>
              <a:ln w="6350" cap="flat">
                <a:solidFill>
                  <a:srgbClr val="30C1D7">
                    <a:alpha val="40000"/>
                  </a:srgbClr>
                </a:solidFill>
                <a:prstDash val="solid"/>
                <a:miter lim="800000"/>
                <a:headEnd/>
                <a:tailEnd/>
              </a:ln>
              <a:extLst/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175" dirty="0">
                  <a:latin typeface="+mn-lt"/>
                </a:endParaRPr>
              </a:p>
            </p:txBody>
          </p:sp>
          <p:sp>
            <p:nvSpPr>
              <p:cNvPr id="25" name="Line 15"/>
              <p:cNvSpPr>
                <a:spLocks noChangeShapeType="1"/>
              </p:cNvSpPr>
              <p:nvPr/>
            </p:nvSpPr>
            <p:spPr bwMode="auto">
              <a:xfrm>
                <a:off x="1290" y="4700588"/>
                <a:ext cx="9904710" cy="0"/>
              </a:xfrm>
              <a:prstGeom prst="line">
                <a:avLst/>
              </a:prstGeom>
              <a:noFill/>
              <a:ln w="6350" cap="flat">
                <a:solidFill>
                  <a:srgbClr val="30C1D7">
                    <a:alpha val="40000"/>
                  </a:srgbClr>
                </a:solidFill>
                <a:prstDash val="solid"/>
                <a:miter lim="800000"/>
                <a:headEnd/>
                <a:tailEnd/>
              </a:ln>
              <a:extLst/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175" dirty="0">
                  <a:latin typeface="+mn-lt"/>
                </a:endParaRPr>
              </a:p>
            </p:txBody>
          </p:sp>
          <p:sp>
            <p:nvSpPr>
              <p:cNvPr id="26" name="Line 14"/>
              <p:cNvSpPr>
                <a:spLocks noChangeShapeType="1"/>
              </p:cNvSpPr>
              <p:nvPr/>
            </p:nvSpPr>
            <p:spPr bwMode="auto">
              <a:xfrm>
                <a:off x="1290" y="4408488"/>
                <a:ext cx="9904710" cy="0"/>
              </a:xfrm>
              <a:prstGeom prst="line">
                <a:avLst/>
              </a:prstGeom>
              <a:noFill/>
              <a:ln w="6350" cap="flat">
                <a:solidFill>
                  <a:srgbClr val="30C1D7">
                    <a:alpha val="40000"/>
                  </a:srgbClr>
                </a:solidFill>
                <a:prstDash val="solid"/>
                <a:miter lim="800000"/>
                <a:headEnd/>
                <a:tailEnd/>
              </a:ln>
              <a:extLst/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175" dirty="0">
                  <a:latin typeface="+mn-lt"/>
                </a:endParaRPr>
              </a:p>
            </p:txBody>
          </p:sp>
          <p:sp>
            <p:nvSpPr>
              <p:cNvPr id="27" name="Line 13"/>
              <p:cNvSpPr>
                <a:spLocks noChangeShapeType="1"/>
              </p:cNvSpPr>
              <p:nvPr/>
            </p:nvSpPr>
            <p:spPr bwMode="auto">
              <a:xfrm>
                <a:off x="1290" y="4117975"/>
                <a:ext cx="9904710" cy="0"/>
              </a:xfrm>
              <a:prstGeom prst="line">
                <a:avLst/>
              </a:prstGeom>
              <a:noFill/>
              <a:ln w="6350" cap="flat">
                <a:solidFill>
                  <a:srgbClr val="30C1D7">
                    <a:alpha val="40000"/>
                  </a:srgbClr>
                </a:solidFill>
                <a:prstDash val="solid"/>
                <a:miter lim="800000"/>
                <a:headEnd/>
                <a:tailEnd/>
              </a:ln>
              <a:extLst/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175" dirty="0">
                  <a:latin typeface="+mn-lt"/>
                </a:endParaRPr>
              </a:p>
            </p:txBody>
          </p:sp>
          <p:sp>
            <p:nvSpPr>
              <p:cNvPr id="28" name="Line 12"/>
              <p:cNvSpPr>
                <a:spLocks noChangeShapeType="1"/>
              </p:cNvSpPr>
              <p:nvPr/>
            </p:nvSpPr>
            <p:spPr bwMode="auto">
              <a:xfrm>
                <a:off x="1290" y="3825875"/>
                <a:ext cx="9904710" cy="0"/>
              </a:xfrm>
              <a:prstGeom prst="line">
                <a:avLst/>
              </a:prstGeom>
              <a:noFill/>
              <a:ln w="6350" cap="flat">
                <a:solidFill>
                  <a:srgbClr val="30C1D7">
                    <a:alpha val="40000"/>
                  </a:srgbClr>
                </a:solidFill>
                <a:prstDash val="solid"/>
                <a:miter lim="800000"/>
                <a:headEnd/>
                <a:tailEnd/>
              </a:ln>
              <a:extLst/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175" dirty="0">
                  <a:latin typeface="+mn-lt"/>
                </a:endParaRPr>
              </a:p>
            </p:txBody>
          </p:sp>
          <p:sp>
            <p:nvSpPr>
              <p:cNvPr id="29" name="Line 11"/>
              <p:cNvSpPr>
                <a:spLocks noChangeShapeType="1"/>
              </p:cNvSpPr>
              <p:nvPr/>
            </p:nvSpPr>
            <p:spPr bwMode="auto">
              <a:xfrm>
                <a:off x="1290" y="3535363"/>
                <a:ext cx="9904710" cy="0"/>
              </a:xfrm>
              <a:prstGeom prst="line">
                <a:avLst/>
              </a:prstGeom>
              <a:noFill/>
              <a:ln w="6350" cap="flat">
                <a:solidFill>
                  <a:srgbClr val="30C1D7">
                    <a:alpha val="40000"/>
                  </a:srgbClr>
                </a:solidFill>
                <a:prstDash val="solid"/>
                <a:miter lim="800000"/>
                <a:headEnd/>
                <a:tailEnd/>
              </a:ln>
              <a:extLst/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175" dirty="0">
                  <a:latin typeface="+mn-lt"/>
                </a:endParaRPr>
              </a:p>
            </p:txBody>
          </p:sp>
          <p:sp>
            <p:nvSpPr>
              <p:cNvPr id="30" name="Line 10"/>
              <p:cNvSpPr>
                <a:spLocks noChangeShapeType="1"/>
              </p:cNvSpPr>
              <p:nvPr/>
            </p:nvSpPr>
            <p:spPr bwMode="auto">
              <a:xfrm>
                <a:off x="1290" y="3243263"/>
                <a:ext cx="9904710" cy="0"/>
              </a:xfrm>
              <a:prstGeom prst="line">
                <a:avLst/>
              </a:prstGeom>
              <a:noFill/>
              <a:ln w="6350" cap="flat">
                <a:solidFill>
                  <a:srgbClr val="30C1D7">
                    <a:alpha val="40000"/>
                  </a:srgbClr>
                </a:solidFill>
                <a:prstDash val="solid"/>
                <a:miter lim="800000"/>
                <a:headEnd/>
                <a:tailEnd/>
              </a:ln>
              <a:extLst/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175" dirty="0">
                  <a:latin typeface="+mn-lt"/>
                </a:endParaRPr>
              </a:p>
            </p:txBody>
          </p:sp>
          <p:sp>
            <p:nvSpPr>
              <p:cNvPr id="31" name="Line 9"/>
              <p:cNvSpPr>
                <a:spLocks noChangeShapeType="1"/>
              </p:cNvSpPr>
              <p:nvPr/>
            </p:nvSpPr>
            <p:spPr bwMode="auto">
              <a:xfrm>
                <a:off x="1290" y="2952750"/>
                <a:ext cx="9904710" cy="0"/>
              </a:xfrm>
              <a:prstGeom prst="line">
                <a:avLst/>
              </a:prstGeom>
              <a:noFill/>
              <a:ln w="6350" cap="flat">
                <a:solidFill>
                  <a:srgbClr val="30C1D7">
                    <a:alpha val="40000"/>
                  </a:srgbClr>
                </a:solidFill>
                <a:prstDash val="solid"/>
                <a:miter lim="800000"/>
                <a:headEnd/>
                <a:tailEnd/>
              </a:ln>
              <a:extLst/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175" dirty="0">
                  <a:latin typeface="+mn-lt"/>
                </a:endParaRPr>
              </a:p>
            </p:txBody>
          </p:sp>
          <p:sp>
            <p:nvSpPr>
              <p:cNvPr id="32" name="Line 8"/>
              <p:cNvSpPr>
                <a:spLocks noChangeShapeType="1"/>
              </p:cNvSpPr>
              <p:nvPr/>
            </p:nvSpPr>
            <p:spPr bwMode="auto">
              <a:xfrm>
                <a:off x="1290" y="2660650"/>
                <a:ext cx="9904710" cy="0"/>
              </a:xfrm>
              <a:prstGeom prst="line">
                <a:avLst/>
              </a:prstGeom>
              <a:noFill/>
              <a:ln w="6350" cap="flat">
                <a:solidFill>
                  <a:srgbClr val="30C1D7">
                    <a:alpha val="40000"/>
                  </a:srgbClr>
                </a:solidFill>
                <a:prstDash val="solid"/>
                <a:miter lim="800000"/>
                <a:headEnd/>
                <a:tailEnd/>
              </a:ln>
              <a:extLst/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175" dirty="0">
                  <a:latin typeface="+mn-lt"/>
                </a:endParaRPr>
              </a:p>
            </p:txBody>
          </p:sp>
          <p:sp>
            <p:nvSpPr>
              <p:cNvPr id="33" name="Line 7"/>
              <p:cNvSpPr>
                <a:spLocks noChangeShapeType="1"/>
              </p:cNvSpPr>
              <p:nvPr/>
            </p:nvSpPr>
            <p:spPr bwMode="auto">
              <a:xfrm>
                <a:off x="1290" y="2370138"/>
                <a:ext cx="9904710" cy="0"/>
              </a:xfrm>
              <a:prstGeom prst="line">
                <a:avLst/>
              </a:prstGeom>
              <a:noFill/>
              <a:ln w="6350" cap="flat">
                <a:solidFill>
                  <a:srgbClr val="30C1D7">
                    <a:alpha val="40000"/>
                  </a:srgbClr>
                </a:solidFill>
                <a:prstDash val="solid"/>
                <a:miter lim="800000"/>
                <a:headEnd/>
                <a:tailEnd/>
              </a:ln>
              <a:extLst/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175" dirty="0">
                  <a:latin typeface="+mn-lt"/>
                </a:endParaRPr>
              </a:p>
            </p:txBody>
          </p:sp>
          <p:sp>
            <p:nvSpPr>
              <p:cNvPr id="34" name="Line 6"/>
              <p:cNvSpPr>
                <a:spLocks noChangeShapeType="1"/>
              </p:cNvSpPr>
              <p:nvPr/>
            </p:nvSpPr>
            <p:spPr bwMode="auto">
              <a:xfrm>
                <a:off x="1290" y="2078038"/>
                <a:ext cx="9904710" cy="0"/>
              </a:xfrm>
              <a:prstGeom prst="line">
                <a:avLst/>
              </a:prstGeom>
              <a:noFill/>
              <a:ln w="6350" cap="flat">
                <a:solidFill>
                  <a:srgbClr val="30C1D7">
                    <a:alpha val="40000"/>
                  </a:srgbClr>
                </a:solidFill>
                <a:prstDash val="solid"/>
                <a:miter lim="800000"/>
                <a:headEnd/>
                <a:tailEnd/>
              </a:ln>
              <a:extLst/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175" dirty="0">
                  <a:latin typeface="+mn-lt"/>
                </a:endParaRPr>
              </a:p>
            </p:txBody>
          </p:sp>
          <p:sp>
            <p:nvSpPr>
              <p:cNvPr id="35" name="Line 5"/>
              <p:cNvSpPr>
                <a:spLocks noChangeShapeType="1"/>
              </p:cNvSpPr>
              <p:nvPr/>
            </p:nvSpPr>
            <p:spPr bwMode="auto">
              <a:xfrm>
                <a:off x="1290" y="1787525"/>
                <a:ext cx="9904710" cy="0"/>
              </a:xfrm>
              <a:prstGeom prst="line">
                <a:avLst/>
              </a:prstGeom>
              <a:noFill/>
              <a:ln w="6350" cap="flat">
                <a:solidFill>
                  <a:srgbClr val="30C1D7">
                    <a:alpha val="40000"/>
                  </a:srgbClr>
                </a:solidFill>
                <a:prstDash val="solid"/>
                <a:miter lim="800000"/>
                <a:headEnd/>
                <a:tailEnd/>
              </a:ln>
              <a:extLst/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175" dirty="0">
                  <a:latin typeface="+mn-lt"/>
                </a:endParaRPr>
              </a:p>
            </p:txBody>
          </p:sp>
          <p:sp>
            <p:nvSpPr>
              <p:cNvPr id="36" name="Line 4"/>
              <p:cNvSpPr>
                <a:spLocks noChangeShapeType="1"/>
              </p:cNvSpPr>
              <p:nvPr/>
            </p:nvSpPr>
            <p:spPr bwMode="auto">
              <a:xfrm>
                <a:off x="1290" y="1495425"/>
                <a:ext cx="9904710" cy="0"/>
              </a:xfrm>
              <a:prstGeom prst="line">
                <a:avLst/>
              </a:prstGeom>
              <a:noFill/>
              <a:ln w="6350" cap="flat">
                <a:solidFill>
                  <a:srgbClr val="30C1D7">
                    <a:alpha val="40000"/>
                  </a:srgbClr>
                </a:solidFill>
                <a:prstDash val="solid"/>
                <a:miter lim="800000"/>
                <a:headEnd/>
                <a:tailEnd/>
              </a:ln>
              <a:extLst/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175" dirty="0">
                  <a:latin typeface="+mn-lt"/>
                </a:endParaRPr>
              </a:p>
            </p:txBody>
          </p:sp>
          <p:sp>
            <p:nvSpPr>
              <p:cNvPr id="37" name="Line 3"/>
              <p:cNvSpPr>
                <a:spLocks noChangeShapeType="1"/>
              </p:cNvSpPr>
              <p:nvPr/>
            </p:nvSpPr>
            <p:spPr bwMode="auto">
              <a:xfrm>
                <a:off x="1290" y="1204913"/>
                <a:ext cx="9904710" cy="0"/>
              </a:xfrm>
              <a:prstGeom prst="line">
                <a:avLst/>
              </a:prstGeom>
              <a:noFill/>
              <a:ln w="6350" cap="flat">
                <a:solidFill>
                  <a:srgbClr val="30C1D7">
                    <a:alpha val="40000"/>
                  </a:srgbClr>
                </a:solidFill>
                <a:prstDash val="solid"/>
                <a:miter lim="800000"/>
                <a:headEnd/>
                <a:tailEnd/>
              </a:ln>
              <a:extLst/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175" dirty="0">
                  <a:latin typeface="+mn-lt"/>
                </a:endParaRPr>
              </a:p>
            </p:txBody>
          </p:sp>
          <p:sp>
            <p:nvSpPr>
              <p:cNvPr id="38" name="Line 2"/>
              <p:cNvSpPr>
                <a:spLocks noChangeShapeType="1"/>
              </p:cNvSpPr>
              <p:nvPr/>
            </p:nvSpPr>
            <p:spPr bwMode="auto">
              <a:xfrm>
                <a:off x="1290" y="912813"/>
                <a:ext cx="9904710" cy="0"/>
              </a:xfrm>
              <a:prstGeom prst="line">
                <a:avLst/>
              </a:prstGeom>
              <a:noFill/>
              <a:ln w="6350" cap="flat">
                <a:solidFill>
                  <a:srgbClr val="30C1D7">
                    <a:alpha val="40000"/>
                  </a:srgbClr>
                </a:solidFill>
                <a:prstDash val="solid"/>
                <a:miter lim="800000"/>
                <a:headEnd/>
                <a:tailEnd/>
              </a:ln>
              <a:extLst/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175" dirty="0">
                  <a:latin typeface="+mn-lt"/>
                </a:endParaRPr>
              </a:p>
            </p:txBody>
          </p:sp>
          <p:sp>
            <p:nvSpPr>
              <p:cNvPr id="39" name="Line 1"/>
              <p:cNvSpPr>
                <a:spLocks noChangeShapeType="1"/>
              </p:cNvSpPr>
              <p:nvPr/>
            </p:nvSpPr>
            <p:spPr bwMode="auto">
              <a:xfrm>
                <a:off x="0" y="622300"/>
                <a:ext cx="9906000" cy="0"/>
              </a:xfrm>
              <a:prstGeom prst="line">
                <a:avLst/>
              </a:prstGeom>
              <a:noFill/>
              <a:ln w="6350" cap="flat">
                <a:solidFill>
                  <a:srgbClr val="30C1D7">
                    <a:alpha val="40000"/>
                  </a:srgbClr>
                </a:solidFill>
                <a:prstDash val="solid"/>
                <a:miter lim="800000"/>
                <a:headEnd/>
                <a:tailEnd/>
              </a:ln>
              <a:extLst/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175" dirty="0">
                  <a:latin typeface="+mn-lt"/>
                </a:endParaRPr>
              </a:p>
            </p:txBody>
          </p:sp>
        </p:grpSp>
        <p:grpSp>
          <p:nvGrpSpPr>
            <p:cNvPr id="12" name="Five column measure"/>
            <p:cNvGrpSpPr>
              <a:grpSpLocks/>
            </p:cNvGrpSpPr>
            <p:nvPr userDrawn="1"/>
          </p:nvGrpSpPr>
          <p:grpSpPr bwMode="auto">
            <a:xfrm>
              <a:off x="629400" y="5977077"/>
              <a:ext cx="8647200" cy="66674"/>
              <a:chOff x="629400" y="5977077"/>
              <a:chExt cx="8647200" cy="66674"/>
            </a:xfrm>
          </p:grpSpPr>
          <p:sp>
            <p:nvSpPr>
              <p:cNvPr id="15" name="Column 5"/>
              <p:cNvSpPr>
                <a:spLocks/>
              </p:cNvSpPr>
              <p:nvPr/>
            </p:nvSpPr>
            <p:spPr bwMode="auto">
              <a:xfrm>
                <a:off x="7746801" y="5976938"/>
                <a:ext cx="1529755" cy="66675"/>
              </a:xfrm>
              <a:custGeom>
                <a:avLst/>
                <a:gdLst>
                  <a:gd name="T0" fmla="*/ 0 w 1104"/>
                  <a:gd name="T1" fmla="*/ 0 h 42"/>
                  <a:gd name="T2" fmla="*/ 0 w 1104"/>
                  <a:gd name="T3" fmla="*/ 42 h 42"/>
                  <a:gd name="T4" fmla="*/ 1104 w 1104"/>
                  <a:gd name="T5" fmla="*/ 42 h 42"/>
                  <a:gd name="T6" fmla="*/ 1104 w 1104"/>
                  <a:gd name="T7" fmla="*/ 0 h 42"/>
                  <a:gd name="T8" fmla="*/ 0 w 1104"/>
                  <a:gd name="T9" fmla="*/ 0 h 42"/>
                  <a:gd name="T10" fmla="*/ 0 w 1104"/>
                  <a:gd name="T11" fmla="*/ 0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104" h="42">
                    <a:moveTo>
                      <a:pt x="0" y="0"/>
                    </a:moveTo>
                    <a:lnTo>
                      <a:pt x="0" y="42"/>
                    </a:lnTo>
                    <a:lnTo>
                      <a:pt x="1104" y="42"/>
                    </a:lnTo>
                    <a:lnTo>
                      <a:pt x="1104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5">
                  <a:alpha val="15000"/>
                </a:schemeClr>
              </a:solidFill>
              <a:ln>
                <a:noFill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175" dirty="0">
                  <a:latin typeface="+mn-lt"/>
                </a:endParaRPr>
              </a:p>
            </p:txBody>
          </p:sp>
          <p:sp>
            <p:nvSpPr>
              <p:cNvPr id="16" name="Column 4"/>
              <p:cNvSpPr>
                <a:spLocks/>
              </p:cNvSpPr>
              <p:nvPr/>
            </p:nvSpPr>
            <p:spPr bwMode="auto">
              <a:xfrm>
                <a:off x="5966817" y="5976938"/>
                <a:ext cx="1531045" cy="66675"/>
              </a:xfrm>
              <a:custGeom>
                <a:avLst/>
                <a:gdLst>
                  <a:gd name="T0" fmla="*/ 0 w 1104"/>
                  <a:gd name="T1" fmla="*/ 0 h 42"/>
                  <a:gd name="T2" fmla="*/ 0 w 1104"/>
                  <a:gd name="T3" fmla="*/ 42 h 42"/>
                  <a:gd name="T4" fmla="*/ 1104 w 1104"/>
                  <a:gd name="T5" fmla="*/ 42 h 42"/>
                  <a:gd name="T6" fmla="*/ 1104 w 1104"/>
                  <a:gd name="T7" fmla="*/ 0 h 42"/>
                  <a:gd name="T8" fmla="*/ 0 w 1104"/>
                  <a:gd name="T9" fmla="*/ 0 h 42"/>
                  <a:gd name="T10" fmla="*/ 0 w 1104"/>
                  <a:gd name="T11" fmla="*/ 0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104" h="42">
                    <a:moveTo>
                      <a:pt x="0" y="0"/>
                    </a:moveTo>
                    <a:lnTo>
                      <a:pt x="0" y="42"/>
                    </a:lnTo>
                    <a:lnTo>
                      <a:pt x="1104" y="42"/>
                    </a:lnTo>
                    <a:lnTo>
                      <a:pt x="1104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5">
                  <a:alpha val="15000"/>
                </a:schemeClr>
              </a:solidFill>
              <a:ln>
                <a:noFill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175" dirty="0">
                  <a:latin typeface="+mn-lt"/>
                </a:endParaRPr>
              </a:p>
            </p:txBody>
          </p:sp>
          <p:sp>
            <p:nvSpPr>
              <p:cNvPr id="17" name="Column 3"/>
              <p:cNvSpPr>
                <a:spLocks/>
              </p:cNvSpPr>
              <p:nvPr/>
            </p:nvSpPr>
            <p:spPr bwMode="auto">
              <a:xfrm>
                <a:off x="4188123" y="5976938"/>
                <a:ext cx="1529755" cy="66675"/>
              </a:xfrm>
              <a:custGeom>
                <a:avLst/>
                <a:gdLst>
                  <a:gd name="T0" fmla="*/ 0 w 1102"/>
                  <a:gd name="T1" fmla="*/ 0 h 42"/>
                  <a:gd name="T2" fmla="*/ 0 w 1102"/>
                  <a:gd name="T3" fmla="*/ 42 h 42"/>
                  <a:gd name="T4" fmla="*/ 1102 w 1102"/>
                  <a:gd name="T5" fmla="*/ 42 h 42"/>
                  <a:gd name="T6" fmla="*/ 1102 w 1102"/>
                  <a:gd name="T7" fmla="*/ 0 h 42"/>
                  <a:gd name="T8" fmla="*/ 0 w 1102"/>
                  <a:gd name="T9" fmla="*/ 0 h 42"/>
                  <a:gd name="T10" fmla="*/ 0 w 1102"/>
                  <a:gd name="T11" fmla="*/ 0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102" h="42">
                    <a:moveTo>
                      <a:pt x="0" y="0"/>
                    </a:moveTo>
                    <a:lnTo>
                      <a:pt x="0" y="42"/>
                    </a:lnTo>
                    <a:lnTo>
                      <a:pt x="1102" y="42"/>
                    </a:lnTo>
                    <a:lnTo>
                      <a:pt x="1102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5">
                  <a:alpha val="15000"/>
                </a:schemeClr>
              </a:solidFill>
              <a:ln>
                <a:noFill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175" dirty="0">
                  <a:latin typeface="+mn-lt"/>
                </a:endParaRPr>
              </a:p>
            </p:txBody>
          </p:sp>
          <p:sp>
            <p:nvSpPr>
              <p:cNvPr id="18" name="Column 2"/>
              <p:cNvSpPr>
                <a:spLocks/>
              </p:cNvSpPr>
              <p:nvPr/>
            </p:nvSpPr>
            <p:spPr bwMode="auto">
              <a:xfrm>
                <a:off x="2408139" y="5976938"/>
                <a:ext cx="1531044" cy="66675"/>
              </a:xfrm>
              <a:custGeom>
                <a:avLst/>
                <a:gdLst>
                  <a:gd name="T0" fmla="*/ 0 w 1103"/>
                  <a:gd name="T1" fmla="*/ 0 h 42"/>
                  <a:gd name="T2" fmla="*/ 1103 w 1103"/>
                  <a:gd name="T3" fmla="*/ 0 h 42"/>
                  <a:gd name="T4" fmla="*/ 1103 w 1103"/>
                  <a:gd name="T5" fmla="*/ 42 h 42"/>
                  <a:gd name="T6" fmla="*/ 0 w 1103"/>
                  <a:gd name="T7" fmla="*/ 42 h 42"/>
                  <a:gd name="T8" fmla="*/ 0 w 1103"/>
                  <a:gd name="T9" fmla="*/ 0 h 42"/>
                  <a:gd name="T10" fmla="*/ 0 w 1103"/>
                  <a:gd name="T11" fmla="*/ 0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103" h="42">
                    <a:moveTo>
                      <a:pt x="0" y="0"/>
                    </a:moveTo>
                    <a:lnTo>
                      <a:pt x="1103" y="0"/>
                    </a:lnTo>
                    <a:lnTo>
                      <a:pt x="1103" y="42"/>
                    </a:lnTo>
                    <a:lnTo>
                      <a:pt x="0" y="42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5">
                  <a:alpha val="15000"/>
                </a:schemeClr>
              </a:solidFill>
              <a:ln>
                <a:noFill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175" dirty="0">
                  <a:latin typeface="+mn-lt"/>
                </a:endParaRPr>
              </a:p>
            </p:txBody>
          </p:sp>
          <p:sp>
            <p:nvSpPr>
              <p:cNvPr id="19" name="Column 1"/>
              <p:cNvSpPr>
                <a:spLocks/>
              </p:cNvSpPr>
              <p:nvPr/>
            </p:nvSpPr>
            <p:spPr bwMode="auto">
              <a:xfrm>
                <a:off x="629444" y="5976938"/>
                <a:ext cx="1529755" cy="66675"/>
              </a:xfrm>
              <a:custGeom>
                <a:avLst/>
                <a:gdLst>
                  <a:gd name="T0" fmla="*/ 0 w 1103"/>
                  <a:gd name="T1" fmla="*/ 0 h 42"/>
                  <a:gd name="T2" fmla="*/ 0 w 1103"/>
                  <a:gd name="T3" fmla="*/ 42 h 42"/>
                  <a:gd name="T4" fmla="*/ 1103 w 1103"/>
                  <a:gd name="T5" fmla="*/ 42 h 42"/>
                  <a:gd name="T6" fmla="*/ 1103 w 1103"/>
                  <a:gd name="T7" fmla="*/ 0 h 42"/>
                  <a:gd name="T8" fmla="*/ 0 w 1103"/>
                  <a:gd name="T9" fmla="*/ 0 h 42"/>
                  <a:gd name="T10" fmla="*/ 0 w 1103"/>
                  <a:gd name="T11" fmla="*/ 0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103" h="42">
                    <a:moveTo>
                      <a:pt x="0" y="0"/>
                    </a:moveTo>
                    <a:lnTo>
                      <a:pt x="0" y="42"/>
                    </a:lnTo>
                    <a:lnTo>
                      <a:pt x="1103" y="42"/>
                    </a:lnTo>
                    <a:lnTo>
                      <a:pt x="1103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5">
                  <a:alpha val="15000"/>
                </a:schemeClr>
              </a:solidFill>
              <a:ln>
                <a:noFill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175" dirty="0">
                  <a:latin typeface="+mn-lt"/>
                </a:endParaRPr>
              </a:p>
            </p:txBody>
          </p:sp>
        </p:grpSp>
        <p:sp>
          <p:nvSpPr>
            <p:cNvPr id="13" name="Live space"/>
            <p:cNvSpPr>
              <a:spLocks/>
            </p:cNvSpPr>
            <p:nvPr userDrawn="1"/>
          </p:nvSpPr>
          <p:spPr>
            <a:xfrm>
              <a:off x="629444" y="2079625"/>
              <a:ext cx="8647113" cy="4078288"/>
            </a:xfrm>
            <a:prstGeom prst="rect">
              <a:avLst/>
            </a:prstGeom>
            <a:noFill/>
            <a:ln w="9525">
              <a:solidFill>
                <a:srgbClr val="E71C57">
                  <a:alpha val="35000"/>
                </a:srgbClr>
              </a:solidFill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pPr fontAlgn="auto">
                <a:lnSpc>
                  <a:spcPct val="90000"/>
                </a:lnSpc>
                <a:spcBef>
                  <a:spcPts val="0"/>
                </a:spcBef>
                <a:spcAft>
                  <a:spcPts val="979"/>
                </a:spcAft>
                <a:defRPr/>
              </a:pPr>
              <a:endParaRPr lang="en-US" sz="1175" dirty="0">
                <a:solidFill>
                  <a:schemeClr val="tx1"/>
                </a:solidFill>
              </a:endParaRPr>
            </a:p>
          </p:txBody>
        </p:sp>
        <p:sp>
          <p:nvSpPr>
            <p:cNvPr id="14" name="Footnote example"/>
            <p:cNvSpPr txBox="1">
              <a:spLocks noChangeAspect="1"/>
            </p:cNvSpPr>
            <p:nvPr userDrawn="1"/>
          </p:nvSpPr>
          <p:spPr>
            <a:xfrm>
              <a:off x="629444" y="6153150"/>
              <a:ext cx="7283748" cy="407988"/>
            </a:xfrm>
            <a:prstGeom prst="rect">
              <a:avLst/>
            </a:prstGeom>
            <a:noFill/>
          </p:spPr>
          <p:txBody>
            <a:bodyPr lIns="0" tIns="0" rIns="0" bIns="0" anchor="b">
              <a:spAutoFit/>
            </a:bodyPr>
            <a:lstStyle/>
            <a:p>
              <a:pPr fontAlgn="auto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979" dirty="0">
                  <a:solidFill>
                    <a:srgbClr val="A6A6A6"/>
                  </a:solidFill>
                  <a:latin typeface="+mn-lt"/>
                </a:rPr>
                <a:t>1. xxxx  2. xxxx  3. List footnotes in numerical order. Footnote numbers are not bracketed. Use 10pt font</a:t>
              </a:r>
            </a:p>
            <a:p>
              <a:pPr fontAlgn="auto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979" dirty="0">
                  <a:solidFill>
                    <a:srgbClr val="A6A6A6"/>
                  </a:solidFill>
                  <a:latin typeface="+mn-lt"/>
                </a:rPr>
                <a:t>Note: Do not put a period at the end of the note or the source</a:t>
              </a:r>
            </a:p>
            <a:p>
              <a:pPr fontAlgn="auto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979" dirty="0">
                  <a:solidFill>
                    <a:srgbClr val="A6A6A6"/>
                  </a:solidFill>
                  <a:latin typeface="+mn-lt"/>
                </a:rPr>
                <a:t>Source: Include a source for every chart that you use. Separate sources with a semicolon; </a:t>
              </a:r>
            </a:p>
          </p:txBody>
        </p:sp>
      </p:grpSp>
      <p:sp>
        <p:nvSpPr>
          <p:cNvPr id="51" name="Date Placeholder 1"/>
          <p:cNvSpPr>
            <a:spLocks noGrp="1"/>
          </p:cNvSpPr>
          <p:nvPr userDrawn="1">
            <p:ph type="dt" sz="half" idx="10"/>
          </p:nvPr>
        </p:nvSpPr>
        <p:spPr>
          <a:xfrm>
            <a:off x="9739313" y="6405563"/>
            <a:ext cx="1271587" cy="153987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800">
                <a:solidFill>
                  <a:schemeClr val="bg1">
                    <a:lumMod val="50000"/>
                  </a:schemeClr>
                </a:solidFill>
                <a:latin typeface="+mn-lt"/>
                <a:sym typeface="Trebuchet MS" panose="020B0603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. 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027571" name="think-cell Slide" r:id="rId7" imgW="360" imgH="360" progId="">
                  <p:embed/>
                </p:oleObj>
              </mc:Choice>
              <mc:Fallback>
                <p:oleObj name="think-cell Slide" r:id="rId7" imgW="360" imgH="360" progId="">
                  <p:embed/>
                  <p:pic>
                    <p:nvPicPr>
                      <p:cNvPr id="0" name="Picture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ectangle 2" hidden="1"/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195263" cy="158750"/>
          </a:xfrm>
          <a:prstGeom prst="rect">
            <a:avLst/>
          </a:prstGeom>
          <a:solidFill>
            <a:srgbClr val="0077BE"/>
          </a:solidFill>
          <a:ln w="9525" cap="rnd" cmpd="sng" algn="ctr">
            <a:solidFill>
              <a:srgbClr val="0077BE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958" dirty="0" err="1">
              <a:solidFill>
                <a:srgbClr val="FFFFFF"/>
              </a:solidFill>
              <a:ea typeface="+mj-ea"/>
              <a:cs typeface="+mj-cs"/>
              <a:sym typeface="Trebuchet MS" panose="020B0603020202020204" pitchFamily="34" charset="0"/>
            </a:endParaRPr>
          </a:p>
        </p:txBody>
      </p:sp>
      <p:sp>
        <p:nvSpPr>
          <p:cNvPr id="5" name="Page"/>
          <p:cNvSpPr txBox="1"/>
          <p:nvPr userDrawn="1"/>
        </p:nvSpPr>
        <p:spPr>
          <a:xfrm>
            <a:off x="11337925" y="6408738"/>
            <a:ext cx="381000" cy="150812"/>
          </a:xfrm>
          <a:prstGeom prst="rect">
            <a:avLst/>
          </a:prstGeom>
          <a:noFill/>
        </p:spPr>
        <p:txBody>
          <a:bodyPr lIns="0" tIns="0" rIns="0" bIns="0" anchor="b">
            <a:spAutoFit/>
          </a:bodyPr>
          <a:lstStyle/>
          <a:p>
            <a:pPr algn="r" defTabSz="895169" fontAlgn="auto">
              <a:spcBef>
                <a:spcPts val="0"/>
              </a:spcBef>
              <a:spcAft>
                <a:spcPts val="0"/>
              </a:spcAft>
              <a:defRPr/>
            </a:pPr>
            <a:fld id="{B18E44BF-D3BE-489C-A8BE-22FEFA982129}" type="slidenum">
              <a:rPr lang="en-US" sz="979">
                <a:solidFill>
                  <a:schemeClr val="bg1">
                    <a:lumMod val="50000"/>
                  </a:schemeClr>
                </a:solidFill>
                <a:latin typeface="+mn-lt"/>
                <a:sym typeface="Trebuchet MS" panose="020B0603020202020204" pitchFamily="34" charset="0"/>
              </a:rPr>
              <a:pPr algn="r" defTabSz="895169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sz="979" dirty="0">
              <a:solidFill>
                <a:schemeClr val="bg1">
                  <a:lumMod val="50000"/>
                </a:schemeClr>
              </a:solidFill>
              <a:latin typeface="+mn-lt"/>
              <a:sym typeface="Trebuchet MS" panose="020B0603020202020204" pitchFamily="34" charset="0"/>
            </a:endParaRPr>
          </a:p>
        </p:txBody>
      </p:sp>
      <p:graphicFrame>
        <p:nvGraphicFramePr>
          <p:cNvPr id="6" name="Object 3"/>
          <p:cNvGraphicFramePr>
            <a:graphicFrameLocks noChangeAspect="1"/>
          </p:cNvGraphicFramePr>
          <p:nvPr>
            <p:custDataLst>
              <p:tags r:id="rId4"/>
            </p:custData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027572" name="think-cell Slide" r:id="rId9" imgW="360" imgH="360" progId="">
                  <p:embed/>
                </p:oleObj>
              </mc:Choice>
              <mc:Fallback>
                <p:oleObj name="think-cell Slide" r:id="rId9" imgW="360" imgH="360" progId="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Rectangle 1" hidden="1"/>
          <p:cNvSpPr/>
          <p:nvPr userDrawn="1">
            <p:custDataLst>
              <p:tags r:id="rId5"/>
            </p:custDataLst>
          </p:nvPr>
        </p:nvSpPr>
        <p:spPr>
          <a:xfrm>
            <a:off x="0" y="0"/>
            <a:ext cx="195263" cy="158750"/>
          </a:xfrm>
          <a:prstGeom prst="rect">
            <a:avLst/>
          </a:prstGeom>
          <a:solidFill>
            <a:srgbClr val="0077BE"/>
          </a:solidFill>
          <a:ln w="9525" cap="rnd" cmpd="sng" algn="ctr">
            <a:solidFill>
              <a:srgbClr val="0077BE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958" dirty="0" err="1">
              <a:solidFill>
                <a:srgbClr val="FFFFFF"/>
              </a:solidFill>
              <a:ea typeface="+mj-ea"/>
              <a:cs typeface="+mj-cs"/>
              <a:sym typeface="Trebuchet MS" panose="020B0603020202020204" pitchFamily="34" charset="0"/>
            </a:endParaRPr>
          </a:p>
        </p:txBody>
      </p:sp>
      <p:pic>
        <p:nvPicPr>
          <p:cNvPr id="9" name="Picture 23" descr="http://D4AD938DC65031E21AF9EE0463C292AD.dms.sberbank.ru/D4AD938DC65031E21AF9EE0463C292AD-45FDCC9C7560CF35DA88EEE9435DF9FE-059EB227FE4DBB45BC02484443552864/1.png"/>
          <p:cNvPicPr>
            <a:picLocks/>
          </p:cNvPicPr>
          <p:nvPr userDrawn="1"/>
        </p:nvPicPr>
        <p:blipFill>
          <a:blip r:link="rId11"/>
          <a:srcRect/>
          <a:stretch>
            <a:fillRect/>
          </a:stretch>
        </p:blipFill>
        <p:spPr bwMode="auto">
          <a:xfrm>
            <a:off x="0" y="0"/>
            <a:ext cx="1588" cy="1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24" descr="http://D4AD938DC65031E21AF9EE0463C292AD.dms.sberbank.ru/D4AD938DC65031E21AF9EE0463C292AD-45FDCC9C7560CF35DA88EEE9435DF9FE-059EB227FE4DBB45BC02484443552864/1.png"/>
          <p:cNvPicPr>
            <a:picLocks/>
          </p:cNvPicPr>
          <p:nvPr userDrawn="1"/>
        </p:nvPicPr>
        <p:blipFill>
          <a:blip r:link="rId11"/>
          <a:srcRect/>
          <a:stretch>
            <a:fillRect/>
          </a:stretch>
        </p:blipFill>
        <p:spPr bwMode="auto">
          <a:xfrm>
            <a:off x="0" y="0"/>
            <a:ext cx="1588" cy="1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25" descr="http://D4AD938DC65031E21AF9EE0463C292AD.dms.sberbank.ru/D4AD938DC65031E21AF9EE0463C292AD-45FDCC9C7560CF35DA88EEE9435DF9FE-059EB227FE4DBB45BC02484443552864/1.png"/>
          <p:cNvPicPr>
            <a:picLocks/>
          </p:cNvPicPr>
          <p:nvPr userDrawn="1"/>
        </p:nvPicPr>
        <p:blipFill>
          <a:blip r:link="rId11"/>
          <a:srcRect/>
          <a:stretch>
            <a:fillRect/>
          </a:stretch>
        </p:blipFill>
        <p:spPr bwMode="auto">
          <a:xfrm>
            <a:off x="0" y="0"/>
            <a:ext cx="1588" cy="1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26" descr="http://D4AD938DC65031E21AF9EE0463C292AD.dms.sberbank.ru/D4AD938DC65031E21AF9EE0463C292AD-45FDCC9C7560CF35DA88EEE9435DF9FE-059EB227FE4DBB45BC02484443552864/1.png"/>
          <p:cNvPicPr>
            <a:picLocks/>
          </p:cNvPicPr>
          <p:nvPr userDrawn="1"/>
        </p:nvPicPr>
        <p:blipFill>
          <a:blip r:link="rId11"/>
          <a:srcRect/>
          <a:stretch>
            <a:fillRect/>
          </a:stretch>
        </p:blipFill>
        <p:spPr bwMode="auto">
          <a:xfrm>
            <a:off x="0" y="0"/>
            <a:ext cx="1588" cy="1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27" descr="http://D4AD938DC65031E21AF9EE0463C292AD.dms.sberbank.ru/D4AD938DC65031E21AF9EE0463C292AD-45FDCC9C7560CF35DA88EEE9435DF9FE-059EB227FE4DBB45BC02484443552864/1.png"/>
          <p:cNvPicPr>
            <a:picLocks/>
          </p:cNvPicPr>
          <p:nvPr userDrawn="1"/>
        </p:nvPicPr>
        <p:blipFill>
          <a:blip r:link="rId11"/>
          <a:srcRect/>
          <a:stretch>
            <a:fillRect/>
          </a:stretch>
        </p:blipFill>
        <p:spPr bwMode="auto">
          <a:xfrm>
            <a:off x="0" y="0"/>
            <a:ext cx="1588" cy="1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28" descr="http://D4AD938DC65031E21AF9EE0463C292AD.dms.sberbank.ru/D4AD938DC65031E21AF9EE0463C292AD-45FDCC9C7560CF35DA88EEE9435DF9FE-059EB227FE4DBB45BC02484443552864/1.png"/>
          <p:cNvPicPr>
            <a:picLocks/>
          </p:cNvPicPr>
          <p:nvPr userDrawn="1"/>
        </p:nvPicPr>
        <p:blipFill>
          <a:blip r:link="rId11"/>
          <a:srcRect/>
          <a:stretch>
            <a:fillRect/>
          </a:stretch>
        </p:blipFill>
        <p:spPr bwMode="auto">
          <a:xfrm>
            <a:off x="0" y="0"/>
            <a:ext cx="1588" cy="1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Picture 29" descr="http://D4AD938DC65031E21AF9EE0463C292AD.dms.sberbank.ru/D4AD938DC65031E21AF9EE0463C292AD-45FDCC9C7560CF35DA88EEE9435DF9FE-059EB227FE4DBB45BC02484443552864/1.png"/>
          <p:cNvPicPr>
            <a:picLocks/>
          </p:cNvPicPr>
          <p:nvPr userDrawn="1"/>
        </p:nvPicPr>
        <p:blipFill>
          <a:blip r:link="rId11"/>
          <a:srcRect/>
          <a:stretch>
            <a:fillRect/>
          </a:stretch>
        </p:blipFill>
        <p:spPr bwMode="auto">
          <a:xfrm>
            <a:off x="0" y="0"/>
            <a:ext cx="1588" cy="1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Picture 30" descr="http://D4AD938DC65031E21AF9EE0463C292AD.dms.sberbank.ru/D4AD938DC65031E21AF9EE0463C292AD-45FDCC9C7560CF35DA88EEE9435DF9FE-059EB227FE4DBB45BC02484443552864/1.png"/>
          <p:cNvPicPr>
            <a:picLocks/>
          </p:cNvPicPr>
          <p:nvPr userDrawn="1"/>
        </p:nvPicPr>
        <p:blipFill>
          <a:blip r:link="rId11"/>
          <a:srcRect/>
          <a:stretch>
            <a:fillRect/>
          </a:stretch>
        </p:blipFill>
        <p:spPr bwMode="auto">
          <a:xfrm>
            <a:off x="0" y="0"/>
            <a:ext cx="1588" cy="1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Picture 31" descr="http://D4AD938DC65031E21AF9EE0463C292AD.dms.sberbank.ru/D4AD938DC65031E21AF9EE0463C292AD-45FDCC9C7560CF35DA88EEE9435DF9FE-059EB227FE4DBB45BC02484443552864/1.png"/>
          <p:cNvPicPr>
            <a:picLocks/>
          </p:cNvPicPr>
          <p:nvPr userDrawn="1"/>
        </p:nvPicPr>
        <p:blipFill>
          <a:blip r:link="rId11"/>
          <a:srcRect/>
          <a:stretch>
            <a:fillRect/>
          </a:stretch>
        </p:blipFill>
        <p:spPr bwMode="auto">
          <a:xfrm>
            <a:off x="0" y="0"/>
            <a:ext cx="1588" cy="1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" name="Picture 32" descr="http://D4AD938DC65031E21AF9EE0463C292AD.dms.sberbank.ru/D4AD938DC65031E21AF9EE0463C292AD-45FDCC9C7560CF35DA88EEE9435DF9FE-059EB227FE4DBB45BC02484443552864/1.png"/>
          <p:cNvPicPr>
            <a:picLocks/>
          </p:cNvPicPr>
          <p:nvPr userDrawn="1"/>
        </p:nvPicPr>
        <p:blipFill>
          <a:blip r:link="rId11"/>
          <a:srcRect/>
          <a:stretch>
            <a:fillRect/>
          </a:stretch>
        </p:blipFill>
        <p:spPr bwMode="auto">
          <a:xfrm>
            <a:off x="0" y="0"/>
            <a:ext cx="1588" cy="1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" name="Picture 33" descr="http://D4AD938DC65031E21AF9EE0463C292AD.dms.sberbank.ru/D4AD938DC65031E21AF9EE0463C292AD-45FDCC9C7560CF35DA88EEE9435DF9FE-059EB227FE4DBB45BC02484443552864/1.png"/>
          <p:cNvPicPr>
            <a:picLocks/>
          </p:cNvPicPr>
          <p:nvPr userDrawn="1"/>
        </p:nvPicPr>
        <p:blipFill>
          <a:blip r:link="rId11"/>
          <a:srcRect/>
          <a:stretch>
            <a:fillRect/>
          </a:stretch>
        </p:blipFill>
        <p:spPr bwMode="auto">
          <a:xfrm>
            <a:off x="0" y="0"/>
            <a:ext cx="1588" cy="1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" name="Picture 34" descr="http://D4AD938DC65031E21AF9EE0463C292AD.dms.sberbank.ru/D4AD938DC65031E21AF9EE0463C292AD-45FDCC9C7560CF35DA88EEE9435DF9FE-059EB227FE4DBB45BC02484443552864/1.png"/>
          <p:cNvPicPr>
            <a:picLocks/>
          </p:cNvPicPr>
          <p:nvPr userDrawn="1"/>
        </p:nvPicPr>
        <p:blipFill>
          <a:blip r:link="rId11"/>
          <a:srcRect/>
          <a:stretch>
            <a:fillRect/>
          </a:stretch>
        </p:blipFill>
        <p:spPr bwMode="auto">
          <a:xfrm>
            <a:off x="0" y="0"/>
            <a:ext cx="1588" cy="1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" name="Picture 35" descr="http://D4AD938DC65031E21AF9EE0463C292AD.dms.sberbank.ru/D4AD938DC65031E21AF9EE0463C292AD-45FDCC9C7560CF35DA88EEE9435DF9FE-059EB227FE4DBB45BC02484443552864/1.png"/>
          <p:cNvPicPr>
            <a:picLocks/>
          </p:cNvPicPr>
          <p:nvPr userDrawn="1"/>
        </p:nvPicPr>
        <p:blipFill>
          <a:blip r:link="rId11"/>
          <a:srcRect/>
          <a:stretch>
            <a:fillRect/>
          </a:stretch>
        </p:blipFill>
        <p:spPr bwMode="auto">
          <a:xfrm>
            <a:off x="0" y="0"/>
            <a:ext cx="1588" cy="1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" name="Picture 36" descr="http://D4AD938DC65031E21AF9EE0463C292AD.dms.sberbank.ru/D4AD938DC65031E21AF9EE0463C292AD-45FDCC9C7560CF35DA88EEE9435DF9FE-059EB227FE4DBB45BC02484443552864/1.png"/>
          <p:cNvPicPr>
            <a:picLocks/>
          </p:cNvPicPr>
          <p:nvPr userDrawn="1"/>
        </p:nvPicPr>
        <p:blipFill>
          <a:blip r:link="rId11"/>
          <a:srcRect/>
          <a:stretch>
            <a:fillRect/>
          </a:stretch>
        </p:blipFill>
        <p:spPr bwMode="auto">
          <a:xfrm>
            <a:off x="0" y="0"/>
            <a:ext cx="1588" cy="1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" name="Picture 37" descr="http://D4AD938DC65031E21AF9EE0463C292AD.dms.sberbank.ru/D4AD938DC65031E21AF9EE0463C292AD-45FDCC9C7560CF35DA88EEE9435DF9FE-059EB227FE4DBB45BC02484443552864/1.png"/>
          <p:cNvPicPr>
            <a:picLocks/>
          </p:cNvPicPr>
          <p:nvPr userDrawn="1"/>
        </p:nvPicPr>
        <p:blipFill>
          <a:blip r:link="rId11"/>
          <a:srcRect/>
          <a:stretch>
            <a:fillRect/>
          </a:stretch>
        </p:blipFill>
        <p:spPr bwMode="auto">
          <a:xfrm>
            <a:off x="0" y="0"/>
            <a:ext cx="1588" cy="1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" name="Picture 38" descr="http://D4AD938DC65031E21AF9EE0463C292AD.dms.sberbank.ru/D4AD938DC65031E21AF9EE0463C292AD-45FDCC9C7560CF35DA88EEE9435DF9FE-059EB227FE4DBB45BC02484443552864/1.png"/>
          <p:cNvPicPr>
            <a:picLocks/>
          </p:cNvPicPr>
          <p:nvPr userDrawn="1"/>
        </p:nvPicPr>
        <p:blipFill>
          <a:blip r:link="rId11"/>
          <a:srcRect/>
          <a:stretch>
            <a:fillRect/>
          </a:stretch>
        </p:blipFill>
        <p:spPr bwMode="auto">
          <a:xfrm>
            <a:off x="0" y="0"/>
            <a:ext cx="1588" cy="1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" name="Picture 39" descr="http://D4AD938DC65031E21AF9EE0463C292AD.dms.sberbank.ru/D4AD938DC65031E21AF9EE0463C292AD-45FDCC9C7560CF35DA88EEE9435DF9FE-059EB227FE4DBB45BC02484443552864/1.png"/>
          <p:cNvPicPr>
            <a:picLocks/>
          </p:cNvPicPr>
          <p:nvPr userDrawn="1"/>
        </p:nvPicPr>
        <p:blipFill>
          <a:blip r:link="rId11"/>
          <a:srcRect/>
          <a:stretch>
            <a:fillRect/>
          </a:stretch>
        </p:blipFill>
        <p:spPr bwMode="auto">
          <a:xfrm>
            <a:off x="0" y="0"/>
            <a:ext cx="1588" cy="1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" name="Picture 40" descr="http://D4AD938DC65031E21AF9EE0463C292AD.dms.sberbank.ru/D4AD938DC65031E21AF9EE0463C292AD-45FDCC9C7560CF35DA88EEE9435DF9FE-059EB227FE4DBB45BC02484443552864/1.png"/>
          <p:cNvPicPr>
            <a:picLocks/>
          </p:cNvPicPr>
          <p:nvPr userDrawn="1"/>
        </p:nvPicPr>
        <p:blipFill>
          <a:blip r:link="rId11"/>
          <a:srcRect/>
          <a:stretch>
            <a:fillRect/>
          </a:stretch>
        </p:blipFill>
        <p:spPr bwMode="auto">
          <a:xfrm>
            <a:off x="0" y="0"/>
            <a:ext cx="1588" cy="1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" name="Picture 41" descr="http://D4AD938DC65031E21AF9EE0463C292AD.dms.sberbank.ru/D4AD938DC65031E21AF9EE0463C292AD-45FDCC9C7560CF35DA88EEE9435DF9FE-059EB227FE4DBB45BC02484443552864/1.png"/>
          <p:cNvPicPr>
            <a:picLocks/>
          </p:cNvPicPr>
          <p:nvPr userDrawn="1"/>
        </p:nvPicPr>
        <p:blipFill>
          <a:blip r:link="rId11"/>
          <a:srcRect/>
          <a:stretch>
            <a:fillRect/>
          </a:stretch>
        </p:blipFill>
        <p:spPr bwMode="auto">
          <a:xfrm>
            <a:off x="0" y="0"/>
            <a:ext cx="1588" cy="1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775385" y="622800"/>
            <a:ext cx="10642708" cy="271200"/>
          </a:xfrm>
        </p:spPr>
        <p:txBody>
          <a:bodyPr/>
          <a:lstStyle>
            <a:lvl1pPr>
              <a:defRPr>
                <a:solidFill>
                  <a:srgbClr val="374140"/>
                </a:solidFill>
                <a:latin typeface="+mj-lt"/>
                <a:sym typeface="Trebuchet MS" panose="020B0603020202020204" pitchFamily="34" charset="0"/>
              </a:defRPr>
            </a:lvl1pPr>
          </a:lstStyle>
          <a:p>
            <a:r>
              <a:rPr lang="ru-RU" dirty="0"/>
              <a:t>Образец заголовка</a:t>
            </a:r>
            <a:endParaRPr lang="en-US" dirty="0"/>
          </a:p>
        </p:txBody>
      </p:sp>
      <p:sp>
        <p:nvSpPr>
          <p:cNvPr id="28" name="Date Placeholder 56"/>
          <p:cNvSpPr>
            <a:spLocks noGrp="1"/>
          </p:cNvSpPr>
          <p:nvPr>
            <p:ph type="dt" sz="half" idx="10"/>
          </p:nvPr>
        </p:nvSpPr>
        <p:spPr>
          <a:xfrm>
            <a:off x="9739313" y="6405563"/>
            <a:ext cx="1271587" cy="153987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800">
                <a:solidFill>
                  <a:schemeClr val="bg1">
                    <a:lumMod val="50000"/>
                  </a:schemeClr>
                </a:solidFill>
                <a:latin typeface="+mn-lt"/>
                <a:sym typeface="Trebuchet MS" panose="020B0603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. Title and Text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Object 2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028595" name="think-cell Slide" r:id="rId7" imgW="360" imgH="360" progId="">
                  <p:embed/>
                </p:oleObj>
              </mc:Choice>
              <mc:Fallback>
                <p:oleObj name="think-cell Slide" r:id="rId7" imgW="360" imgH="360" progId="">
                  <p:embed/>
                  <p:pic>
                    <p:nvPicPr>
                      <p:cNvPr id="0" name="Picture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Rectangle 2" hidden="1"/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195263" cy="158750"/>
          </a:xfrm>
          <a:prstGeom prst="rect">
            <a:avLst/>
          </a:prstGeom>
          <a:solidFill>
            <a:srgbClr val="0077BE"/>
          </a:solidFill>
          <a:ln w="9525" cap="rnd" cmpd="sng" algn="ctr">
            <a:solidFill>
              <a:srgbClr val="0077BE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958" dirty="0" err="1">
              <a:solidFill>
                <a:srgbClr val="FFFFFF"/>
              </a:solidFill>
              <a:ea typeface="+mj-ea"/>
              <a:cs typeface="+mj-cs"/>
              <a:sym typeface="Trebuchet MS" panose="020B0603020202020204" pitchFamily="34" charset="0"/>
            </a:endParaRPr>
          </a:p>
        </p:txBody>
      </p:sp>
      <p:sp>
        <p:nvSpPr>
          <p:cNvPr id="8" name="Page"/>
          <p:cNvSpPr txBox="1"/>
          <p:nvPr userDrawn="1"/>
        </p:nvSpPr>
        <p:spPr>
          <a:xfrm>
            <a:off x="11337925" y="6408738"/>
            <a:ext cx="381000" cy="150812"/>
          </a:xfrm>
          <a:prstGeom prst="rect">
            <a:avLst/>
          </a:prstGeom>
          <a:noFill/>
        </p:spPr>
        <p:txBody>
          <a:bodyPr lIns="0" tIns="0" rIns="0" bIns="0" anchor="b">
            <a:spAutoFit/>
          </a:bodyPr>
          <a:lstStyle/>
          <a:p>
            <a:pPr algn="r" defTabSz="895169" fontAlgn="auto">
              <a:spcBef>
                <a:spcPts val="0"/>
              </a:spcBef>
              <a:spcAft>
                <a:spcPts val="0"/>
              </a:spcAft>
              <a:defRPr/>
            </a:pPr>
            <a:fld id="{BA919AAA-A651-4F6E-B91C-02014B66C7B9}" type="slidenum">
              <a:rPr lang="en-US" sz="979">
                <a:solidFill>
                  <a:schemeClr val="bg1">
                    <a:lumMod val="50000"/>
                  </a:schemeClr>
                </a:solidFill>
                <a:latin typeface="+mn-lt"/>
                <a:sym typeface="Trebuchet MS" panose="020B0603020202020204" pitchFamily="34" charset="0"/>
              </a:rPr>
              <a:pPr algn="r" defTabSz="895169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sz="979" dirty="0">
              <a:solidFill>
                <a:schemeClr val="bg1">
                  <a:lumMod val="50000"/>
                </a:schemeClr>
              </a:solidFill>
              <a:latin typeface="+mn-lt"/>
              <a:sym typeface="Trebuchet MS" panose="020B0603020202020204" pitchFamily="34" charset="0"/>
            </a:endParaRPr>
          </a:p>
        </p:txBody>
      </p:sp>
      <p:graphicFrame>
        <p:nvGraphicFramePr>
          <p:cNvPr id="9" name="Object 3"/>
          <p:cNvGraphicFramePr>
            <a:graphicFrameLocks noChangeAspect="1"/>
          </p:cNvGraphicFramePr>
          <p:nvPr>
            <p:custDataLst>
              <p:tags r:id="rId4"/>
            </p:custData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028596" name="think-cell Slide" r:id="rId9" imgW="360" imgH="360" progId="">
                  <p:embed/>
                </p:oleObj>
              </mc:Choice>
              <mc:Fallback>
                <p:oleObj name="think-cell Slide" r:id="rId9" imgW="360" imgH="360" progId="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Rectangle 1" hidden="1">
            <a:extLst/>
          </p:cNvPr>
          <p:cNvSpPr/>
          <p:nvPr userDrawn="1">
            <p:custDataLst>
              <p:tags r:id="rId5"/>
            </p:custDataLst>
          </p:nvPr>
        </p:nvSpPr>
        <p:spPr>
          <a:xfrm>
            <a:off x="0" y="0"/>
            <a:ext cx="195263" cy="158750"/>
          </a:xfrm>
          <a:prstGeom prst="rect">
            <a:avLst/>
          </a:prstGeom>
          <a:solidFill>
            <a:srgbClr val="0077BE"/>
          </a:solidFill>
          <a:ln w="9525" cap="rnd" cmpd="sng" algn="ctr">
            <a:solidFill>
              <a:srgbClr val="0077BE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958" dirty="0" err="1">
              <a:solidFill>
                <a:srgbClr val="FFFFFF"/>
              </a:solidFill>
              <a:ea typeface="+mj-ea"/>
              <a:cs typeface="+mj-cs"/>
              <a:sym typeface="Trebuchet MS" panose="020B0603020202020204" pitchFamily="34" charset="0"/>
            </a:endParaRP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775385" y="622801"/>
            <a:ext cx="10642708" cy="276999"/>
          </a:xfrm>
        </p:spPr>
        <p:txBody>
          <a:bodyPr/>
          <a:lstStyle>
            <a:lvl1pPr>
              <a:defRPr sz="1958">
                <a:solidFill>
                  <a:srgbClr val="374140"/>
                </a:solidFill>
                <a:latin typeface="+mj-lt"/>
                <a:sym typeface="Trebuchet MS" panose="020B0603020202020204" pitchFamily="34" charset="0"/>
              </a:defRPr>
            </a:lvl1pPr>
          </a:lstStyle>
          <a:p>
            <a:r>
              <a:rPr lang="ru-RU" dirty="0"/>
              <a:t>Образец заголовка</a:t>
            </a:r>
            <a:endParaRPr lang="en-US" dirty="0"/>
          </a:p>
        </p:txBody>
      </p:sp>
      <p:sp>
        <p:nvSpPr>
          <p:cNvPr id="4" name="Text Placeholder 3">
            <a:extLst/>
          </p:cNvPr>
          <p:cNvSpPr>
            <a:spLocks noGrp="1"/>
          </p:cNvSpPr>
          <p:nvPr>
            <p:ph type="body" sz="quarter" idx="10"/>
          </p:nvPr>
        </p:nvSpPr>
        <p:spPr>
          <a:xfrm>
            <a:off x="774647" y="2085628"/>
            <a:ext cx="10643445" cy="4057593"/>
          </a:xfrm>
        </p:spPr>
        <p:txBody>
          <a:bodyPr/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979"/>
            </a:lvl1pPr>
            <a:lvl2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979"/>
            </a:lvl2pPr>
            <a:lvl3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979"/>
            </a:lvl3pPr>
            <a:lvl4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371"/>
            </a:lvl4pPr>
            <a:lvl5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371"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</p:cSld>
  <p:clrMapOvr>
    <a:masterClrMapping/>
  </p:clrMapOvr>
  <p:transition>
    <p:fade/>
  </p:transition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. Gray slice heading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2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029619" name="think-cell Slide" r:id="rId7" imgW="360" imgH="360" progId="">
                  <p:embed/>
                </p:oleObj>
              </mc:Choice>
              <mc:Fallback>
                <p:oleObj name="think-cell Slide" r:id="rId7" imgW="360" imgH="360" progId="">
                  <p:embed/>
                  <p:pic>
                    <p:nvPicPr>
                      <p:cNvPr id="0" name="Picture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Rectangle 2" hidden="1"/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195263" cy="158750"/>
          </a:xfrm>
          <a:prstGeom prst="rect">
            <a:avLst/>
          </a:prstGeom>
          <a:solidFill>
            <a:srgbClr val="0077BE"/>
          </a:solidFill>
          <a:ln w="9525" cap="rnd" cmpd="sng" algn="ctr">
            <a:solidFill>
              <a:srgbClr val="0077BE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958" dirty="0" err="1">
              <a:solidFill>
                <a:srgbClr val="FFFFFF"/>
              </a:solidFill>
              <a:ea typeface="+mj-ea"/>
              <a:cs typeface="+mj-cs"/>
              <a:sym typeface="Trebuchet MS" panose="020B0603020202020204" pitchFamily="34" charset="0"/>
            </a:endParaRPr>
          </a:p>
        </p:txBody>
      </p:sp>
      <p:sp>
        <p:nvSpPr>
          <p:cNvPr id="6" name="Page"/>
          <p:cNvSpPr txBox="1"/>
          <p:nvPr userDrawn="1"/>
        </p:nvSpPr>
        <p:spPr>
          <a:xfrm>
            <a:off x="11337925" y="6408738"/>
            <a:ext cx="381000" cy="150812"/>
          </a:xfrm>
          <a:prstGeom prst="rect">
            <a:avLst/>
          </a:prstGeom>
          <a:noFill/>
        </p:spPr>
        <p:txBody>
          <a:bodyPr lIns="0" tIns="0" rIns="0" bIns="0" anchor="b">
            <a:spAutoFit/>
          </a:bodyPr>
          <a:lstStyle/>
          <a:p>
            <a:pPr algn="r" defTabSz="895169" fontAlgn="auto">
              <a:spcBef>
                <a:spcPts val="0"/>
              </a:spcBef>
              <a:spcAft>
                <a:spcPts val="0"/>
              </a:spcAft>
              <a:defRPr/>
            </a:pPr>
            <a:fld id="{66D9DD38-0C1F-41C5-99A2-AAE0AFF9FD4E}" type="slidenum">
              <a:rPr lang="en-US" sz="979">
                <a:solidFill>
                  <a:schemeClr val="bg1">
                    <a:lumMod val="50000"/>
                  </a:schemeClr>
                </a:solidFill>
                <a:latin typeface="+mn-lt"/>
                <a:sym typeface="Trebuchet MS" panose="020B0603020202020204" pitchFamily="34" charset="0"/>
              </a:rPr>
              <a:pPr algn="r" defTabSz="895169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sz="979" dirty="0">
              <a:solidFill>
                <a:schemeClr val="bg1">
                  <a:lumMod val="50000"/>
                </a:schemeClr>
              </a:solidFill>
              <a:latin typeface="+mn-lt"/>
              <a:sym typeface="Trebuchet MS" panose="020B0603020202020204" pitchFamily="34" charset="0"/>
            </a:endParaRPr>
          </a:p>
        </p:txBody>
      </p:sp>
      <p:graphicFrame>
        <p:nvGraphicFramePr>
          <p:cNvPr id="7" name="Object 3"/>
          <p:cNvGraphicFramePr>
            <a:graphicFrameLocks noChangeAspect="1"/>
          </p:cNvGraphicFramePr>
          <p:nvPr>
            <p:custDataLst>
              <p:tags r:id="rId4"/>
            </p:custData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029620" name="think-cell Slide" r:id="rId9" imgW="360" imgH="360" progId="">
                  <p:embed/>
                </p:oleObj>
              </mc:Choice>
              <mc:Fallback>
                <p:oleObj name="think-cell Slide" r:id="rId9" imgW="360" imgH="360" progId="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Rectangle 1" hidden="1">
            <a:extLst/>
          </p:cNvPr>
          <p:cNvSpPr/>
          <p:nvPr userDrawn="1">
            <p:custDataLst>
              <p:tags r:id="rId5"/>
            </p:custDataLst>
          </p:nvPr>
        </p:nvSpPr>
        <p:spPr>
          <a:xfrm>
            <a:off x="0" y="0"/>
            <a:ext cx="195263" cy="158750"/>
          </a:xfrm>
          <a:prstGeom prst="rect">
            <a:avLst/>
          </a:prstGeom>
          <a:solidFill>
            <a:srgbClr val="0077BE"/>
          </a:solidFill>
          <a:ln w="9525" cap="rnd" cmpd="sng" algn="ctr">
            <a:solidFill>
              <a:srgbClr val="0077BE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349" dirty="0" err="1">
              <a:solidFill>
                <a:srgbClr val="FFFFFF"/>
              </a:solidFill>
              <a:ea typeface="+mj-ea"/>
              <a:cs typeface="+mj-cs"/>
              <a:sym typeface="Trebuchet MS" panose="020B0603020202020204" pitchFamily="34" charset="0"/>
            </a:endParaRPr>
          </a:p>
        </p:txBody>
      </p:sp>
      <p:sp>
        <p:nvSpPr>
          <p:cNvPr id="11" name="PanelGray"/>
          <p:cNvSpPr/>
          <p:nvPr userDrawn="1"/>
        </p:nvSpPr>
        <p:spPr bwMode="white">
          <a:xfrm>
            <a:off x="0" y="-1588"/>
            <a:ext cx="4737100" cy="6859588"/>
          </a:xfrm>
          <a:prstGeom prst="rect">
            <a:avLst/>
          </a:prstGeom>
          <a:solidFill>
            <a:srgbClr val="F2F2F2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9519" tIns="44760" rIns="89519" bIns="44760"/>
          <a:lstStyle/>
          <a:p>
            <a:pPr fontAlgn="auto">
              <a:lnSpc>
                <a:spcPct val="90000"/>
              </a:lnSpc>
              <a:spcBef>
                <a:spcPts val="0"/>
              </a:spcBef>
              <a:spcAft>
                <a:spcPts val="979"/>
              </a:spcAft>
              <a:defRPr/>
            </a:pPr>
            <a:endParaRPr lang="en-US" sz="1175" dirty="0">
              <a:solidFill>
                <a:schemeClr val="bg1"/>
              </a:solidFill>
              <a:sym typeface="Trebuchet MS" panose="020B0603020202020204" pitchFamily="34" charset="0"/>
            </a:endParaRPr>
          </a:p>
        </p:txBody>
      </p:sp>
      <p:sp>
        <p:nvSpPr>
          <p:cNvPr id="8" name="Subtitle 2"/>
          <p:cNvSpPr>
            <a:spLocks noGrp="1"/>
          </p:cNvSpPr>
          <p:nvPr>
            <p:ph type="subTitle" idx="13"/>
          </p:nvPr>
        </p:nvSpPr>
        <p:spPr>
          <a:xfrm>
            <a:off x="775385" y="2158989"/>
            <a:ext cx="3640123" cy="541687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566">
                <a:solidFill>
                  <a:srgbClr val="374140"/>
                </a:solidFill>
                <a:latin typeface="+mn-lt"/>
                <a:sym typeface="Trebuchet MS" panose="020B0603020202020204" pitchFamily="34" charset="0"/>
              </a:defRPr>
            </a:lvl1pPr>
            <a:lvl2pPr marL="447584" indent="0" algn="ctr">
              <a:buNone/>
              <a:defRPr sz="1958"/>
            </a:lvl2pPr>
            <a:lvl3pPr marL="895169" indent="0" algn="ctr">
              <a:buNone/>
              <a:defRPr sz="1762"/>
            </a:lvl3pPr>
            <a:lvl4pPr marL="1342754" indent="0" algn="ctr">
              <a:buNone/>
              <a:defRPr sz="1566"/>
            </a:lvl4pPr>
            <a:lvl5pPr marL="1790338" indent="0" algn="ctr">
              <a:buNone/>
              <a:defRPr sz="1566"/>
            </a:lvl5pPr>
            <a:lvl6pPr marL="2237923" indent="0" algn="ctr">
              <a:buNone/>
              <a:defRPr sz="1566"/>
            </a:lvl6pPr>
            <a:lvl7pPr marL="2685507" indent="0" algn="ctr">
              <a:buNone/>
              <a:defRPr sz="1566"/>
            </a:lvl7pPr>
            <a:lvl8pPr marL="3133092" indent="0" algn="ctr">
              <a:buNone/>
              <a:defRPr sz="1566"/>
            </a:lvl8pPr>
            <a:lvl9pPr marL="3580676" indent="0" algn="ctr">
              <a:buNone/>
              <a:defRPr sz="1566"/>
            </a:lvl9pPr>
          </a:lstStyle>
          <a:p>
            <a:r>
              <a:rPr lang="ru-RU" dirty="0"/>
              <a:t>Образец подзаголовка</a:t>
            </a:r>
            <a:endParaRPr lang="en-US" dirty="0"/>
          </a:p>
        </p:txBody>
      </p:sp>
      <p:sp>
        <p:nvSpPr>
          <p:cNvPr id="9" name="Title 4"/>
          <p:cNvSpPr>
            <a:spLocks noGrp="1"/>
          </p:cNvSpPr>
          <p:nvPr>
            <p:ph type="title"/>
          </p:nvPr>
        </p:nvSpPr>
        <p:spPr>
          <a:xfrm>
            <a:off x="775385" y="1227050"/>
            <a:ext cx="3640123" cy="664797"/>
          </a:xfrm>
        </p:spPr>
        <p:txBody>
          <a:bodyPr>
            <a:noAutofit/>
          </a:bodyPr>
          <a:lstStyle>
            <a:lvl1pPr>
              <a:defRPr sz="2349">
                <a:solidFill>
                  <a:srgbClr val="374140"/>
                </a:solidFill>
                <a:latin typeface="+mj-lt"/>
                <a:sym typeface="Trebuchet MS" panose="020B0603020202020204" pitchFamily="34" charset="0"/>
              </a:defRPr>
            </a:lvl1pPr>
          </a:lstStyle>
          <a:p>
            <a:r>
              <a:rPr lang="ru-RU" dirty="0"/>
              <a:t>Образец заголовка</a:t>
            </a:r>
            <a:endParaRPr lang="en-US" dirty="0"/>
          </a:p>
        </p:txBody>
      </p:sp>
      <p:sp>
        <p:nvSpPr>
          <p:cNvPr id="12" name="Date Placeholder 3"/>
          <p:cNvSpPr>
            <a:spLocks noGrp="1"/>
          </p:cNvSpPr>
          <p:nvPr>
            <p:ph type="dt" sz="half" idx="14"/>
          </p:nvPr>
        </p:nvSpPr>
        <p:spPr>
          <a:xfrm>
            <a:off x="9739313" y="6405563"/>
            <a:ext cx="1271587" cy="153987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800">
                <a:solidFill>
                  <a:schemeClr val="bg1">
                    <a:lumMod val="50000"/>
                  </a:schemeClr>
                </a:solidFill>
                <a:latin typeface="+mn-lt"/>
                <a:sym typeface="Trebuchet MS" panose="020B0603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. Section header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030138" name="think-cell Slide" r:id="rId5" imgW="360" imgH="360" progId="">
                  <p:embed/>
                </p:oleObj>
              </mc:Choice>
              <mc:Fallback>
                <p:oleObj name="think-cell Slide" r:id="rId5" imgW="360" imgH="360" progId="">
                  <p:embed/>
                  <p:pic>
                    <p:nvPicPr>
                      <p:cNvPr id="0" name="Picture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ectangle 2" hidden="1"/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195263" cy="158750"/>
          </a:xfrm>
          <a:prstGeom prst="rect">
            <a:avLst/>
          </a:prstGeom>
          <a:solidFill>
            <a:srgbClr val="0077BE"/>
          </a:solidFill>
          <a:ln w="9525" cap="rnd" cmpd="sng" algn="ctr">
            <a:solidFill>
              <a:srgbClr val="0077BE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958" dirty="0" err="1">
              <a:solidFill>
                <a:srgbClr val="FFFFFF"/>
              </a:solidFill>
              <a:ea typeface="+mj-ea"/>
              <a:cs typeface="+mj-cs"/>
              <a:sym typeface="Trebuchet MS" panose="020B0603020202020204" pitchFamily="34" charset="0"/>
            </a:endParaRPr>
          </a:p>
        </p:txBody>
      </p:sp>
      <p:sp>
        <p:nvSpPr>
          <p:cNvPr id="5" name="Page"/>
          <p:cNvSpPr txBox="1"/>
          <p:nvPr userDrawn="1"/>
        </p:nvSpPr>
        <p:spPr>
          <a:xfrm>
            <a:off x="11337925" y="6408738"/>
            <a:ext cx="381000" cy="150812"/>
          </a:xfrm>
          <a:prstGeom prst="rect">
            <a:avLst/>
          </a:prstGeom>
          <a:noFill/>
        </p:spPr>
        <p:txBody>
          <a:bodyPr lIns="0" tIns="0" rIns="0" bIns="0" anchor="b">
            <a:spAutoFit/>
          </a:bodyPr>
          <a:lstStyle/>
          <a:p>
            <a:pPr algn="r" defTabSz="895169" fontAlgn="auto">
              <a:spcBef>
                <a:spcPts val="0"/>
              </a:spcBef>
              <a:spcAft>
                <a:spcPts val="0"/>
              </a:spcAft>
              <a:defRPr/>
            </a:pPr>
            <a:fld id="{DB017B68-0EB3-4DC0-9565-036BAEE46BA7}" type="slidenum">
              <a:rPr lang="en-US" sz="979">
                <a:solidFill>
                  <a:schemeClr val="bg1">
                    <a:lumMod val="50000"/>
                  </a:schemeClr>
                </a:solidFill>
                <a:latin typeface="+mn-lt"/>
                <a:sym typeface="Trebuchet MS" panose="020B0603020202020204" pitchFamily="34" charset="0"/>
              </a:rPr>
              <a:pPr algn="r" defTabSz="895169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sz="979" dirty="0">
              <a:solidFill>
                <a:schemeClr val="bg1">
                  <a:lumMod val="50000"/>
                </a:schemeClr>
              </a:solidFill>
              <a:latin typeface="+mn-lt"/>
              <a:sym typeface="Trebuchet MS" panose="020B0603020202020204" pitchFamily="34" charset="0"/>
            </a:endParaRPr>
          </a:p>
        </p:txBody>
      </p:sp>
      <p:sp>
        <p:nvSpPr>
          <p:cNvPr id="6" name="Square"/>
          <p:cNvSpPr>
            <a:spLocks noChangeAspect="1"/>
          </p:cNvSpPr>
          <p:nvPr userDrawn="1"/>
        </p:nvSpPr>
        <p:spPr bwMode="white">
          <a:xfrm>
            <a:off x="1090613" y="1457325"/>
            <a:ext cx="1127125" cy="919163"/>
          </a:xfrm>
          <a:prstGeom prst="rect">
            <a:avLst/>
          </a:prstGeom>
          <a:noFill/>
          <a:ln w="9525">
            <a:solidFill>
              <a:schemeClr val="tx2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175" dirty="0">
              <a:solidFill>
                <a:schemeClr val="bg1"/>
              </a:solidFill>
              <a:sym typeface="Trebuchet MS" panose="020B0603020202020204" pitchFamily="34" charset="0"/>
            </a:endParaRPr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 bwMode="blackWhite">
          <a:xfrm>
            <a:off x="1089969" y="2668041"/>
            <a:ext cx="10013539" cy="3201026"/>
          </a:xfrm>
          <a:prstGeom prst="rect">
            <a:avLst/>
          </a:prstGeom>
          <a:ln w="9525">
            <a:noFill/>
          </a:ln>
          <a:extLst/>
        </p:spPr>
        <p:txBody>
          <a:bodyPr lIns="274320" tIns="274320" rIns="274320" bIns="137160" anchor="b">
            <a:noAutofit/>
          </a:bodyPr>
          <a:lstStyle>
            <a:lvl1pPr marL="0" algn="l" defTabSz="895169" rtl="0" eaLnBrk="1" fontAlgn="auto" latinLnBrk="0" hangingPunct="1">
              <a:lnSpc>
                <a:spcPts val="5874"/>
              </a:lnSpc>
              <a:spcBef>
                <a:spcPts val="0"/>
              </a:spcBef>
              <a:spcAft>
                <a:spcPts val="0"/>
              </a:spcAft>
              <a:defRPr lang="en-US" sz="4308" kern="1200" baseline="0" dirty="0">
                <a:solidFill>
                  <a:srgbClr val="0077BE"/>
                </a:solidFill>
                <a:latin typeface="+mj-lt"/>
                <a:ea typeface="+mn-ea"/>
                <a:cs typeface="Arial" panose="020B0604020202020204" pitchFamily="34" charset="0"/>
                <a:sym typeface="Trebuchet MS" panose="020B0603020202020204" pitchFamily="34" charset="0"/>
              </a:defRPr>
            </a:lvl1pPr>
          </a:lstStyle>
          <a:p>
            <a:r>
              <a:rPr lang="ru-RU" dirty="0"/>
              <a:t>Образец заголовка</a:t>
            </a:r>
            <a:endParaRPr lang="en-US" dirty="0"/>
          </a:p>
        </p:txBody>
      </p:sp>
      <p:sp>
        <p:nvSpPr>
          <p:cNvPr id="7" name="Date Placeholder 8"/>
          <p:cNvSpPr>
            <a:spLocks noGrp="1"/>
          </p:cNvSpPr>
          <p:nvPr>
            <p:ph type="dt" sz="half" idx="10"/>
          </p:nvPr>
        </p:nvSpPr>
        <p:spPr>
          <a:xfrm>
            <a:off x="9739313" y="6405563"/>
            <a:ext cx="1271587" cy="153987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800">
                <a:solidFill>
                  <a:schemeClr val="bg1">
                    <a:lumMod val="50000"/>
                  </a:schemeClr>
                </a:solidFill>
                <a:latin typeface="+mn-lt"/>
                <a:sym typeface="Trebuchet MS" panose="020B0603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. Section header line">
    <p:bg bwMode="blackWhite"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031162" name="think-cell Slide" r:id="rId5" imgW="360" imgH="360" progId="">
                  <p:embed/>
                </p:oleObj>
              </mc:Choice>
              <mc:Fallback>
                <p:oleObj name="think-cell Slide" r:id="rId5" imgW="360" imgH="360" progId="">
                  <p:embed/>
                  <p:pic>
                    <p:nvPicPr>
                      <p:cNvPr id="0" name="Picture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ectangle 2" hidden="1"/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195263" cy="158750"/>
          </a:xfrm>
          <a:prstGeom prst="rect">
            <a:avLst/>
          </a:prstGeom>
          <a:solidFill>
            <a:srgbClr val="0077BE"/>
          </a:solidFill>
          <a:ln w="9525" cap="rnd" cmpd="sng" algn="ctr">
            <a:solidFill>
              <a:srgbClr val="0077BE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958" dirty="0" err="1">
              <a:solidFill>
                <a:srgbClr val="FFFFFF"/>
              </a:solidFill>
              <a:ea typeface="+mj-ea"/>
              <a:cs typeface="+mj-cs"/>
              <a:sym typeface="Trebuchet MS" panose="020B0603020202020204" pitchFamily="34" charset="0"/>
            </a:endParaRPr>
          </a:p>
        </p:txBody>
      </p:sp>
      <p:sp>
        <p:nvSpPr>
          <p:cNvPr id="5" name="Page"/>
          <p:cNvSpPr txBox="1"/>
          <p:nvPr userDrawn="1"/>
        </p:nvSpPr>
        <p:spPr>
          <a:xfrm>
            <a:off x="11337925" y="6408738"/>
            <a:ext cx="381000" cy="150812"/>
          </a:xfrm>
          <a:prstGeom prst="rect">
            <a:avLst/>
          </a:prstGeom>
          <a:noFill/>
        </p:spPr>
        <p:txBody>
          <a:bodyPr lIns="0" tIns="0" rIns="0" bIns="0" anchor="b">
            <a:spAutoFit/>
          </a:bodyPr>
          <a:lstStyle/>
          <a:p>
            <a:pPr algn="r" defTabSz="895169" fontAlgn="auto">
              <a:spcBef>
                <a:spcPts val="0"/>
              </a:spcBef>
              <a:spcAft>
                <a:spcPts val="0"/>
              </a:spcAft>
              <a:defRPr/>
            </a:pPr>
            <a:fld id="{33CC972B-58BD-420C-9C3E-34C060D7DAB3}" type="slidenum">
              <a:rPr lang="en-US" sz="979">
                <a:solidFill>
                  <a:schemeClr val="bg1">
                    <a:lumMod val="50000"/>
                  </a:schemeClr>
                </a:solidFill>
                <a:latin typeface="+mn-lt"/>
                <a:sym typeface="Trebuchet MS" panose="020B0603020202020204" pitchFamily="34" charset="0"/>
              </a:rPr>
              <a:pPr algn="r" defTabSz="895169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sz="979" dirty="0">
              <a:solidFill>
                <a:schemeClr val="bg1">
                  <a:lumMod val="50000"/>
                </a:schemeClr>
              </a:solidFill>
              <a:latin typeface="+mn-lt"/>
              <a:sym typeface="Trebuchet MS" panose="020B0603020202020204" pitchFamily="34" charset="0"/>
            </a:endParaRPr>
          </a:p>
        </p:txBody>
      </p:sp>
      <p:cxnSp>
        <p:nvCxnSpPr>
          <p:cNvPr id="6" name="Line"/>
          <p:cNvCxnSpPr/>
          <p:nvPr userDrawn="1"/>
        </p:nvCxnSpPr>
        <p:spPr bwMode="white">
          <a:xfrm>
            <a:off x="774700" y="3683000"/>
            <a:ext cx="11418888" cy="0"/>
          </a:xfrm>
          <a:prstGeom prst="line">
            <a:avLst/>
          </a:prstGeom>
          <a:ln w="19050" cmpd="sng">
            <a:solidFill>
              <a:schemeClr val="tx2"/>
            </a:solidFill>
            <a:miter lim="800000"/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itle 1"/>
          <p:cNvSpPr>
            <a:spLocks noGrp="1"/>
          </p:cNvSpPr>
          <p:nvPr>
            <p:ph type="title"/>
          </p:nvPr>
        </p:nvSpPr>
        <p:spPr bwMode="blackWhite">
          <a:xfrm>
            <a:off x="775385" y="3826800"/>
            <a:ext cx="10642708" cy="2041200"/>
          </a:xfrm>
        </p:spPr>
        <p:txBody>
          <a:bodyPr>
            <a:noAutofit/>
          </a:bodyPr>
          <a:lstStyle>
            <a:lvl1pPr>
              <a:defRPr sz="4308">
                <a:solidFill>
                  <a:srgbClr val="0077BE"/>
                </a:solidFill>
                <a:latin typeface="+mj-lt"/>
                <a:sym typeface="Trebuchet MS" panose="020B0603020202020204" pitchFamily="34" charset="0"/>
              </a:defRPr>
            </a:lvl1pPr>
          </a:lstStyle>
          <a:p>
            <a:r>
              <a:rPr lang="ru-RU" dirty="0"/>
              <a:t>Образец заголовка</a:t>
            </a:r>
            <a:endParaRPr lang="en-US" dirty="0"/>
          </a:p>
        </p:txBody>
      </p:sp>
      <p:sp>
        <p:nvSpPr>
          <p:cNvPr id="8" name="Date Placeholder 8"/>
          <p:cNvSpPr>
            <a:spLocks noGrp="1"/>
          </p:cNvSpPr>
          <p:nvPr>
            <p:ph type="dt" sz="half" idx="10"/>
          </p:nvPr>
        </p:nvSpPr>
        <p:spPr>
          <a:xfrm>
            <a:off x="9739313" y="6405563"/>
            <a:ext cx="1271587" cy="153987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800">
                <a:solidFill>
                  <a:schemeClr val="bg1">
                    <a:lumMod val="50000"/>
                  </a:schemeClr>
                </a:solidFill>
                <a:latin typeface="+mn-lt"/>
                <a:sym typeface="Trebuchet MS" panose="020B0603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. White one third">
    <p:bg>
      <p:bgPr>
        <a:gradFill rotWithShape="1">
          <a:gsLst>
            <a:gs pos="0">
              <a:srgbClr val="0077BE"/>
            </a:gs>
            <a:gs pos="100000">
              <a:srgbClr val="67BD4A"/>
            </a:gs>
          </a:gsLst>
          <a:lin ang="81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032186" name="think-cell Slide" r:id="rId5" imgW="360" imgH="360" progId="">
                  <p:embed/>
                </p:oleObj>
              </mc:Choice>
              <mc:Fallback>
                <p:oleObj name="think-cell Slide" r:id="rId5" imgW="360" imgH="360" progId="">
                  <p:embed/>
                  <p:pic>
                    <p:nvPicPr>
                      <p:cNvPr id="0" name="Picture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ectangle 1" hidden="1">
            <a:extLst/>
          </p:cNvPr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195263" cy="158750"/>
          </a:xfrm>
          <a:prstGeom prst="rect">
            <a:avLst/>
          </a:prstGeom>
          <a:solidFill>
            <a:srgbClr val="0077BE"/>
          </a:solidFill>
          <a:ln w="9525" cap="rnd" cmpd="sng" algn="ctr">
            <a:solidFill>
              <a:srgbClr val="0077BE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349" dirty="0" err="1">
              <a:solidFill>
                <a:srgbClr val="FFFFFF"/>
              </a:solidFill>
              <a:ea typeface="+mj-ea"/>
              <a:cs typeface="+mj-cs"/>
              <a:sym typeface="Trebuchet MS" panose="020B0603020202020204" pitchFamily="34" charset="0"/>
            </a:endParaRPr>
          </a:p>
        </p:txBody>
      </p:sp>
      <p:pic>
        <p:nvPicPr>
          <p:cNvPr id="5" name="Shadow"/>
          <p:cNvPicPr>
            <a:picLocks noChangeAspect="1"/>
          </p:cNvPicPr>
          <p:nvPr userDrawn="1"/>
        </p:nvPicPr>
        <p:blipFill>
          <a:blip r:embed="rId7"/>
          <a:srcRect l="29398" t="27" r="101" b="8742"/>
          <a:stretch>
            <a:fillRect/>
          </a:stretch>
        </p:blipFill>
        <p:spPr bwMode="ltGray">
          <a:xfrm>
            <a:off x="4117975" y="0"/>
            <a:ext cx="51435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PanelGray"/>
          <p:cNvSpPr/>
          <p:nvPr userDrawn="1"/>
        </p:nvSpPr>
        <p:spPr bwMode="white">
          <a:xfrm>
            <a:off x="0" y="0"/>
            <a:ext cx="4132263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175" dirty="0">
              <a:solidFill>
                <a:schemeClr val="bg1"/>
              </a:solidFill>
              <a:sym typeface="Trebuchet MS" panose="020B0603020202020204" pitchFamily="34" charset="0"/>
            </a:endParaRPr>
          </a:p>
        </p:txBody>
      </p:sp>
      <p:sp>
        <p:nvSpPr>
          <p:cNvPr id="7" name="Page"/>
          <p:cNvSpPr txBox="1"/>
          <p:nvPr userDrawn="1"/>
        </p:nvSpPr>
        <p:spPr>
          <a:xfrm>
            <a:off x="11337925" y="6408738"/>
            <a:ext cx="381000" cy="150812"/>
          </a:xfrm>
          <a:prstGeom prst="rect">
            <a:avLst/>
          </a:prstGeom>
          <a:noFill/>
        </p:spPr>
        <p:txBody>
          <a:bodyPr lIns="0" tIns="0" rIns="0" bIns="0" anchor="b">
            <a:spAutoFit/>
          </a:bodyPr>
          <a:lstStyle/>
          <a:p>
            <a:pPr algn="r" defTabSz="895169" fontAlgn="auto">
              <a:spcBef>
                <a:spcPts val="0"/>
              </a:spcBef>
              <a:spcAft>
                <a:spcPts val="0"/>
              </a:spcAft>
              <a:defRPr/>
            </a:pPr>
            <a:fld id="{5696F11B-B086-4AEF-9D0F-5E32C3A5F232}" type="slidenum">
              <a:rPr lang="en-US" sz="979">
                <a:solidFill>
                  <a:schemeClr val="bg1"/>
                </a:solidFill>
                <a:latin typeface="+mn-lt"/>
                <a:sym typeface="Trebuchet MS" panose="020B0603020202020204" pitchFamily="34" charset="0"/>
              </a:rPr>
              <a:pPr algn="r" defTabSz="895169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sz="979" dirty="0">
              <a:solidFill>
                <a:schemeClr val="bg1"/>
              </a:solidFill>
              <a:latin typeface="+mn-lt"/>
              <a:sym typeface="Trebuchet MS" panose="020B0603020202020204" pitchFamily="34" charset="0"/>
            </a:endParaRPr>
          </a:p>
        </p:txBody>
      </p:sp>
      <p:sp>
        <p:nvSpPr>
          <p:cNvPr id="25" name="Title 4"/>
          <p:cNvSpPr>
            <a:spLocks noGrp="1"/>
          </p:cNvSpPr>
          <p:nvPr>
            <p:ph type="title"/>
          </p:nvPr>
        </p:nvSpPr>
        <p:spPr>
          <a:xfrm>
            <a:off x="775385" y="2681103"/>
            <a:ext cx="3043939" cy="1495794"/>
          </a:xfrm>
          <a:prstGeom prst="rect">
            <a:avLst/>
          </a:prstGeom>
        </p:spPr>
        <p:txBody>
          <a:bodyPr anchor="ctr">
            <a:noAutofit/>
          </a:bodyPr>
          <a:lstStyle>
            <a:lvl1pPr>
              <a:defRPr sz="2349">
                <a:solidFill>
                  <a:srgbClr val="374140"/>
                </a:solidFill>
                <a:latin typeface="+mj-lt"/>
                <a:sym typeface="Trebuchet MS" panose="020B0603020202020204" pitchFamily="34" charset="0"/>
              </a:defRPr>
            </a:lvl1pPr>
          </a:lstStyle>
          <a:p>
            <a:r>
              <a:rPr lang="ru-RU" dirty="0"/>
              <a:t>Образец заголовка</a:t>
            </a:r>
            <a:endParaRPr lang="en-US" dirty="0"/>
          </a:p>
        </p:txBody>
      </p:sp>
      <p:sp>
        <p:nvSpPr>
          <p:cNvPr id="8" name="Date Placeholder 1"/>
          <p:cNvSpPr>
            <a:spLocks noGrp="1"/>
          </p:cNvSpPr>
          <p:nvPr>
            <p:ph type="dt" sz="half" idx="10"/>
          </p:nvPr>
        </p:nvSpPr>
        <p:spPr>
          <a:xfrm>
            <a:off x="9739313" y="6405563"/>
            <a:ext cx="1271587" cy="153987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800">
                <a:solidFill>
                  <a:schemeClr val="bg1"/>
                </a:solidFill>
                <a:latin typeface="+mn-lt"/>
                <a:sym typeface="Trebuchet MS" panose="020B0603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. Green highlight">
    <p:bg>
      <p:bgPr>
        <a:gradFill rotWithShape="1">
          <a:gsLst>
            <a:gs pos="0">
              <a:srgbClr val="0077BE"/>
            </a:gs>
            <a:gs pos="100000">
              <a:srgbClr val="67BD4A"/>
            </a:gs>
          </a:gsLst>
          <a:lin ang="81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033210" name="think-cell Slide" r:id="rId5" imgW="360" imgH="360" progId="">
                  <p:embed/>
                </p:oleObj>
              </mc:Choice>
              <mc:Fallback>
                <p:oleObj name="think-cell Slide" r:id="rId5" imgW="360" imgH="360" progId="">
                  <p:embed/>
                  <p:pic>
                    <p:nvPicPr>
                      <p:cNvPr id="0" name="Picture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ectangle 2" hidden="1">
            <a:extLst/>
          </p:cNvPr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195263" cy="158750"/>
          </a:xfrm>
          <a:prstGeom prst="rect">
            <a:avLst/>
          </a:prstGeom>
          <a:solidFill>
            <a:srgbClr val="0077BE"/>
          </a:solidFill>
          <a:ln w="9525" cap="rnd" cmpd="sng" algn="ctr">
            <a:solidFill>
              <a:srgbClr val="0077BE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349" dirty="0" err="1">
              <a:solidFill>
                <a:srgbClr val="FFFFFF"/>
              </a:solidFill>
              <a:ea typeface="+mj-ea"/>
              <a:cs typeface="+mj-cs"/>
              <a:sym typeface="Trebuchet MS" panose="020B0603020202020204" pitchFamily="34" charset="0"/>
            </a:endParaRPr>
          </a:p>
        </p:txBody>
      </p:sp>
      <p:pic>
        <p:nvPicPr>
          <p:cNvPr id="5" name="Shadow"/>
          <p:cNvPicPr>
            <a:picLocks noChangeAspect="1"/>
          </p:cNvPicPr>
          <p:nvPr userDrawn="1"/>
        </p:nvPicPr>
        <p:blipFill>
          <a:blip r:embed="rId7"/>
          <a:srcRect l="29398" t="27" r="101" b="8742"/>
          <a:stretch>
            <a:fillRect/>
          </a:stretch>
        </p:blipFill>
        <p:spPr bwMode="ltGray">
          <a:xfrm>
            <a:off x="7145338" y="0"/>
            <a:ext cx="51435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PanelWhite"/>
          <p:cNvSpPr/>
          <p:nvPr userDrawn="1"/>
        </p:nvSpPr>
        <p:spPr bwMode="white">
          <a:xfrm>
            <a:off x="0" y="0"/>
            <a:ext cx="7153275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175" dirty="0">
              <a:solidFill>
                <a:schemeClr val="bg1"/>
              </a:solidFill>
              <a:sym typeface="Trebuchet MS" panose="020B0603020202020204" pitchFamily="34" charset="0"/>
            </a:endParaRPr>
          </a:p>
        </p:txBody>
      </p:sp>
      <p:sp>
        <p:nvSpPr>
          <p:cNvPr id="7" name="Page"/>
          <p:cNvSpPr txBox="1"/>
          <p:nvPr userDrawn="1"/>
        </p:nvSpPr>
        <p:spPr>
          <a:xfrm>
            <a:off x="11337925" y="6408738"/>
            <a:ext cx="381000" cy="150812"/>
          </a:xfrm>
          <a:prstGeom prst="rect">
            <a:avLst/>
          </a:prstGeom>
          <a:noFill/>
        </p:spPr>
        <p:txBody>
          <a:bodyPr lIns="0" tIns="0" rIns="0" bIns="0" anchor="b">
            <a:spAutoFit/>
          </a:bodyPr>
          <a:lstStyle/>
          <a:p>
            <a:pPr algn="r" defTabSz="895169" fontAlgn="auto">
              <a:spcBef>
                <a:spcPts val="0"/>
              </a:spcBef>
              <a:spcAft>
                <a:spcPts val="0"/>
              </a:spcAft>
              <a:defRPr/>
            </a:pPr>
            <a:fld id="{432D84B1-D9A1-446A-A30C-75748D921A30}" type="slidenum">
              <a:rPr lang="en-US" sz="979">
                <a:solidFill>
                  <a:schemeClr val="bg1"/>
                </a:solidFill>
                <a:latin typeface="+mn-lt"/>
                <a:sym typeface="Trebuchet MS" panose="020B0603020202020204" pitchFamily="34" charset="0"/>
              </a:rPr>
              <a:pPr algn="r" defTabSz="895169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sz="979" dirty="0">
              <a:solidFill>
                <a:schemeClr val="bg1"/>
              </a:solidFill>
              <a:latin typeface="+mn-lt"/>
              <a:sym typeface="Trebuchet MS" panose="020B060302020202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5385" y="622800"/>
            <a:ext cx="6084150" cy="2712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374140"/>
                </a:solidFill>
                <a:latin typeface="+mj-lt"/>
                <a:sym typeface="Trebuchet MS" panose="020B0603020202020204" pitchFamily="34" charset="0"/>
              </a:defRPr>
            </a:lvl1pPr>
          </a:lstStyle>
          <a:p>
            <a:r>
              <a:rPr lang="ru-RU" dirty="0"/>
              <a:t>Образец заголовка</a:t>
            </a:r>
            <a:endParaRPr lang="en-US" dirty="0"/>
          </a:p>
        </p:txBody>
      </p:sp>
      <p:sp>
        <p:nvSpPr>
          <p:cNvPr id="8" name="Date Placeholder 2"/>
          <p:cNvSpPr>
            <a:spLocks noGrp="1"/>
          </p:cNvSpPr>
          <p:nvPr>
            <p:ph type="dt" sz="half" idx="10"/>
          </p:nvPr>
        </p:nvSpPr>
        <p:spPr>
          <a:xfrm>
            <a:off x="9739313" y="6405563"/>
            <a:ext cx="1271587" cy="153987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800">
                <a:solidFill>
                  <a:schemeClr val="bg1"/>
                </a:solidFill>
                <a:latin typeface="+mn-lt"/>
                <a:sym typeface="Trebuchet MS" panose="020B0603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. Four column green">
    <p:bg>
      <p:bgPr>
        <a:gradFill rotWithShape="1">
          <a:gsLst>
            <a:gs pos="0">
              <a:srgbClr val="0077BE"/>
            </a:gs>
            <a:gs pos="100000">
              <a:srgbClr val="67BD4A"/>
            </a:gs>
          </a:gsLst>
          <a:lin ang="81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034234" name="think-cell Slide" r:id="rId5" imgW="360" imgH="360" progId="">
                  <p:embed/>
                </p:oleObj>
              </mc:Choice>
              <mc:Fallback>
                <p:oleObj name="think-cell Slide" r:id="rId5" imgW="360" imgH="360" progId="">
                  <p:embed/>
                  <p:pic>
                    <p:nvPicPr>
                      <p:cNvPr id="0" name="Picture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ectangle 2" hidden="1">
            <a:extLst/>
          </p:cNvPr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195263" cy="158750"/>
          </a:xfrm>
          <a:prstGeom prst="rect">
            <a:avLst/>
          </a:prstGeom>
          <a:solidFill>
            <a:srgbClr val="0077BE"/>
          </a:solidFill>
          <a:ln w="9525" cap="rnd" cmpd="sng" algn="ctr">
            <a:solidFill>
              <a:srgbClr val="0077BE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349" dirty="0" err="1">
              <a:solidFill>
                <a:srgbClr val="FFFFFF"/>
              </a:solidFill>
              <a:ea typeface="+mj-ea"/>
              <a:cs typeface="+mj-cs"/>
              <a:sym typeface="Trebuchet MS" panose="020B0603020202020204" pitchFamily="34" charset="0"/>
            </a:endParaRPr>
          </a:p>
        </p:txBody>
      </p:sp>
      <p:sp>
        <p:nvSpPr>
          <p:cNvPr id="5" name="Page"/>
          <p:cNvSpPr txBox="1"/>
          <p:nvPr userDrawn="1"/>
        </p:nvSpPr>
        <p:spPr>
          <a:xfrm>
            <a:off x="11337925" y="6408738"/>
            <a:ext cx="381000" cy="150812"/>
          </a:xfrm>
          <a:prstGeom prst="rect">
            <a:avLst/>
          </a:prstGeom>
          <a:noFill/>
        </p:spPr>
        <p:txBody>
          <a:bodyPr lIns="0" tIns="0" rIns="0" bIns="0" anchor="b">
            <a:spAutoFit/>
          </a:bodyPr>
          <a:lstStyle/>
          <a:p>
            <a:pPr algn="r" defTabSz="895169" fontAlgn="auto">
              <a:spcBef>
                <a:spcPts val="0"/>
              </a:spcBef>
              <a:spcAft>
                <a:spcPts val="0"/>
              </a:spcAft>
              <a:defRPr/>
            </a:pPr>
            <a:fld id="{9C1D93C4-C90D-49EB-964A-9AF68E12DF71}" type="slidenum">
              <a:rPr lang="en-US" sz="979">
                <a:solidFill>
                  <a:schemeClr val="bg1"/>
                </a:solidFill>
                <a:latin typeface="+mn-lt"/>
                <a:sym typeface="Trebuchet MS" panose="020B0603020202020204" pitchFamily="34" charset="0"/>
              </a:rPr>
              <a:pPr algn="r" defTabSz="895169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sz="979" dirty="0">
              <a:solidFill>
                <a:schemeClr val="bg1"/>
              </a:solidFill>
              <a:latin typeface="+mn-lt"/>
              <a:sym typeface="Trebuchet MS" panose="020B0603020202020204" pitchFamily="34" charset="0"/>
            </a:endParaRPr>
          </a:p>
        </p:txBody>
      </p:sp>
      <p:pic>
        <p:nvPicPr>
          <p:cNvPr id="6" name="Shadow"/>
          <p:cNvPicPr>
            <a:picLocks noChangeAspect="1"/>
          </p:cNvPicPr>
          <p:nvPr userDrawn="1"/>
        </p:nvPicPr>
        <p:blipFill>
          <a:blip r:embed="rId7"/>
          <a:srcRect l="29398" t="27" r="101" b="8742"/>
          <a:stretch>
            <a:fillRect/>
          </a:stretch>
        </p:blipFill>
        <p:spPr bwMode="ltGray">
          <a:xfrm>
            <a:off x="8961438" y="0"/>
            <a:ext cx="512762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PanelWhite"/>
          <p:cNvSpPr/>
          <p:nvPr userDrawn="1"/>
        </p:nvSpPr>
        <p:spPr bwMode="white">
          <a:xfrm>
            <a:off x="0" y="0"/>
            <a:ext cx="8967788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175" dirty="0">
              <a:solidFill>
                <a:schemeClr val="bg1"/>
              </a:solidFill>
              <a:sym typeface="Trebuchet MS" panose="020B060302020202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5385" y="622800"/>
            <a:ext cx="7909689" cy="2712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374140"/>
                </a:solidFill>
                <a:latin typeface="+mj-lt"/>
                <a:sym typeface="Trebuchet MS" panose="020B0603020202020204" pitchFamily="34" charset="0"/>
              </a:defRPr>
            </a:lvl1pPr>
          </a:lstStyle>
          <a:p>
            <a:r>
              <a:rPr lang="ru-RU" dirty="0"/>
              <a:t>Образец заголовка</a:t>
            </a:r>
            <a:endParaRPr lang="en-US" dirty="0"/>
          </a:p>
        </p:txBody>
      </p:sp>
      <p:sp>
        <p:nvSpPr>
          <p:cNvPr id="8" name="Date Placeholder 4"/>
          <p:cNvSpPr>
            <a:spLocks noGrp="1"/>
          </p:cNvSpPr>
          <p:nvPr userDrawn="1">
            <p:ph type="dt" sz="half" idx="10"/>
          </p:nvPr>
        </p:nvSpPr>
        <p:spPr>
          <a:xfrm>
            <a:off x="9739313" y="6405563"/>
            <a:ext cx="1271587" cy="153987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800">
                <a:solidFill>
                  <a:schemeClr val="bg1"/>
                </a:solidFill>
                <a:latin typeface="+mn-lt"/>
                <a:sym typeface="Trebuchet MS" panose="020B0603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26" Type="http://schemas.openxmlformats.org/officeDocument/2006/relationships/slideLayout" Target="../slideLayouts/slideLayout26.xml"/><Relationship Id="rId21" Type="http://schemas.openxmlformats.org/officeDocument/2006/relationships/slideLayout" Target="../slideLayouts/slideLayout21.xml"/><Relationship Id="rId42" Type="http://schemas.openxmlformats.org/officeDocument/2006/relationships/slideLayout" Target="../slideLayouts/slideLayout42.xml"/><Relationship Id="rId47" Type="http://schemas.openxmlformats.org/officeDocument/2006/relationships/slideLayout" Target="../slideLayouts/slideLayout47.xml"/><Relationship Id="rId63" Type="http://schemas.openxmlformats.org/officeDocument/2006/relationships/slideLayout" Target="../slideLayouts/slideLayout63.xml"/><Relationship Id="rId68" Type="http://schemas.openxmlformats.org/officeDocument/2006/relationships/oleObject" Target="../embeddings/oleObject1.bin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9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45" Type="http://schemas.openxmlformats.org/officeDocument/2006/relationships/slideLayout" Target="../slideLayouts/slideLayout45.xml"/><Relationship Id="rId53" Type="http://schemas.openxmlformats.org/officeDocument/2006/relationships/slideLayout" Target="../slideLayouts/slideLayout53.xml"/><Relationship Id="rId58" Type="http://schemas.openxmlformats.org/officeDocument/2006/relationships/slideLayout" Target="../slideLayouts/slideLayout58.xml"/><Relationship Id="rId66" Type="http://schemas.openxmlformats.org/officeDocument/2006/relationships/tags" Target="../tags/tag1.xml"/><Relationship Id="rId5" Type="http://schemas.openxmlformats.org/officeDocument/2006/relationships/slideLayout" Target="../slideLayouts/slideLayout5.xml"/><Relationship Id="rId61" Type="http://schemas.openxmlformats.org/officeDocument/2006/relationships/slideLayout" Target="../slideLayouts/slideLayout61.xml"/><Relationship Id="rId19" Type="http://schemas.openxmlformats.org/officeDocument/2006/relationships/slideLayout" Target="../slideLayouts/slideLayout1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slideLayout" Target="../slideLayouts/slideLayout43.xml"/><Relationship Id="rId48" Type="http://schemas.openxmlformats.org/officeDocument/2006/relationships/slideLayout" Target="../slideLayouts/slideLayout48.xml"/><Relationship Id="rId56" Type="http://schemas.openxmlformats.org/officeDocument/2006/relationships/slideLayout" Target="../slideLayouts/slideLayout56.xml"/><Relationship Id="rId64" Type="http://schemas.openxmlformats.org/officeDocument/2006/relationships/theme" Target="../theme/theme1.xml"/><Relationship Id="rId69" Type="http://schemas.openxmlformats.org/officeDocument/2006/relationships/image" Target="../media/image1.emf"/><Relationship Id="rId8" Type="http://schemas.openxmlformats.org/officeDocument/2006/relationships/slideLayout" Target="../slideLayouts/slideLayout8.xml"/><Relationship Id="rId51" Type="http://schemas.openxmlformats.org/officeDocument/2006/relationships/slideLayout" Target="../slideLayouts/slideLayout51.xml"/><Relationship Id="rId3" Type="http://schemas.openxmlformats.org/officeDocument/2006/relationships/slideLayout" Target="../slideLayouts/slideLayout3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46" Type="http://schemas.openxmlformats.org/officeDocument/2006/relationships/slideLayout" Target="../slideLayouts/slideLayout46.xml"/><Relationship Id="rId59" Type="http://schemas.openxmlformats.org/officeDocument/2006/relationships/slideLayout" Target="../slideLayouts/slideLayout59.xml"/><Relationship Id="rId67" Type="http://schemas.openxmlformats.org/officeDocument/2006/relationships/tags" Target="../tags/tag2.xml"/><Relationship Id="rId20" Type="http://schemas.openxmlformats.org/officeDocument/2006/relationships/slideLayout" Target="../slideLayouts/slideLayout20.xml"/><Relationship Id="rId41" Type="http://schemas.openxmlformats.org/officeDocument/2006/relationships/slideLayout" Target="../slideLayouts/slideLayout41.xml"/><Relationship Id="rId54" Type="http://schemas.openxmlformats.org/officeDocument/2006/relationships/slideLayout" Target="../slideLayouts/slideLayout54.xml"/><Relationship Id="rId62" Type="http://schemas.openxmlformats.org/officeDocument/2006/relationships/slideLayout" Target="../slideLayouts/slideLayout6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49" Type="http://schemas.openxmlformats.org/officeDocument/2006/relationships/slideLayout" Target="../slideLayouts/slideLayout49.xml"/><Relationship Id="rId57" Type="http://schemas.openxmlformats.org/officeDocument/2006/relationships/slideLayout" Target="../slideLayouts/slideLayout57.xml"/><Relationship Id="rId10" Type="http://schemas.openxmlformats.org/officeDocument/2006/relationships/slideLayout" Target="../slideLayouts/slideLayout10.xml"/><Relationship Id="rId31" Type="http://schemas.openxmlformats.org/officeDocument/2006/relationships/slideLayout" Target="../slideLayouts/slideLayout31.xml"/><Relationship Id="rId44" Type="http://schemas.openxmlformats.org/officeDocument/2006/relationships/slideLayout" Target="../slideLayouts/slideLayout44.xml"/><Relationship Id="rId52" Type="http://schemas.openxmlformats.org/officeDocument/2006/relationships/slideLayout" Target="../slideLayouts/slideLayout52.xml"/><Relationship Id="rId60" Type="http://schemas.openxmlformats.org/officeDocument/2006/relationships/slideLayout" Target="../slideLayouts/slideLayout60.xml"/><Relationship Id="rId65" Type="http://schemas.openxmlformats.org/officeDocument/2006/relationships/vmlDrawing" Target="../drawings/vmlDrawing1.v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9" Type="http://schemas.openxmlformats.org/officeDocument/2006/relationships/slideLayout" Target="../slideLayouts/slideLayout39.xml"/><Relationship Id="rId34" Type="http://schemas.openxmlformats.org/officeDocument/2006/relationships/slideLayout" Target="../slideLayouts/slideLayout34.xml"/><Relationship Id="rId50" Type="http://schemas.openxmlformats.org/officeDocument/2006/relationships/slideLayout" Target="../slideLayouts/slideLayout50.xml"/><Relationship Id="rId55" Type="http://schemas.openxmlformats.org/officeDocument/2006/relationships/slideLayout" Target="../slideLayouts/slideLayout55.xml"/></Relationships>
</file>

<file path=ppt/slideMasters/_rels/slideMaster2.xml.rels><?xml version="1.0" encoding="UTF-8" standalone="yes"?>
<Relationships xmlns="http://schemas.openxmlformats.org/package/2006/relationships"><Relationship Id="rId26" Type="http://schemas.openxmlformats.org/officeDocument/2006/relationships/slideLayout" Target="../slideLayouts/slideLayout89.xml"/><Relationship Id="rId21" Type="http://schemas.openxmlformats.org/officeDocument/2006/relationships/slideLayout" Target="../slideLayouts/slideLayout84.xml"/><Relationship Id="rId42" Type="http://schemas.openxmlformats.org/officeDocument/2006/relationships/slideLayout" Target="../slideLayouts/slideLayout105.xml"/><Relationship Id="rId47" Type="http://schemas.openxmlformats.org/officeDocument/2006/relationships/slideLayout" Target="../slideLayouts/slideLayout110.xml"/><Relationship Id="rId63" Type="http://schemas.openxmlformats.org/officeDocument/2006/relationships/slideLayout" Target="../slideLayouts/slideLayout126.xml"/><Relationship Id="rId68" Type="http://schemas.openxmlformats.org/officeDocument/2006/relationships/slideLayout" Target="../slideLayouts/slideLayout131.xml"/><Relationship Id="rId16" Type="http://schemas.openxmlformats.org/officeDocument/2006/relationships/slideLayout" Target="../slideLayouts/slideLayout79.xml"/><Relationship Id="rId11" Type="http://schemas.openxmlformats.org/officeDocument/2006/relationships/slideLayout" Target="../slideLayouts/slideLayout74.xml"/><Relationship Id="rId24" Type="http://schemas.openxmlformats.org/officeDocument/2006/relationships/slideLayout" Target="../slideLayouts/slideLayout87.xml"/><Relationship Id="rId32" Type="http://schemas.openxmlformats.org/officeDocument/2006/relationships/slideLayout" Target="../slideLayouts/slideLayout95.xml"/><Relationship Id="rId37" Type="http://schemas.openxmlformats.org/officeDocument/2006/relationships/slideLayout" Target="../slideLayouts/slideLayout100.xml"/><Relationship Id="rId40" Type="http://schemas.openxmlformats.org/officeDocument/2006/relationships/slideLayout" Target="../slideLayouts/slideLayout103.xml"/><Relationship Id="rId45" Type="http://schemas.openxmlformats.org/officeDocument/2006/relationships/slideLayout" Target="../slideLayouts/slideLayout108.xml"/><Relationship Id="rId53" Type="http://schemas.openxmlformats.org/officeDocument/2006/relationships/slideLayout" Target="../slideLayouts/slideLayout116.xml"/><Relationship Id="rId58" Type="http://schemas.openxmlformats.org/officeDocument/2006/relationships/slideLayout" Target="../slideLayouts/slideLayout121.xml"/><Relationship Id="rId66" Type="http://schemas.openxmlformats.org/officeDocument/2006/relationships/slideLayout" Target="../slideLayouts/slideLayout129.xml"/><Relationship Id="rId74" Type="http://schemas.openxmlformats.org/officeDocument/2006/relationships/vmlDrawing" Target="../drawings/vmlDrawing43.vml"/><Relationship Id="rId5" Type="http://schemas.openxmlformats.org/officeDocument/2006/relationships/slideLayout" Target="../slideLayouts/slideLayout68.xml"/><Relationship Id="rId61" Type="http://schemas.openxmlformats.org/officeDocument/2006/relationships/slideLayout" Target="../slideLayouts/slideLayout124.xml"/><Relationship Id="rId19" Type="http://schemas.openxmlformats.org/officeDocument/2006/relationships/slideLayout" Target="../slideLayouts/slideLayout82.xml"/><Relationship Id="rId14" Type="http://schemas.openxmlformats.org/officeDocument/2006/relationships/slideLayout" Target="../slideLayouts/slideLayout77.xml"/><Relationship Id="rId22" Type="http://schemas.openxmlformats.org/officeDocument/2006/relationships/slideLayout" Target="../slideLayouts/slideLayout85.xml"/><Relationship Id="rId27" Type="http://schemas.openxmlformats.org/officeDocument/2006/relationships/slideLayout" Target="../slideLayouts/slideLayout90.xml"/><Relationship Id="rId30" Type="http://schemas.openxmlformats.org/officeDocument/2006/relationships/slideLayout" Target="../slideLayouts/slideLayout93.xml"/><Relationship Id="rId35" Type="http://schemas.openxmlformats.org/officeDocument/2006/relationships/slideLayout" Target="../slideLayouts/slideLayout98.xml"/><Relationship Id="rId43" Type="http://schemas.openxmlformats.org/officeDocument/2006/relationships/slideLayout" Target="../slideLayouts/slideLayout106.xml"/><Relationship Id="rId48" Type="http://schemas.openxmlformats.org/officeDocument/2006/relationships/slideLayout" Target="../slideLayouts/slideLayout111.xml"/><Relationship Id="rId56" Type="http://schemas.openxmlformats.org/officeDocument/2006/relationships/slideLayout" Target="../slideLayouts/slideLayout119.xml"/><Relationship Id="rId64" Type="http://schemas.openxmlformats.org/officeDocument/2006/relationships/slideLayout" Target="../slideLayouts/slideLayout127.xml"/><Relationship Id="rId69" Type="http://schemas.openxmlformats.org/officeDocument/2006/relationships/slideLayout" Target="../slideLayouts/slideLayout132.xml"/><Relationship Id="rId77" Type="http://schemas.openxmlformats.org/officeDocument/2006/relationships/oleObject" Target="../embeddings/oleObject54.bin"/><Relationship Id="rId8" Type="http://schemas.openxmlformats.org/officeDocument/2006/relationships/slideLayout" Target="../slideLayouts/slideLayout71.xml"/><Relationship Id="rId51" Type="http://schemas.openxmlformats.org/officeDocument/2006/relationships/slideLayout" Target="../slideLayouts/slideLayout114.xml"/><Relationship Id="rId72" Type="http://schemas.openxmlformats.org/officeDocument/2006/relationships/slideLayout" Target="../slideLayouts/slideLayout135.xml"/><Relationship Id="rId3" Type="http://schemas.openxmlformats.org/officeDocument/2006/relationships/slideLayout" Target="../slideLayouts/slideLayout66.xml"/><Relationship Id="rId12" Type="http://schemas.openxmlformats.org/officeDocument/2006/relationships/slideLayout" Target="../slideLayouts/slideLayout75.xml"/><Relationship Id="rId17" Type="http://schemas.openxmlformats.org/officeDocument/2006/relationships/slideLayout" Target="../slideLayouts/slideLayout80.xml"/><Relationship Id="rId25" Type="http://schemas.openxmlformats.org/officeDocument/2006/relationships/slideLayout" Target="../slideLayouts/slideLayout88.xml"/><Relationship Id="rId33" Type="http://schemas.openxmlformats.org/officeDocument/2006/relationships/slideLayout" Target="../slideLayouts/slideLayout96.xml"/><Relationship Id="rId38" Type="http://schemas.openxmlformats.org/officeDocument/2006/relationships/slideLayout" Target="../slideLayouts/slideLayout101.xml"/><Relationship Id="rId46" Type="http://schemas.openxmlformats.org/officeDocument/2006/relationships/slideLayout" Target="../slideLayouts/slideLayout109.xml"/><Relationship Id="rId59" Type="http://schemas.openxmlformats.org/officeDocument/2006/relationships/slideLayout" Target="../slideLayouts/slideLayout122.xml"/><Relationship Id="rId67" Type="http://schemas.openxmlformats.org/officeDocument/2006/relationships/slideLayout" Target="../slideLayouts/slideLayout130.xml"/><Relationship Id="rId20" Type="http://schemas.openxmlformats.org/officeDocument/2006/relationships/slideLayout" Target="../slideLayouts/slideLayout83.xml"/><Relationship Id="rId41" Type="http://schemas.openxmlformats.org/officeDocument/2006/relationships/slideLayout" Target="../slideLayouts/slideLayout104.xml"/><Relationship Id="rId54" Type="http://schemas.openxmlformats.org/officeDocument/2006/relationships/slideLayout" Target="../slideLayouts/slideLayout117.xml"/><Relationship Id="rId62" Type="http://schemas.openxmlformats.org/officeDocument/2006/relationships/slideLayout" Target="../slideLayouts/slideLayout125.xml"/><Relationship Id="rId70" Type="http://schemas.openxmlformats.org/officeDocument/2006/relationships/slideLayout" Target="../slideLayouts/slideLayout133.xml"/><Relationship Id="rId75" Type="http://schemas.openxmlformats.org/officeDocument/2006/relationships/tags" Target="../tags/tag111.xml"/><Relationship Id="rId1" Type="http://schemas.openxmlformats.org/officeDocument/2006/relationships/slideLayout" Target="../slideLayouts/slideLayout64.xml"/><Relationship Id="rId6" Type="http://schemas.openxmlformats.org/officeDocument/2006/relationships/slideLayout" Target="../slideLayouts/slideLayout69.xml"/><Relationship Id="rId15" Type="http://schemas.openxmlformats.org/officeDocument/2006/relationships/slideLayout" Target="../slideLayouts/slideLayout78.xml"/><Relationship Id="rId23" Type="http://schemas.openxmlformats.org/officeDocument/2006/relationships/slideLayout" Target="../slideLayouts/slideLayout86.xml"/><Relationship Id="rId28" Type="http://schemas.openxmlformats.org/officeDocument/2006/relationships/slideLayout" Target="../slideLayouts/slideLayout91.xml"/><Relationship Id="rId36" Type="http://schemas.openxmlformats.org/officeDocument/2006/relationships/slideLayout" Target="../slideLayouts/slideLayout99.xml"/><Relationship Id="rId49" Type="http://schemas.openxmlformats.org/officeDocument/2006/relationships/slideLayout" Target="../slideLayouts/slideLayout112.xml"/><Relationship Id="rId57" Type="http://schemas.openxmlformats.org/officeDocument/2006/relationships/slideLayout" Target="../slideLayouts/slideLayout120.xml"/><Relationship Id="rId10" Type="http://schemas.openxmlformats.org/officeDocument/2006/relationships/slideLayout" Target="../slideLayouts/slideLayout73.xml"/><Relationship Id="rId31" Type="http://schemas.openxmlformats.org/officeDocument/2006/relationships/slideLayout" Target="../slideLayouts/slideLayout94.xml"/><Relationship Id="rId44" Type="http://schemas.openxmlformats.org/officeDocument/2006/relationships/slideLayout" Target="../slideLayouts/slideLayout107.xml"/><Relationship Id="rId52" Type="http://schemas.openxmlformats.org/officeDocument/2006/relationships/slideLayout" Target="../slideLayouts/slideLayout115.xml"/><Relationship Id="rId60" Type="http://schemas.openxmlformats.org/officeDocument/2006/relationships/slideLayout" Target="../slideLayouts/slideLayout123.xml"/><Relationship Id="rId65" Type="http://schemas.openxmlformats.org/officeDocument/2006/relationships/slideLayout" Target="../slideLayouts/slideLayout128.xml"/><Relationship Id="rId73" Type="http://schemas.openxmlformats.org/officeDocument/2006/relationships/theme" Target="../theme/theme2.xml"/><Relationship Id="rId78" Type="http://schemas.openxmlformats.org/officeDocument/2006/relationships/image" Target="../media/image1.emf"/><Relationship Id="rId4" Type="http://schemas.openxmlformats.org/officeDocument/2006/relationships/slideLayout" Target="../slideLayouts/slideLayout67.xml"/><Relationship Id="rId9" Type="http://schemas.openxmlformats.org/officeDocument/2006/relationships/slideLayout" Target="../slideLayouts/slideLayout72.xml"/><Relationship Id="rId13" Type="http://schemas.openxmlformats.org/officeDocument/2006/relationships/slideLayout" Target="../slideLayouts/slideLayout76.xml"/><Relationship Id="rId18" Type="http://schemas.openxmlformats.org/officeDocument/2006/relationships/slideLayout" Target="../slideLayouts/slideLayout81.xml"/><Relationship Id="rId39" Type="http://schemas.openxmlformats.org/officeDocument/2006/relationships/slideLayout" Target="../slideLayouts/slideLayout102.xml"/><Relationship Id="rId34" Type="http://schemas.openxmlformats.org/officeDocument/2006/relationships/slideLayout" Target="../slideLayouts/slideLayout97.xml"/><Relationship Id="rId50" Type="http://schemas.openxmlformats.org/officeDocument/2006/relationships/slideLayout" Target="../slideLayouts/slideLayout113.xml"/><Relationship Id="rId55" Type="http://schemas.openxmlformats.org/officeDocument/2006/relationships/slideLayout" Target="../slideLayouts/slideLayout118.xml"/><Relationship Id="rId76" Type="http://schemas.openxmlformats.org/officeDocument/2006/relationships/tags" Target="../tags/tag112.xml"/><Relationship Id="rId7" Type="http://schemas.openxmlformats.org/officeDocument/2006/relationships/slideLayout" Target="../slideLayouts/slideLayout70.xml"/><Relationship Id="rId71" Type="http://schemas.openxmlformats.org/officeDocument/2006/relationships/slideLayout" Target="../slideLayouts/slideLayout134.xml"/><Relationship Id="rId2" Type="http://schemas.openxmlformats.org/officeDocument/2006/relationships/slideLayout" Target="../slideLayouts/slideLayout65.xml"/><Relationship Id="rId29" Type="http://schemas.openxmlformats.org/officeDocument/2006/relationships/slideLayout" Target="../slideLayouts/slideLayout92.xml"/></Relationships>
</file>

<file path=ppt/slideMasters/_rels/slideMaster3.xml.rels><?xml version="1.0" encoding="UTF-8" standalone="yes"?>
<Relationships xmlns="http://schemas.openxmlformats.org/package/2006/relationships"><Relationship Id="rId26" Type="http://schemas.openxmlformats.org/officeDocument/2006/relationships/slideLayout" Target="../slideLayouts/slideLayout161.xml"/><Relationship Id="rId21" Type="http://schemas.openxmlformats.org/officeDocument/2006/relationships/slideLayout" Target="../slideLayouts/slideLayout156.xml"/><Relationship Id="rId42" Type="http://schemas.openxmlformats.org/officeDocument/2006/relationships/slideLayout" Target="../slideLayouts/slideLayout177.xml"/><Relationship Id="rId47" Type="http://schemas.openxmlformats.org/officeDocument/2006/relationships/slideLayout" Target="../slideLayouts/slideLayout182.xml"/><Relationship Id="rId63" Type="http://schemas.openxmlformats.org/officeDocument/2006/relationships/slideLayout" Target="../slideLayouts/slideLayout198.xml"/><Relationship Id="rId68" Type="http://schemas.openxmlformats.org/officeDocument/2006/relationships/slideLayout" Target="../slideLayouts/slideLayout203.xml"/><Relationship Id="rId16" Type="http://schemas.openxmlformats.org/officeDocument/2006/relationships/slideLayout" Target="../slideLayouts/slideLayout151.xml"/><Relationship Id="rId11" Type="http://schemas.openxmlformats.org/officeDocument/2006/relationships/slideLayout" Target="../slideLayouts/slideLayout146.xml"/><Relationship Id="rId24" Type="http://schemas.openxmlformats.org/officeDocument/2006/relationships/slideLayout" Target="../slideLayouts/slideLayout159.xml"/><Relationship Id="rId32" Type="http://schemas.openxmlformats.org/officeDocument/2006/relationships/slideLayout" Target="../slideLayouts/slideLayout167.xml"/><Relationship Id="rId37" Type="http://schemas.openxmlformats.org/officeDocument/2006/relationships/slideLayout" Target="../slideLayouts/slideLayout172.xml"/><Relationship Id="rId40" Type="http://schemas.openxmlformats.org/officeDocument/2006/relationships/slideLayout" Target="../slideLayouts/slideLayout175.xml"/><Relationship Id="rId45" Type="http://schemas.openxmlformats.org/officeDocument/2006/relationships/slideLayout" Target="../slideLayouts/slideLayout180.xml"/><Relationship Id="rId53" Type="http://schemas.openxmlformats.org/officeDocument/2006/relationships/slideLayout" Target="../slideLayouts/slideLayout188.xml"/><Relationship Id="rId58" Type="http://schemas.openxmlformats.org/officeDocument/2006/relationships/slideLayout" Target="../slideLayouts/slideLayout193.xml"/><Relationship Id="rId66" Type="http://schemas.openxmlformats.org/officeDocument/2006/relationships/slideLayout" Target="../slideLayouts/slideLayout201.xml"/><Relationship Id="rId74" Type="http://schemas.openxmlformats.org/officeDocument/2006/relationships/vmlDrawing" Target="../drawings/vmlDrawing93.vml"/><Relationship Id="rId5" Type="http://schemas.openxmlformats.org/officeDocument/2006/relationships/slideLayout" Target="../slideLayouts/slideLayout140.xml"/><Relationship Id="rId61" Type="http://schemas.openxmlformats.org/officeDocument/2006/relationships/slideLayout" Target="../slideLayouts/slideLayout196.xml"/><Relationship Id="rId19" Type="http://schemas.openxmlformats.org/officeDocument/2006/relationships/slideLayout" Target="../slideLayouts/slideLayout154.xml"/><Relationship Id="rId14" Type="http://schemas.openxmlformats.org/officeDocument/2006/relationships/slideLayout" Target="../slideLayouts/slideLayout149.xml"/><Relationship Id="rId22" Type="http://schemas.openxmlformats.org/officeDocument/2006/relationships/slideLayout" Target="../slideLayouts/slideLayout157.xml"/><Relationship Id="rId27" Type="http://schemas.openxmlformats.org/officeDocument/2006/relationships/slideLayout" Target="../slideLayouts/slideLayout162.xml"/><Relationship Id="rId30" Type="http://schemas.openxmlformats.org/officeDocument/2006/relationships/slideLayout" Target="../slideLayouts/slideLayout165.xml"/><Relationship Id="rId35" Type="http://schemas.openxmlformats.org/officeDocument/2006/relationships/slideLayout" Target="../slideLayouts/slideLayout170.xml"/><Relationship Id="rId43" Type="http://schemas.openxmlformats.org/officeDocument/2006/relationships/slideLayout" Target="../slideLayouts/slideLayout178.xml"/><Relationship Id="rId48" Type="http://schemas.openxmlformats.org/officeDocument/2006/relationships/slideLayout" Target="../slideLayouts/slideLayout183.xml"/><Relationship Id="rId56" Type="http://schemas.openxmlformats.org/officeDocument/2006/relationships/slideLayout" Target="../slideLayouts/slideLayout191.xml"/><Relationship Id="rId64" Type="http://schemas.openxmlformats.org/officeDocument/2006/relationships/slideLayout" Target="../slideLayouts/slideLayout199.xml"/><Relationship Id="rId69" Type="http://schemas.openxmlformats.org/officeDocument/2006/relationships/slideLayout" Target="../slideLayouts/slideLayout204.xml"/><Relationship Id="rId77" Type="http://schemas.openxmlformats.org/officeDocument/2006/relationships/oleObject" Target="../embeddings/oleObject116.bin"/><Relationship Id="rId8" Type="http://schemas.openxmlformats.org/officeDocument/2006/relationships/slideLayout" Target="../slideLayouts/slideLayout143.xml"/><Relationship Id="rId51" Type="http://schemas.openxmlformats.org/officeDocument/2006/relationships/slideLayout" Target="../slideLayouts/slideLayout186.xml"/><Relationship Id="rId72" Type="http://schemas.openxmlformats.org/officeDocument/2006/relationships/slideLayout" Target="../slideLayouts/slideLayout207.xml"/><Relationship Id="rId3" Type="http://schemas.openxmlformats.org/officeDocument/2006/relationships/slideLayout" Target="../slideLayouts/slideLayout138.xml"/><Relationship Id="rId12" Type="http://schemas.openxmlformats.org/officeDocument/2006/relationships/slideLayout" Target="../slideLayouts/slideLayout147.xml"/><Relationship Id="rId17" Type="http://schemas.openxmlformats.org/officeDocument/2006/relationships/slideLayout" Target="../slideLayouts/slideLayout152.xml"/><Relationship Id="rId25" Type="http://schemas.openxmlformats.org/officeDocument/2006/relationships/slideLayout" Target="../slideLayouts/slideLayout160.xml"/><Relationship Id="rId33" Type="http://schemas.openxmlformats.org/officeDocument/2006/relationships/slideLayout" Target="../slideLayouts/slideLayout168.xml"/><Relationship Id="rId38" Type="http://schemas.openxmlformats.org/officeDocument/2006/relationships/slideLayout" Target="../slideLayouts/slideLayout173.xml"/><Relationship Id="rId46" Type="http://schemas.openxmlformats.org/officeDocument/2006/relationships/slideLayout" Target="../slideLayouts/slideLayout181.xml"/><Relationship Id="rId59" Type="http://schemas.openxmlformats.org/officeDocument/2006/relationships/slideLayout" Target="../slideLayouts/slideLayout194.xml"/><Relationship Id="rId67" Type="http://schemas.openxmlformats.org/officeDocument/2006/relationships/slideLayout" Target="../slideLayouts/slideLayout202.xml"/><Relationship Id="rId20" Type="http://schemas.openxmlformats.org/officeDocument/2006/relationships/slideLayout" Target="../slideLayouts/slideLayout155.xml"/><Relationship Id="rId41" Type="http://schemas.openxmlformats.org/officeDocument/2006/relationships/slideLayout" Target="../slideLayouts/slideLayout176.xml"/><Relationship Id="rId54" Type="http://schemas.openxmlformats.org/officeDocument/2006/relationships/slideLayout" Target="../slideLayouts/slideLayout189.xml"/><Relationship Id="rId62" Type="http://schemas.openxmlformats.org/officeDocument/2006/relationships/slideLayout" Target="../slideLayouts/slideLayout197.xml"/><Relationship Id="rId70" Type="http://schemas.openxmlformats.org/officeDocument/2006/relationships/slideLayout" Target="../slideLayouts/slideLayout205.xml"/><Relationship Id="rId75" Type="http://schemas.openxmlformats.org/officeDocument/2006/relationships/tags" Target="../tags/tag238.xml"/><Relationship Id="rId1" Type="http://schemas.openxmlformats.org/officeDocument/2006/relationships/slideLayout" Target="../slideLayouts/slideLayout136.xml"/><Relationship Id="rId6" Type="http://schemas.openxmlformats.org/officeDocument/2006/relationships/slideLayout" Target="../slideLayouts/slideLayout141.xml"/><Relationship Id="rId15" Type="http://schemas.openxmlformats.org/officeDocument/2006/relationships/slideLayout" Target="../slideLayouts/slideLayout150.xml"/><Relationship Id="rId23" Type="http://schemas.openxmlformats.org/officeDocument/2006/relationships/slideLayout" Target="../slideLayouts/slideLayout158.xml"/><Relationship Id="rId28" Type="http://schemas.openxmlformats.org/officeDocument/2006/relationships/slideLayout" Target="../slideLayouts/slideLayout163.xml"/><Relationship Id="rId36" Type="http://schemas.openxmlformats.org/officeDocument/2006/relationships/slideLayout" Target="../slideLayouts/slideLayout171.xml"/><Relationship Id="rId49" Type="http://schemas.openxmlformats.org/officeDocument/2006/relationships/slideLayout" Target="../slideLayouts/slideLayout184.xml"/><Relationship Id="rId57" Type="http://schemas.openxmlformats.org/officeDocument/2006/relationships/slideLayout" Target="../slideLayouts/slideLayout192.xml"/><Relationship Id="rId10" Type="http://schemas.openxmlformats.org/officeDocument/2006/relationships/slideLayout" Target="../slideLayouts/slideLayout145.xml"/><Relationship Id="rId31" Type="http://schemas.openxmlformats.org/officeDocument/2006/relationships/slideLayout" Target="../slideLayouts/slideLayout166.xml"/><Relationship Id="rId44" Type="http://schemas.openxmlformats.org/officeDocument/2006/relationships/slideLayout" Target="../slideLayouts/slideLayout179.xml"/><Relationship Id="rId52" Type="http://schemas.openxmlformats.org/officeDocument/2006/relationships/slideLayout" Target="../slideLayouts/slideLayout187.xml"/><Relationship Id="rId60" Type="http://schemas.openxmlformats.org/officeDocument/2006/relationships/slideLayout" Target="../slideLayouts/slideLayout195.xml"/><Relationship Id="rId65" Type="http://schemas.openxmlformats.org/officeDocument/2006/relationships/slideLayout" Target="../slideLayouts/slideLayout200.xml"/><Relationship Id="rId73" Type="http://schemas.openxmlformats.org/officeDocument/2006/relationships/theme" Target="../theme/theme3.xml"/><Relationship Id="rId78" Type="http://schemas.openxmlformats.org/officeDocument/2006/relationships/image" Target="../media/image1.emf"/><Relationship Id="rId4" Type="http://schemas.openxmlformats.org/officeDocument/2006/relationships/slideLayout" Target="../slideLayouts/slideLayout139.xml"/><Relationship Id="rId9" Type="http://schemas.openxmlformats.org/officeDocument/2006/relationships/slideLayout" Target="../slideLayouts/slideLayout144.xml"/><Relationship Id="rId13" Type="http://schemas.openxmlformats.org/officeDocument/2006/relationships/slideLayout" Target="../slideLayouts/slideLayout148.xml"/><Relationship Id="rId18" Type="http://schemas.openxmlformats.org/officeDocument/2006/relationships/slideLayout" Target="../slideLayouts/slideLayout153.xml"/><Relationship Id="rId39" Type="http://schemas.openxmlformats.org/officeDocument/2006/relationships/slideLayout" Target="../slideLayouts/slideLayout174.xml"/><Relationship Id="rId34" Type="http://schemas.openxmlformats.org/officeDocument/2006/relationships/slideLayout" Target="../slideLayouts/slideLayout169.xml"/><Relationship Id="rId50" Type="http://schemas.openxmlformats.org/officeDocument/2006/relationships/slideLayout" Target="../slideLayouts/slideLayout185.xml"/><Relationship Id="rId55" Type="http://schemas.openxmlformats.org/officeDocument/2006/relationships/slideLayout" Target="../slideLayouts/slideLayout190.xml"/><Relationship Id="rId76" Type="http://schemas.openxmlformats.org/officeDocument/2006/relationships/tags" Target="../tags/tag239.xml"/><Relationship Id="rId7" Type="http://schemas.openxmlformats.org/officeDocument/2006/relationships/slideLayout" Target="../slideLayouts/slideLayout142.xml"/><Relationship Id="rId71" Type="http://schemas.openxmlformats.org/officeDocument/2006/relationships/slideLayout" Target="../slideLayouts/slideLayout206.xml"/><Relationship Id="rId2" Type="http://schemas.openxmlformats.org/officeDocument/2006/relationships/slideLayout" Target="../slideLayouts/slideLayout137.xml"/><Relationship Id="rId29" Type="http://schemas.openxmlformats.org/officeDocument/2006/relationships/slideLayout" Target="../slideLayouts/slideLayout164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5.xml"/><Relationship Id="rId13" Type="http://schemas.openxmlformats.org/officeDocument/2006/relationships/theme" Target="../theme/theme4.xml"/><Relationship Id="rId3" Type="http://schemas.openxmlformats.org/officeDocument/2006/relationships/slideLayout" Target="../slideLayouts/slideLayout210.xml"/><Relationship Id="rId7" Type="http://schemas.openxmlformats.org/officeDocument/2006/relationships/slideLayout" Target="../slideLayouts/slideLayout214.xml"/><Relationship Id="rId12" Type="http://schemas.openxmlformats.org/officeDocument/2006/relationships/slideLayout" Target="../slideLayouts/slideLayout219.xml"/><Relationship Id="rId2" Type="http://schemas.openxmlformats.org/officeDocument/2006/relationships/slideLayout" Target="../slideLayouts/slideLayout209.xml"/><Relationship Id="rId1" Type="http://schemas.openxmlformats.org/officeDocument/2006/relationships/slideLayout" Target="../slideLayouts/slideLayout208.xml"/><Relationship Id="rId6" Type="http://schemas.openxmlformats.org/officeDocument/2006/relationships/slideLayout" Target="../slideLayouts/slideLayout213.xml"/><Relationship Id="rId11" Type="http://schemas.openxmlformats.org/officeDocument/2006/relationships/slideLayout" Target="../slideLayouts/slideLayout218.xml"/><Relationship Id="rId5" Type="http://schemas.openxmlformats.org/officeDocument/2006/relationships/slideLayout" Target="../slideLayouts/slideLayout212.xml"/><Relationship Id="rId10" Type="http://schemas.openxmlformats.org/officeDocument/2006/relationships/slideLayout" Target="../slideLayouts/slideLayout217.xml"/><Relationship Id="rId4" Type="http://schemas.openxmlformats.org/officeDocument/2006/relationships/slideLayout" Target="../slideLayouts/slideLayout211.xml"/><Relationship Id="rId9" Type="http://schemas.openxmlformats.org/officeDocument/2006/relationships/slideLayout" Target="../slideLayouts/slideLayout216.xml"/></Relationships>
</file>

<file path=ppt/slideMasters/_rels/slideMaster5.xml.rels><?xml version="1.0" encoding="UTF-8" standalone="yes"?>
<Relationships xmlns="http://schemas.openxmlformats.org/package/2006/relationships"><Relationship Id="rId26" Type="http://schemas.openxmlformats.org/officeDocument/2006/relationships/slideLayout" Target="../slideLayouts/slideLayout245.xml"/><Relationship Id="rId21" Type="http://schemas.openxmlformats.org/officeDocument/2006/relationships/slideLayout" Target="../slideLayouts/slideLayout240.xml"/><Relationship Id="rId42" Type="http://schemas.openxmlformats.org/officeDocument/2006/relationships/slideLayout" Target="../slideLayouts/slideLayout261.xml"/><Relationship Id="rId47" Type="http://schemas.openxmlformats.org/officeDocument/2006/relationships/slideLayout" Target="../slideLayouts/slideLayout266.xml"/><Relationship Id="rId63" Type="http://schemas.openxmlformats.org/officeDocument/2006/relationships/slideLayout" Target="../slideLayouts/slideLayout282.xml"/><Relationship Id="rId68" Type="http://schemas.openxmlformats.org/officeDocument/2006/relationships/vmlDrawing" Target="../drawings/vmlDrawing143.vml"/><Relationship Id="rId7" Type="http://schemas.openxmlformats.org/officeDocument/2006/relationships/slideLayout" Target="../slideLayouts/slideLayout226.xml"/><Relationship Id="rId71" Type="http://schemas.openxmlformats.org/officeDocument/2006/relationships/oleObject" Target="../embeddings/oleObject178.bin"/><Relationship Id="rId2" Type="http://schemas.openxmlformats.org/officeDocument/2006/relationships/slideLayout" Target="../slideLayouts/slideLayout221.xml"/><Relationship Id="rId16" Type="http://schemas.openxmlformats.org/officeDocument/2006/relationships/slideLayout" Target="../slideLayouts/slideLayout235.xml"/><Relationship Id="rId29" Type="http://schemas.openxmlformats.org/officeDocument/2006/relationships/slideLayout" Target="../slideLayouts/slideLayout248.xml"/><Relationship Id="rId11" Type="http://schemas.openxmlformats.org/officeDocument/2006/relationships/slideLayout" Target="../slideLayouts/slideLayout230.xml"/><Relationship Id="rId24" Type="http://schemas.openxmlformats.org/officeDocument/2006/relationships/slideLayout" Target="../slideLayouts/slideLayout243.xml"/><Relationship Id="rId32" Type="http://schemas.openxmlformats.org/officeDocument/2006/relationships/slideLayout" Target="../slideLayouts/slideLayout251.xml"/><Relationship Id="rId37" Type="http://schemas.openxmlformats.org/officeDocument/2006/relationships/slideLayout" Target="../slideLayouts/slideLayout256.xml"/><Relationship Id="rId40" Type="http://schemas.openxmlformats.org/officeDocument/2006/relationships/slideLayout" Target="../slideLayouts/slideLayout259.xml"/><Relationship Id="rId45" Type="http://schemas.openxmlformats.org/officeDocument/2006/relationships/slideLayout" Target="../slideLayouts/slideLayout264.xml"/><Relationship Id="rId53" Type="http://schemas.openxmlformats.org/officeDocument/2006/relationships/slideLayout" Target="../slideLayouts/slideLayout272.xml"/><Relationship Id="rId58" Type="http://schemas.openxmlformats.org/officeDocument/2006/relationships/slideLayout" Target="../slideLayouts/slideLayout277.xml"/><Relationship Id="rId66" Type="http://schemas.openxmlformats.org/officeDocument/2006/relationships/slideLayout" Target="../slideLayouts/slideLayout285.xml"/><Relationship Id="rId5" Type="http://schemas.openxmlformats.org/officeDocument/2006/relationships/slideLayout" Target="../slideLayouts/slideLayout224.xml"/><Relationship Id="rId61" Type="http://schemas.openxmlformats.org/officeDocument/2006/relationships/slideLayout" Target="../slideLayouts/slideLayout280.xml"/><Relationship Id="rId19" Type="http://schemas.openxmlformats.org/officeDocument/2006/relationships/slideLayout" Target="../slideLayouts/slideLayout238.xml"/><Relationship Id="rId14" Type="http://schemas.openxmlformats.org/officeDocument/2006/relationships/slideLayout" Target="../slideLayouts/slideLayout233.xml"/><Relationship Id="rId22" Type="http://schemas.openxmlformats.org/officeDocument/2006/relationships/slideLayout" Target="../slideLayouts/slideLayout241.xml"/><Relationship Id="rId27" Type="http://schemas.openxmlformats.org/officeDocument/2006/relationships/slideLayout" Target="../slideLayouts/slideLayout246.xml"/><Relationship Id="rId30" Type="http://schemas.openxmlformats.org/officeDocument/2006/relationships/slideLayout" Target="../slideLayouts/slideLayout249.xml"/><Relationship Id="rId35" Type="http://schemas.openxmlformats.org/officeDocument/2006/relationships/slideLayout" Target="../slideLayouts/slideLayout254.xml"/><Relationship Id="rId43" Type="http://schemas.openxmlformats.org/officeDocument/2006/relationships/slideLayout" Target="../slideLayouts/slideLayout262.xml"/><Relationship Id="rId48" Type="http://schemas.openxmlformats.org/officeDocument/2006/relationships/slideLayout" Target="../slideLayouts/slideLayout267.xml"/><Relationship Id="rId56" Type="http://schemas.openxmlformats.org/officeDocument/2006/relationships/slideLayout" Target="../slideLayouts/slideLayout275.xml"/><Relationship Id="rId64" Type="http://schemas.openxmlformats.org/officeDocument/2006/relationships/slideLayout" Target="../slideLayouts/slideLayout283.xml"/><Relationship Id="rId69" Type="http://schemas.openxmlformats.org/officeDocument/2006/relationships/tags" Target="../tags/tag365.xml"/><Relationship Id="rId8" Type="http://schemas.openxmlformats.org/officeDocument/2006/relationships/slideLayout" Target="../slideLayouts/slideLayout227.xml"/><Relationship Id="rId51" Type="http://schemas.openxmlformats.org/officeDocument/2006/relationships/slideLayout" Target="../slideLayouts/slideLayout270.xml"/><Relationship Id="rId72" Type="http://schemas.openxmlformats.org/officeDocument/2006/relationships/image" Target="../media/image1.emf"/><Relationship Id="rId3" Type="http://schemas.openxmlformats.org/officeDocument/2006/relationships/slideLayout" Target="../slideLayouts/slideLayout222.xml"/><Relationship Id="rId12" Type="http://schemas.openxmlformats.org/officeDocument/2006/relationships/slideLayout" Target="../slideLayouts/slideLayout231.xml"/><Relationship Id="rId17" Type="http://schemas.openxmlformats.org/officeDocument/2006/relationships/slideLayout" Target="../slideLayouts/slideLayout236.xml"/><Relationship Id="rId25" Type="http://schemas.openxmlformats.org/officeDocument/2006/relationships/slideLayout" Target="../slideLayouts/slideLayout244.xml"/><Relationship Id="rId33" Type="http://schemas.openxmlformats.org/officeDocument/2006/relationships/slideLayout" Target="../slideLayouts/slideLayout252.xml"/><Relationship Id="rId38" Type="http://schemas.openxmlformats.org/officeDocument/2006/relationships/slideLayout" Target="../slideLayouts/slideLayout257.xml"/><Relationship Id="rId46" Type="http://schemas.openxmlformats.org/officeDocument/2006/relationships/slideLayout" Target="../slideLayouts/slideLayout265.xml"/><Relationship Id="rId59" Type="http://schemas.openxmlformats.org/officeDocument/2006/relationships/slideLayout" Target="../slideLayouts/slideLayout278.xml"/><Relationship Id="rId67" Type="http://schemas.openxmlformats.org/officeDocument/2006/relationships/theme" Target="../theme/theme5.xml"/><Relationship Id="rId20" Type="http://schemas.openxmlformats.org/officeDocument/2006/relationships/slideLayout" Target="../slideLayouts/slideLayout239.xml"/><Relationship Id="rId41" Type="http://schemas.openxmlformats.org/officeDocument/2006/relationships/slideLayout" Target="../slideLayouts/slideLayout260.xml"/><Relationship Id="rId54" Type="http://schemas.openxmlformats.org/officeDocument/2006/relationships/slideLayout" Target="../slideLayouts/slideLayout273.xml"/><Relationship Id="rId62" Type="http://schemas.openxmlformats.org/officeDocument/2006/relationships/slideLayout" Target="../slideLayouts/slideLayout281.xml"/><Relationship Id="rId70" Type="http://schemas.openxmlformats.org/officeDocument/2006/relationships/tags" Target="../tags/tag366.xml"/><Relationship Id="rId1" Type="http://schemas.openxmlformats.org/officeDocument/2006/relationships/slideLayout" Target="../slideLayouts/slideLayout220.xml"/><Relationship Id="rId6" Type="http://schemas.openxmlformats.org/officeDocument/2006/relationships/slideLayout" Target="../slideLayouts/slideLayout225.xml"/><Relationship Id="rId15" Type="http://schemas.openxmlformats.org/officeDocument/2006/relationships/slideLayout" Target="../slideLayouts/slideLayout234.xml"/><Relationship Id="rId23" Type="http://schemas.openxmlformats.org/officeDocument/2006/relationships/slideLayout" Target="../slideLayouts/slideLayout242.xml"/><Relationship Id="rId28" Type="http://schemas.openxmlformats.org/officeDocument/2006/relationships/slideLayout" Target="../slideLayouts/slideLayout247.xml"/><Relationship Id="rId36" Type="http://schemas.openxmlformats.org/officeDocument/2006/relationships/slideLayout" Target="../slideLayouts/slideLayout255.xml"/><Relationship Id="rId49" Type="http://schemas.openxmlformats.org/officeDocument/2006/relationships/slideLayout" Target="../slideLayouts/slideLayout268.xml"/><Relationship Id="rId57" Type="http://schemas.openxmlformats.org/officeDocument/2006/relationships/slideLayout" Target="../slideLayouts/slideLayout276.xml"/><Relationship Id="rId10" Type="http://schemas.openxmlformats.org/officeDocument/2006/relationships/slideLayout" Target="../slideLayouts/slideLayout229.xml"/><Relationship Id="rId31" Type="http://schemas.openxmlformats.org/officeDocument/2006/relationships/slideLayout" Target="../slideLayouts/slideLayout250.xml"/><Relationship Id="rId44" Type="http://schemas.openxmlformats.org/officeDocument/2006/relationships/slideLayout" Target="../slideLayouts/slideLayout263.xml"/><Relationship Id="rId52" Type="http://schemas.openxmlformats.org/officeDocument/2006/relationships/slideLayout" Target="../slideLayouts/slideLayout271.xml"/><Relationship Id="rId60" Type="http://schemas.openxmlformats.org/officeDocument/2006/relationships/slideLayout" Target="../slideLayouts/slideLayout279.xml"/><Relationship Id="rId65" Type="http://schemas.openxmlformats.org/officeDocument/2006/relationships/slideLayout" Target="../slideLayouts/slideLayout284.xml"/><Relationship Id="rId4" Type="http://schemas.openxmlformats.org/officeDocument/2006/relationships/slideLayout" Target="../slideLayouts/slideLayout223.xml"/><Relationship Id="rId9" Type="http://schemas.openxmlformats.org/officeDocument/2006/relationships/slideLayout" Target="../slideLayouts/slideLayout228.xml"/><Relationship Id="rId13" Type="http://schemas.openxmlformats.org/officeDocument/2006/relationships/slideLayout" Target="../slideLayouts/slideLayout232.xml"/><Relationship Id="rId18" Type="http://schemas.openxmlformats.org/officeDocument/2006/relationships/slideLayout" Target="../slideLayouts/slideLayout237.xml"/><Relationship Id="rId39" Type="http://schemas.openxmlformats.org/officeDocument/2006/relationships/slideLayout" Target="../slideLayouts/slideLayout258.xml"/><Relationship Id="rId34" Type="http://schemas.openxmlformats.org/officeDocument/2006/relationships/slideLayout" Target="../slideLayouts/slideLayout253.xml"/><Relationship Id="rId50" Type="http://schemas.openxmlformats.org/officeDocument/2006/relationships/slideLayout" Target="../slideLayouts/slideLayout269.xml"/><Relationship Id="rId55" Type="http://schemas.openxmlformats.org/officeDocument/2006/relationships/slideLayout" Target="../slideLayouts/slideLayout27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557" name="Object 509"/>
          <p:cNvGraphicFramePr>
            <a:graphicFrameLocks noChangeAspect="1"/>
          </p:cNvGraphicFramePr>
          <p:nvPr>
            <p:custDataLst>
              <p:tags r:id="rId66"/>
            </p:custData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62" name="think-cell Slide" r:id="rId68" imgW="360" imgH="360" progId="">
                  <p:embed/>
                </p:oleObj>
              </mc:Choice>
              <mc:Fallback>
                <p:oleObj name="think-cell Slide" r:id="rId68" imgW="360" imgH="360" progId="">
                  <p:embed/>
                  <p:pic>
                    <p:nvPicPr>
                      <p:cNvPr id="0" name="Picture 50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Rectangle 2" hidden="1"/>
          <p:cNvSpPr/>
          <p:nvPr userDrawn="1">
            <p:custDataLst>
              <p:tags r:id="rId67"/>
            </p:custDataLst>
          </p:nvPr>
        </p:nvSpPr>
        <p:spPr>
          <a:xfrm>
            <a:off x="0" y="0"/>
            <a:ext cx="195263" cy="158750"/>
          </a:xfrm>
          <a:prstGeom prst="rect">
            <a:avLst/>
          </a:prstGeom>
          <a:solidFill>
            <a:srgbClr val="0077BE"/>
          </a:solidFill>
          <a:ln w="9525" cap="rnd" cmpd="sng" algn="ctr">
            <a:solidFill>
              <a:srgbClr val="0077BE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000" dirty="0">
              <a:solidFill>
                <a:srgbClr val="FFFFFF"/>
              </a:solidFill>
              <a:ea typeface="+mj-ea"/>
              <a:cs typeface="+mj-cs"/>
              <a:sym typeface="Trebuchet MS" panose="020B0603020202020204" pitchFamily="34" charset="0"/>
            </a:endParaRPr>
          </a:p>
        </p:txBody>
      </p:sp>
      <p:sp>
        <p:nvSpPr>
          <p:cNvPr id="12" name="Page"/>
          <p:cNvSpPr txBox="1"/>
          <p:nvPr userDrawn="1"/>
        </p:nvSpPr>
        <p:spPr>
          <a:xfrm>
            <a:off x="11018838" y="6405563"/>
            <a:ext cx="381000" cy="153987"/>
          </a:xfrm>
          <a:prstGeom prst="rect">
            <a:avLst/>
          </a:prstGeom>
          <a:noFill/>
        </p:spPr>
        <p:txBody>
          <a:bodyPr lIns="0" tIns="0" rIns="0" bIns="0" anchor="b">
            <a:spAutoFit/>
          </a:bodyPr>
          <a:lstStyle/>
          <a:p>
            <a:pPr algn="r" defTabSz="914400" fontAlgn="auto">
              <a:spcBef>
                <a:spcPts val="0"/>
              </a:spcBef>
              <a:spcAft>
                <a:spcPts val="0"/>
              </a:spcAft>
              <a:defRPr/>
            </a:pPr>
            <a:fld id="{4F163A27-4DFF-40A4-B54F-AED3AE124742}" type="slidenum">
              <a:rPr lang="en-US" sz="1000">
                <a:solidFill>
                  <a:schemeClr val="bg1">
                    <a:lumMod val="50000"/>
                  </a:schemeClr>
                </a:solidFill>
                <a:latin typeface="+mn-lt"/>
                <a:sym typeface="Trebuchet MS" panose="020B0603020202020204" pitchFamily="34" charset="0"/>
              </a:rPr>
              <a:pPr algn="r" defTabSz="914400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sz="1000" dirty="0">
              <a:solidFill>
                <a:schemeClr val="bg1">
                  <a:lumMod val="50000"/>
                </a:schemeClr>
              </a:solidFill>
              <a:latin typeface="+mn-lt"/>
              <a:sym typeface="Trebuchet MS" panose="020B0603020202020204" pitchFamily="34" charset="0"/>
            </a:endParaRPr>
          </a:p>
        </p:txBody>
      </p:sp>
      <p:sp>
        <p:nvSpPr>
          <p:cNvPr id="11" name="Date Placeholder 3"/>
          <p:cNvSpPr>
            <a:spLocks noGrp="1"/>
          </p:cNvSpPr>
          <p:nvPr>
            <p:ph type="dt" sz="half" idx="2"/>
          </p:nvPr>
        </p:nvSpPr>
        <p:spPr>
          <a:xfrm>
            <a:off x="9739313" y="6405563"/>
            <a:ext cx="1271587" cy="153987"/>
          </a:xfrm>
          <a:prstGeom prst="rect">
            <a:avLst/>
          </a:prstGeom>
        </p:spPr>
        <p:txBody>
          <a:bodyPr vert="horz" wrap="square" lIns="0" tIns="0" rIns="0" bIns="0" rtlCol="0" anchor="b">
            <a:spAutoFit/>
          </a:bodyPr>
          <a:lstStyle>
            <a:lvl1pPr algn="r" fontAlgn="auto">
              <a:spcBef>
                <a:spcPts val="0"/>
              </a:spcBef>
              <a:spcAft>
                <a:spcPts val="0"/>
              </a:spcAft>
              <a:defRPr sz="1000">
                <a:solidFill>
                  <a:schemeClr val="bg1">
                    <a:lumMod val="50000"/>
                  </a:schemeClr>
                </a:solidFill>
                <a:latin typeface="+mn-lt"/>
                <a:sym typeface="Trebuchet MS" panose="020B0603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774700" y="2081213"/>
            <a:ext cx="10642600" cy="3786187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5"/>
            <a:r>
              <a:rPr lang="en-US" dirty="0"/>
              <a:t>Level six</a:t>
            </a:r>
          </a:p>
          <a:p>
            <a:pPr lvl="6"/>
            <a:r>
              <a:rPr lang="en-US" dirty="0"/>
              <a:t>Level seven</a:t>
            </a:r>
          </a:p>
          <a:p>
            <a:pPr lvl="7"/>
            <a:r>
              <a:rPr lang="en-US" dirty="0"/>
              <a:t>Level eight</a:t>
            </a:r>
          </a:p>
          <a:p>
            <a:pPr lvl="8"/>
            <a:r>
              <a:rPr lang="en-US" dirty="0"/>
              <a:t>Level nine</a:t>
            </a:r>
          </a:p>
        </p:txBody>
      </p:sp>
      <p:sp>
        <p:nvSpPr>
          <p:cNvPr id="2563" name="Title Placeholder 1"/>
          <p:cNvSpPr>
            <a:spLocks noGrp="1"/>
          </p:cNvSpPr>
          <p:nvPr>
            <p:ph type="title"/>
          </p:nvPr>
        </p:nvSpPr>
        <p:spPr bwMode="auto">
          <a:xfrm>
            <a:off x="774700" y="622300"/>
            <a:ext cx="10642600" cy="277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smtClean="0">
                <a:sym typeface="Trebuchet MS" pitchFamily="34" charset="0"/>
              </a:rPr>
              <a:t>Click to add title</a:t>
            </a:r>
          </a:p>
        </p:txBody>
      </p:sp>
      <p:sp>
        <p:nvSpPr>
          <p:cNvPr id="10" name="Rectangle 9">
            <a:extLst/>
          </p:cNvPr>
          <p:cNvSpPr/>
          <p:nvPr userDrawn="1"/>
        </p:nvSpPr>
        <p:spPr>
          <a:xfrm>
            <a:off x="10796588" y="171450"/>
            <a:ext cx="998537" cy="122238"/>
          </a:xfrm>
          <a:prstGeom prst="rect">
            <a:avLst/>
          </a:prstGeom>
          <a:noFill/>
          <a:ln w="9525" cap="rnd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anchor="ctr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800" dirty="0">
                <a:solidFill>
                  <a:srgbClr val="C8C8C8"/>
                </a:solidFill>
              </a:rPr>
              <a:t>КОНФИДЕНЦИАЛЬНО</a:t>
            </a:r>
            <a:endParaRPr lang="en-US" sz="800" dirty="0">
              <a:solidFill>
                <a:srgbClr val="C8C8C8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316" r:id="rId1"/>
    <p:sldLayoutId id="2147484317" r:id="rId2"/>
    <p:sldLayoutId id="2147484318" r:id="rId3"/>
    <p:sldLayoutId id="2147484319" r:id="rId4"/>
    <p:sldLayoutId id="2147484320" r:id="rId5"/>
    <p:sldLayoutId id="2147484321" r:id="rId6"/>
    <p:sldLayoutId id="2147484322" r:id="rId7"/>
    <p:sldLayoutId id="2147484323" r:id="rId8"/>
    <p:sldLayoutId id="2147484324" r:id="rId9"/>
    <p:sldLayoutId id="2147484325" r:id="rId10"/>
    <p:sldLayoutId id="2147484326" r:id="rId11"/>
    <p:sldLayoutId id="2147484327" r:id="rId12"/>
    <p:sldLayoutId id="2147484328" r:id="rId13"/>
    <p:sldLayoutId id="2147484329" r:id="rId14"/>
    <p:sldLayoutId id="2147484330" r:id="rId15"/>
    <p:sldLayoutId id="2147484331" r:id="rId16"/>
    <p:sldLayoutId id="2147484332" r:id="rId17"/>
    <p:sldLayoutId id="2147484333" r:id="rId18"/>
    <p:sldLayoutId id="2147484334" r:id="rId19"/>
    <p:sldLayoutId id="2147484335" r:id="rId20"/>
    <p:sldLayoutId id="2147484336" r:id="rId21"/>
    <p:sldLayoutId id="2147484337" r:id="rId22"/>
    <p:sldLayoutId id="2147484338" r:id="rId23"/>
    <p:sldLayoutId id="2147484339" r:id="rId24"/>
    <p:sldLayoutId id="2147484340" r:id="rId25"/>
    <p:sldLayoutId id="2147484341" r:id="rId26"/>
    <p:sldLayoutId id="2147484342" r:id="rId27"/>
    <p:sldLayoutId id="2147484343" r:id="rId28"/>
    <p:sldLayoutId id="2147484344" r:id="rId29"/>
    <p:sldLayoutId id="2147484345" r:id="rId30"/>
    <p:sldLayoutId id="2147484346" r:id="rId31"/>
    <p:sldLayoutId id="2147484347" r:id="rId32"/>
    <p:sldLayoutId id="2147484348" r:id="rId33"/>
    <p:sldLayoutId id="2147484349" r:id="rId34"/>
    <p:sldLayoutId id="2147484350" r:id="rId35"/>
    <p:sldLayoutId id="2147484351" r:id="rId36"/>
    <p:sldLayoutId id="2147484352" r:id="rId37"/>
    <p:sldLayoutId id="2147484353" r:id="rId38"/>
    <p:sldLayoutId id="2147484354" r:id="rId39"/>
    <p:sldLayoutId id="2147484355" r:id="rId40"/>
    <p:sldLayoutId id="2147484356" r:id="rId41"/>
    <p:sldLayoutId id="2147484357" r:id="rId42"/>
    <p:sldLayoutId id="2147484358" r:id="rId43"/>
    <p:sldLayoutId id="2147484359" r:id="rId44"/>
    <p:sldLayoutId id="2147484360" r:id="rId45"/>
    <p:sldLayoutId id="2147484361" r:id="rId46"/>
    <p:sldLayoutId id="2147484362" r:id="rId47"/>
    <p:sldLayoutId id="2147484363" r:id="rId48"/>
    <p:sldLayoutId id="2147484364" r:id="rId49"/>
    <p:sldLayoutId id="2147484365" r:id="rId50"/>
    <p:sldLayoutId id="2147484366" r:id="rId51"/>
    <p:sldLayoutId id="2147484367" r:id="rId52"/>
    <p:sldLayoutId id="2147484368" r:id="rId53"/>
    <p:sldLayoutId id="2147484369" r:id="rId54"/>
    <p:sldLayoutId id="2147484370" r:id="rId55"/>
    <p:sldLayoutId id="2147484371" r:id="rId56"/>
    <p:sldLayoutId id="2147484372" r:id="rId57"/>
    <p:sldLayoutId id="2147484373" r:id="rId58"/>
    <p:sldLayoutId id="2147484374" r:id="rId59"/>
    <p:sldLayoutId id="2147484375" r:id="rId60"/>
    <p:sldLayoutId id="2147484376" r:id="rId61"/>
    <p:sldLayoutId id="2147484377" r:id="rId62"/>
    <p:sldLayoutId id="2147484378" r:id="rId63"/>
  </p:sldLayoutIdLst>
  <p:transition>
    <p:fade/>
  </p:transition>
  <p:hf sldNum="0" hdr="0" ftr="0" dt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000" kern="1200">
          <a:solidFill>
            <a:srgbClr val="374140"/>
          </a:solidFill>
          <a:latin typeface="+mj-lt"/>
          <a:ea typeface="+mj-ea"/>
          <a:cs typeface="+mj-cs"/>
          <a:sym typeface="Trebuchet MS" pitchFamily="34" charset="0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000">
          <a:solidFill>
            <a:srgbClr val="374140"/>
          </a:solidFill>
          <a:latin typeface="Trebuchet MS" pitchFamily="34" charset="0"/>
          <a:sym typeface="Trebuchet MS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000">
          <a:solidFill>
            <a:srgbClr val="374140"/>
          </a:solidFill>
          <a:latin typeface="Trebuchet MS" pitchFamily="34" charset="0"/>
          <a:sym typeface="Trebuchet MS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000">
          <a:solidFill>
            <a:srgbClr val="374140"/>
          </a:solidFill>
          <a:latin typeface="Trebuchet MS" pitchFamily="34" charset="0"/>
          <a:sym typeface="Trebuchet MS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000">
          <a:solidFill>
            <a:srgbClr val="374140"/>
          </a:solidFill>
          <a:latin typeface="Trebuchet MS" pitchFamily="34" charset="0"/>
          <a:sym typeface="Trebuchet MS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2000">
          <a:solidFill>
            <a:srgbClr val="374140"/>
          </a:solidFill>
          <a:latin typeface="Trebuchet MS" pitchFamily="34" charset="0"/>
          <a:sym typeface="Trebuchet MS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2000">
          <a:solidFill>
            <a:srgbClr val="374140"/>
          </a:solidFill>
          <a:latin typeface="Trebuchet MS" pitchFamily="34" charset="0"/>
          <a:sym typeface="Trebuchet MS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2000">
          <a:solidFill>
            <a:srgbClr val="374140"/>
          </a:solidFill>
          <a:latin typeface="Trebuchet MS" pitchFamily="34" charset="0"/>
          <a:sym typeface="Trebuchet MS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2000">
          <a:solidFill>
            <a:srgbClr val="374140"/>
          </a:solidFill>
          <a:latin typeface="Trebuchet MS" pitchFamily="34" charset="0"/>
          <a:sym typeface="Trebuchet MS" pitchFamily="34" charset="0"/>
        </a:defRPr>
      </a:lvl9pPr>
    </p:titleStyle>
    <p:bodyStyle>
      <a:lvl1pPr algn="l" rtl="0" eaLnBrk="0" fontAlgn="base" hangingPunct="0">
        <a:lnSpc>
          <a:spcPct val="110000"/>
        </a:lnSpc>
        <a:spcBef>
          <a:spcPts val="600"/>
        </a:spcBef>
        <a:spcAft>
          <a:spcPts val="300"/>
        </a:spcAft>
        <a:buClr>
          <a:srgbClr val="0077BE"/>
        </a:buClr>
        <a:buFont typeface="Arial" charset="0"/>
        <a:buChar char="​"/>
        <a:defRPr lang="en-US" sz="1000" kern="1200">
          <a:solidFill>
            <a:srgbClr val="575757"/>
          </a:solidFill>
          <a:latin typeface="+mn-lt"/>
          <a:ea typeface="+mn-ea"/>
          <a:cs typeface="+mn-cs"/>
          <a:sym typeface="Trebuchet MS" pitchFamily="34" charset="0"/>
        </a:defRPr>
      </a:lvl1pPr>
      <a:lvl2pPr marL="284163" indent="-171450" algn="l" rtl="0" eaLnBrk="0" fontAlgn="base" hangingPunct="0">
        <a:lnSpc>
          <a:spcPct val="90000"/>
        </a:lnSpc>
        <a:spcBef>
          <a:spcPct val="0"/>
        </a:spcBef>
        <a:spcAft>
          <a:spcPts val="300"/>
        </a:spcAft>
        <a:buClr>
          <a:srgbClr val="0077BE"/>
        </a:buClr>
        <a:buFont typeface="Arial" charset="0"/>
        <a:buChar char="•"/>
        <a:defRPr lang="en-US" sz="1000" kern="1200">
          <a:solidFill>
            <a:srgbClr val="575757"/>
          </a:solidFill>
          <a:latin typeface="+mn-lt"/>
          <a:ea typeface="+mn-ea"/>
          <a:cs typeface="+mn-cs"/>
          <a:sym typeface="Trebuchet MS" pitchFamily="34" charset="0"/>
        </a:defRPr>
      </a:lvl2pPr>
      <a:lvl3pPr marL="511175" indent="-165100" algn="l" rtl="0" eaLnBrk="0" fontAlgn="base" hangingPunct="0">
        <a:lnSpc>
          <a:spcPct val="90000"/>
        </a:lnSpc>
        <a:spcBef>
          <a:spcPct val="0"/>
        </a:spcBef>
        <a:spcAft>
          <a:spcPts val="300"/>
        </a:spcAft>
        <a:buClr>
          <a:srgbClr val="0077BE"/>
        </a:buClr>
        <a:buFont typeface="Trebuchet MS" pitchFamily="34" charset="0"/>
        <a:buChar char="–"/>
        <a:defRPr lang="en-US" sz="1000" kern="1200">
          <a:solidFill>
            <a:srgbClr val="575757"/>
          </a:solidFill>
          <a:latin typeface="+mn-lt"/>
          <a:ea typeface="+mn-ea"/>
          <a:cs typeface="+mn-cs"/>
          <a:sym typeface="Trebuchet MS" pitchFamily="34" charset="0"/>
        </a:defRPr>
      </a:lvl3pPr>
      <a:lvl4pPr algn="l" rtl="0" eaLnBrk="0" fontAlgn="base" hangingPunct="0">
        <a:lnSpc>
          <a:spcPct val="110000"/>
        </a:lnSpc>
        <a:spcBef>
          <a:spcPts val="300"/>
        </a:spcBef>
        <a:spcAft>
          <a:spcPts val="300"/>
        </a:spcAft>
        <a:buClr>
          <a:srgbClr val="0077BE"/>
        </a:buClr>
        <a:buFont typeface="Arial" charset="0"/>
        <a:buChar char="​"/>
        <a:defRPr lang="en-US" sz="1400" kern="1200">
          <a:solidFill>
            <a:srgbClr val="0077BE"/>
          </a:solidFill>
          <a:latin typeface="+mn-lt"/>
          <a:ea typeface="+mn-ea"/>
          <a:cs typeface="+mn-cs"/>
          <a:sym typeface="Trebuchet MS" pitchFamily="34" charset="0"/>
        </a:defRPr>
      </a:lvl4pPr>
      <a:lvl5pPr algn="l" rtl="0" eaLnBrk="0" fontAlgn="base" hangingPunct="0">
        <a:spcBef>
          <a:spcPct val="0"/>
        </a:spcBef>
        <a:spcAft>
          <a:spcPts val="300"/>
        </a:spcAft>
        <a:buClr>
          <a:srgbClr val="0077BE"/>
        </a:buClr>
        <a:buFont typeface="Arial" charset="0"/>
        <a:buChar char="​"/>
        <a:defRPr lang="en-US" sz="1400" b="1" kern="1200">
          <a:solidFill>
            <a:srgbClr val="575757"/>
          </a:solidFill>
          <a:latin typeface="+mn-lt"/>
          <a:ea typeface="+mn-ea"/>
          <a:cs typeface="+mn-cs"/>
          <a:sym typeface="Trebuchet MS" pitchFamily="34" charset="0"/>
        </a:defRPr>
      </a:lvl5pPr>
      <a:lvl6pPr marL="269875" indent="-152400" algn="l" defTabSz="914400" rtl="0" eaLnBrk="1" latinLnBrk="0" hangingPunct="1">
        <a:lnSpc>
          <a:spcPct val="90000"/>
        </a:lnSpc>
        <a:spcBef>
          <a:spcPts val="0"/>
        </a:spcBef>
        <a:spcAft>
          <a:spcPts val="600"/>
        </a:spcAft>
        <a:buClr>
          <a:srgbClr val="0077BE"/>
        </a:buClr>
        <a:buFont typeface="Arial" panose="020B0604020202020204" pitchFamily="34" charset="0"/>
        <a:buChar char="•"/>
        <a:defRPr lang="en-US" sz="1400" kern="1200" smtClean="0">
          <a:solidFill>
            <a:srgbClr val="575757"/>
          </a:solidFill>
          <a:latin typeface="+mn-lt"/>
          <a:ea typeface="+mn-ea"/>
          <a:cs typeface="+mn-cs"/>
          <a:sym typeface="Trebuchet MS" panose="020B0603020202020204" pitchFamily="34" charset="0"/>
        </a:defRPr>
      </a:lvl6pPr>
      <a:lvl7pPr marL="0" indent="0" algn="l" defTabSz="914400" rtl="0" eaLnBrk="1" latinLnBrk="0" hangingPunct="1">
        <a:lnSpc>
          <a:spcPct val="90000"/>
        </a:lnSpc>
        <a:spcBef>
          <a:spcPts val="900"/>
        </a:spcBef>
        <a:spcAft>
          <a:spcPts val="900"/>
        </a:spcAft>
        <a:buClr>
          <a:srgbClr val="0077BE"/>
        </a:buClr>
        <a:buFont typeface="Arial" panose="020B0604020202020204" pitchFamily="34" charset="0"/>
        <a:buChar char="​"/>
        <a:defRPr lang="en-US" sz="4400" kern="1200" baseline="0" smtClean="0">
          <a:solidFill>
            <a:srgbClr val="575757"/>
          </a:solidFill>
          <a:latin typeface="+mn-lt"/>
          <a:ea typeface="+mn-ea"/>
          <a:cs typeface="+mn-cs"/>
          <a:sym typeface="Trebuchet MS" panose="020B0603020202020204" pitchFamily="34" charset="0"/>
        </a:defRPr>
      </a:lvl7pPr>
      <a:lvl8pPr marL="0" indent="0" algn="l" defTabSz="914400" rtl="0" eaLnBrk="1" latinLnBrk="0" hangingPunct="1">
        <a:lnSpc>
          <a:spcPct val="90000"/>
        </a:lnSpc>
        <a:spcBef>
          <a:spcPts val="900"/>
        </a:spcBef>
        <a:spcAft>
          <a:spcPts val="0"/>
        </a:spcAft>
        <a:buClr>
          <a:srgbClr val="0077BE"/>
        </a:buClr>
        <a:buFont typeface="Arial" panose="020B0604020202020204" pitchFamily="34" charset="0"/>
        <a:buChar char="​"/>
        <a:defRPr lang="en-US" sz="5400" kern="1200" baseline="0" smtClean="0">
          <a:solidFill>
            <a:srgbClr val="0077BE"/>
          </a:solidFill>
          <a:latin typeface="+mn-lt"/>
          <a:ea typeface="+mn-ea"/>
          <a:cs typeface="+mn-cs"/>
          <a:sym typeface="Trebuchet MS" panose="020B0603020202020204" pitchFamily="34" charset="0"/>
        </a:defRPr>
      </a:lvl8pPr>
      <a:lvl9pPr marL="0" indent="0" algn="l" defTabSz="914400" rtl="0" eaLnBrk="1" latinLnBrk="0" hangingPunct="1">
        <a:lnSpc>
          <a:spcPct val="100000"/>
        </a:lnSpc>
        <a:spcBef>
          <a:spcPts val="0"/>
        </a:spcBef>
        <a:spcAft>
          <a:spcPts val="900"/>
        </a:spcAft>
        <a:buClr>
          <a:srgbClr val="0077BE"/>
        </a:buClr>
        <a:buFont typeface="Arial" panose="020B0604020202020204" pitchFamily="34" charset="0"/>
        <a:buChar char="​"/>
        <a:defRPr lang="en-US" sz="2400" kern="1200" baseline="0" dirty="0">
          <a:solidFill>
            <a:srgbClr val="0077BE"/>
          </a:solidFill>
          <a:latin typeface="+mn-lt"/>
          <a:ea typeface="+mn-ea"/>
          <a:cs typeface="+mn-cs"/>
          <a:sym typeface="Trebuchet MS" panose="020B0603020202020204" pitchFamily="34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9377" name="Object 465"/>
          <p:cNvGraphicFramePr>
            <a:graphicFrameLocks noChangeAspect="1"/>
          </p:cNvGraphicFramePr>
          <p:nvPr>
            <p:custDataLst>
              <p:tags r:id="rId75"/>
            </p:custData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882" name="think-cell Slide" r:id="rId77" imgW="360" imgH="360" progId="">
                  <p:embed/>
                </p:oleObj>
              </mc:Choice>
              <mc:Fallback>
                <p:oleObj name="think-cell Slide" r:id="rId77" imgW="360" imgH="360" progId="">
                  <p:embed/>
                  <p:pic>
                    <p:nvPicPr>
                      <p:cNvPr id="0" name="Picture 46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Rectangle 2" hidden="1"/>
          <p:cNvSpPr/>
          <p:nvPr userDrawn="1">
            <p:custDataLst>
              <p:tags r:id="rId76"/>
            </p:custDataLst>
          </p:nvPr>
        </p:nvSpPr>
        <p:spPr>
          <a:xfrm>
            <a:off x="0" y="0"/>
            <a:ext cx="195263" cy="158750"/>
          </a:xfrm>
          <a:prstGeom prst="rect">
            <a:avLst/>
          </a:prstGeom>
          <a:solidFill>
            <a:srgbClr val="0077BE"/>
          </a:solidFill>
          <a:ln w="9525" cap="rnd" cmpd="sng" algn="ctr">
            <a:solidFill>
              <a:srgbClr val="0077BE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958" dirty="0" err="1">
              <a:solidFill>
                <a:srgbClr val="FFFFFF"/>
              </a:solidFill>
              <a:ea typeface="+mj-ea"/>
              <a:cs typeface="+mj-cs"/>
              <a:sym typeface="Trebuchet MS" panose="020B0603020202020204" pitchFamily="34" charset="0"/>
            </a:endParaRPr>
          </a:p>
        </p:txBody>
      </p:sp>
      <p:sp>
        <p:nvSpPr>
          <p:cNvPr id="12" name="Page"/>
          <p:cNvSpPr txBox="1"/>
          <p:nvPr userDrawn="1"/>
        </p:nvSpPr>
        <p:spPr>
          <a:xfrm>
            <a:off x="11337925" y="6408738"/>
            <a:ext cx="381000" cy="150812"/>
          </a:xfrm>
          <a:prstGeom prst="rect">
            <a:avLst/>
          </a:prstGeom>
          <a:noFill/>
        </p:spPr>
        <p:txBody>
          <a:bodyPr lIns="0" tIns="0" rIns="0" bIns="0" anchor="b">
            <a:spAutoFit/>
          </a:bodyPr>
          <a:lstStyle/>
          <a:p>
            <a:pPr algn="r" defTabSz="895169" fontAlgn="auto">
              <a:spcBef>
                <a:spcPts val="0"/>
              </a:spcBef>
              <a:spcAft>
                <a:spcPts val="0"/>
              </a:spcAft>
              <a:defRPr/>
            </a:pPr>
            <a:fld id="{12113DF3-0A86-4CF7-8A38-CE39F35B5DD3}" type="slidenum">
              <a:rPr lang="en-US" sz="979">
                <a:solidFill>
                  <a:schemeClr val="bg1">
                    <a:lumMod val="50000"/>
                  </a:schemeClr>
                </a:solidFill>
                <a:latin typeface="+mn-lt"/>
                <a:sym typeface="Trebuchet MS" panose="020B0603020202020204" pitchFamily="34" charset="0"/>
              </a:rPr>
              <a:pPr algn="r" defTabSz="895169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sz="979" dirty="0">
              <a:solidFill>
                <a:schemeClr val="bg1">
                  <a:lumMod val="50000"/>
                </a:schemeClr>
              </a:solidFill>
              <a:latin typeface="+mn-lt"/>
              <a:sym typeface="Trebuchet MS" panose="020B0603020202020204" pitchFamily="34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774700" y="2081213"/>
            <a:ext cx="10642600" cy="3786187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5"/>
            <a:r>
              <a:rPr lang="en-US" dirty="0"/>
              <a:t>Level six</a:t>
            </a:r>
          </a:p>
          <a:p>
            <a:pPr lvl="6"/>
            <a:r>
              <a:rPr lang="en-US" dirty="0"/>
              <a:t>Level seven</a:t>
            </a:r>
          </a:p>
          <a:p>
            <a:pPr lvl="7"/>
            <a:r>
              <a:rPr lang="en-US" dirty="0"/>
              <a:t>Level eight</a:t>
            </a:r>
          </a:p>
          <a:p>
            <a:pPr lvl="8"/>
            <a:r>
              <a:rPr lang="en-US" dirty="0"/>
              <a:t>Level nine</a:t>
            </a:r>
          </a:p>
        </p:txBody>
      </p:sp>
      <p:sp>
        <p:nvSpPr>
          <p:cNvPr id="39382" name="Title Placeholder 1"/>
          <p:cNvSpPr>
            <a:spLocks noGrp="1"/>
          </p:cNvSpPr>
          <p:nvPr>
            <p:ph type="title"/>
          </p:nvPr>
        </p:nvSpPr>
        <p:spPr bwMode="auto">
          <a:xfrm>
            <a:off x="774700" y="622300"/>
            <a:ext cx="10642600" cy="277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smtClean="0">
                <a:sym typeface="Trebuchet MS" pitchFamily="34" charset="0"/>
              </a:rPr>
              <a:t>Click to add title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379" r:id="rId1"/>
    <p:sldLayoutId id="2147484380" r:id="rId2"/>
    <p:sldLayoutId id="2147484381" r:id="rId3"/>
    <p:sldLayoutId id="2147484382" r:id="rId4"/>
    <p:sldLayoutId id="2147484383" r:id="rId5"/>
    <p:sldLayoutId id="2147484384" r:id="rId6"/>
    <p:sldLayoutId id="2147484385" r:id="rId7"/>
    <p:sldLayoutId id="2147484386" r:id="rId8"/>
    <p:sldLayoutId id="2147484387" r:id="rId9"/>
    <p:sldLayoutId id="2147484388" r:id="rId10"/>
    <p:sldLayoutId id="2147484389" r:id="rId11"/>
    <p:sldLayoutId id="2147484390" r:id="rId12"/>
    <p:sldLayoutId id="2147484391" r:id="rId13"/>
    <p:sldLayoutId id="2147484392" r:id="rId14"/>
    <p:sldLayoutId id="2147484393" r:id="rId15"/>
    <p:sldLayoutId id="2147484394" r:id="rId16"/>
    <p:sldLayoutId id="2147484395" r:id="rId17"/>
    <p:sldLayoutId id="2147484396" r:id="rId18"/>
    <p:sldLayoutId id="2147484397" r:id="rId19"/>
    <p:sldLayoutId id="2147484398" r:id="rId20"/>
    <p:sldLayoutId id="2147484399" r:id="rId21"/>
    <p:sldLayoutId id="2147484400" r:id="rId22"/>
    <p:sldLayoutId id="2147484401" r:id="rId23"/>
    <p:sldLayoutId id="2147484402" r:id="rId24"/>
    <p:sldLayoutId id="2147484403" r:id="rId25"/>
    <p:sldLayoutId id="2147484404" r:id="rId26"/>
    <p:sldLayoutId id="2147484405" r:id="rId27"/>
    <p:sldLayoutId id="2147484406" r:id="rId28"/>
    <p:sldLayoutId id="2147484407" r:id="rId29"/>
    <p:sldLayoutId id="2147484408" r:id="rId30"/>
    <p:sldLayoutId id="2147484409" r:id="rId31"/>
    <p:sldLayoutId id="2147484410" r:id="rId32"/>
    <p:sldLayoutId id="2147484411" r:id="rId33"/>
    <p:sldLayoutId id="2147484412" r:id="rId34"/>
    <p:sldLayoutId id="2147484413" r:id="rId35"/>
    <p:sldLayoutId id="2147484414" r:id="rId36"/>
    <p:sldLayoutId id="2147484415" r:id="rId37"/>
    <p:sldLayoutId id="2147484416" r:id="rId38"/>
    <p:sldLayoutId id="2147484417" r:id="rId39"/>
    <p:sldLayoutId id="2147484418" r:id="rId40"/>
    <p:sldLayoutId id="2147484419" r:id="rId41"/>
    <p:sldLayoutId id="2147484420" r:id="rId42"/>
    <p:sldLayoutId id="2147484421" r:id="rId43"/>
    <p:sldLayoutId id="2147484422" r:id="rId44"/>
    <p:sldLayoutId id="2147484423" r:id="rId45"/>
    <p:sldLayoutId id="2147484424" r:id="rId46"/>
    <p:sldLayoutId id="2147484425" r:id="rId47"/>
    <p:sldLayoutId id="2147484426" r:id="rId48"/>
    <p:sldLayoutId id="2147484427" r:id="rId49"/>
    <p:sldLayoutId id="2147484428" r:id="rId50"/>
    <p:sldLayoutId id="2147484429" r:id="rId51"/>
    <p:sldLayoutId id="2147484430" r:id="rId52"/>
    <p:sldLayoutId id="2147484431" r:id="rId53"/>
    <p:sldLayoutId id="2147484432" r:id="rId54"/>
    <p:sldLayoutId id="2147484433" r:id="rId55"/>
    <p:sldLayoutId id="2147484434" r:id="rId56"/>
    <p:sldLayoutId id="2147484435" r:id="rId57"/>
    <p:sldLayoutId id="2147484436" r:id="rId58"/>
    <p:sldLayoutId id="2147484437" r:id="rId59"/>
    <p:sldLayoutId id="2147484438" r:id="rId60"/>
    <p:sldLayoutId id="2147484439" r:id="rId61"/>
    <p:sldLayoutId id="2147484440" r:id="rId62"/>
    <p:sldLayoutId id="2147484441" r:id="rId63"/>
    <p:sldLayoutId id="2147484442" r:id="rId64"/>
    <p:sldLayoutId id="2147484443" r:id="rId65"/>
    <p:sldLayoutId id="2147484444" r:id="rId66"/>
    <p:sldLayoutId id="2147484445" r:id="rId67"/>
    <p:sldLayoutId id="2147484446" r:id="rId68"/>
    <p:sldLayoutId id="2147484447" r:id="rId69"/>
    <p:sldLayoutId id="2147484448" r:id="rId70"/>
    <p:sldLayoutId id="2147484449" r:id="rId71"/>
    <p:sldLayoutId id="2147484450" r:id="rId72"/>
  </p:sldLayoutIdLst>
  <p:transition>
    <p:fade/>
  </p:transition>
  <p:hf sldNum="0" hdr="0" ftr="0" dt="0"/>
  <p:txStyles>
    <p:titleStyle>
      <a:lvl1pPr algn="l" defTabSz="893763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1900" kern="1200">
          <a:solidFill>
            <a:srgbClr val="374140"/>
          </a:solidFill>
          <a:latin typeface="+mj-lt"/>
          <a:ea typeface="+mj-ea"/>
          <a:cs typeface="+mj-cs"/>
          <a:sym typeface="Trebuchet MS" pitchFamily="34" charset="0"/>
        </a:defRPr>
      </a:lvl1pPr>
      <a:lvl2pPr algn="l" defTabSz="893763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1900">
          <a:solidFill>
            <a:srgbClr val="374140"/>
          </a:solidFill>
          <a:latin typeface="Trebuchet MS" pitchFamily="34" charset="0"/>
          <a:sym typeface="Trebuchet MS" pitchFamily="34" charset="0"/>
        </a:defRPr>
      </a:lvl2pPr>
      <a:lvl3pPr algn="l" defTabSz="893763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1900">
          <a:solidFill>
            <a:srgbClr val="374140"/>
          </a:solidFill>
          <a:latin typeface="Trebuchet MS" pitchFamily="34" charset="0"/>
          <a:sym typeface="Trebuchet MS" pitchFamily="34" charset="0"/>
        </a:defRPr>
      </a:lvl3pPr>
      <a:lvl4pPr algn="l" defTabSz="893763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1900">
          <a:solidFill>
            <a:srgbClr val="374140"/>
          </a:solidFill>
          <a:latin typeface="Trebuchet MS" pitchFamily="34" charset="0"/>
          <a:sym typeface="Trebuchet MS" pitchFamily="34" charset="0"/>
        </a:defRPr>
      </a:lvl4pPr>
      <a:lvl5pPr algn="l" defTabSz="893763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1900">
          <a:solidFill>
            <a:srgbClr val="374140"/>
          </a:solidFill>
          <a:latin typeface="Trebuchet MS" pitchFamily="34" charset="0"/>
          <a:sym typeface="Trebuchet MS" pitchFamily="34" charset="0"/>
        </a:defRPr>
      </a:lvl5pPr>
      <a:lvl6pPr marL="457200" algn="l" defTabSz="893763" rtl="0" fontAlgn="base">
        <a:lnSpc>
          <a:spcPct val="90000"/>
        </a:lnSpc>
        <a:spcBef>
          <a:spcPct val="0"/>
        </a:spcBef>
        <a:spcAft>
          <a:spcPct val="0"/>
        </a:spcAft>
        <a:defRPr sz="1900">
          <a:solidFill>
            <a:srgbClr val="374140"/>
          </a:solidFill>
          <a:latin typeface="Trebuchet MS" pitchFamily="34" charset="0"/>
          <a:sym typeface="Trebuchet MS" pitchFamily="34" charset="0"/>
        </a:defRPr>
      </a:lvl6pPr>
      <a:lvl7pPr marL="914400" algn="l" defTabSz="893763" rtl="0" fontAlgn="base">
        <a:lnSpc>
          <a:spcPct val="90000"/>
        </a:lnSpc>
        <a:spcBef>
          <a:spcPct val="0"/>
        </a:spcBef>
        <a:spcAft>
          <a:spcPct val="0"/>
        </a:spcAft>
        <a:defRPr sz="1900">
          <a:solidFill>
            <a:srgbClr val="374140"/>
          </a:solidFill>
          <a:latin typeface="Trebuchet MS" pitchFamily="34" charset="0"/>
          <a:sym typeface="Trebuchet MS" pitchFamily="34" charset="0"/>
        </a:defRPr>
      </a:lvl7pPr>
      <a:lvl8pPr marL="1371600" algn="l" defTabSz="893763" rtl="0" fontAlgn="base">
        <a:lnSpc>
          <a:spcPct val="90000"/>
        </a:lnSpc>
        <a:spcBef>
          <a:spcPct val="0"/>
        </a:spcBef>
        <a:spcAft>
          <a:spcPct val="0"/>
        </a:spcAft>
        <a:defRPr sz="1900">
          <a:solidFill>
            <a:srgbClr val="374140"/>
          </a:solidFill>
          <a:latin typeface="Trebuchet MS" pitchFamily="34" charset="0"/>
          <a:sym typeface="Trebuchet MS" pitchFamily="34" charset="0"/>
        </a:defRPr>
      </a:lvl8pPr>
      <a:lvl9pPr marL="1828800" algn="l" defTabSz="893763" rtl="0" fontAlgn="base">
        <a:lnSpc>
          <a:spcPct val="90000"/>
        </a:lnSpc>
        <a:spcBef>
          <a:spcPct val="0"/>
        </a:spcBef>
        <a:spcAft>
          <a:spcPct val="0"/>
        </a:spcAft>
        <a:defRPr sz="1900">
          <a:solidFill>
            <a:srgbClr val="374140"/>
          </a:solidFill>
          <a:latin typeface="Trebuchet MS" pitchFamily="34" charset="0"/>
          <a:sym typeface="Trebuchet MS" pitchFamily="34" charset="0"/>
        </a:defRPr>
      </a:lvl9pPr>
    </p:titleStyle>
    <p:bodyStyle>
      <a:lvl1pPr algn="l" defTabSz="893763" rtl="0" eaLnBrk="0" fontAlgn="base" hangingPunct="0">
        <a:lnSpc>
          <a:spcPct val="110000"/>
        </a:lnSpc>
        <a:spcBef>
          <a:spcPts val="588"/>
        </a:spcBef>
        <a:spcAft>
          <a:spcPts val="300"/>
        </a:spcAft>
        <a:buClr>
          <a:srgbClr val="0077BE"/>
        </a:buClr>
        <a:buFont typeface="Arial" charset="0"/>
        <a:buChar char="​"/>
        <a:defRPr lang="en-US" sz="900" kern="1200">
          <a:solidFill>
            <a:srgbClr val="575757"/>
          </a:solidFill>
          <a:latin typeface="+mn-lt"/>
          <a:ea typeface="+mn-ea"/>
          <a:cs typeface="+mn-cs"/>
          <a:sym typeface="Trebuchet MS" pitchFamily="34" charset="0"/>
        </a:defRPr>
      </a:lvl1pPr>
      <a:lvl2pPr marL="277813" indent="-168275" algn="l" defTabSz="893763" rtl="0" eaLnBrk="0" fontAlgn="base" hangingPunct="0">
        <a:lnSpc>
          <a:spcPct val="90000"/>
        </a:lnSpc>
        <a:spcBef>
          <a:spcPct val="0"/>
        </a:spcBef>
        <a:spcAft>
          <a:spcPts val="300"/>
        </a:spcAft>
        <a:buClr>
          <a:srgbClr val="0077BE"/>
        </a:buClr>
        <a:buFont typeface="Arial" charset="0"/>
        <a:buChar char="•"/>
        <a:defRPr lang="en-US" sz="900" kern="1200">
          <a:solidFill>
            <a:srgbClr val="575757"/>
          </a:solidFill>
          <a:latin typeface="+mn-lt"/>
          <a:ea typeface="+mn-ea"/>
          <a:cs typeface="+mn-cs"/>
          <a:sym typeface="Trebuchet MS" pitchFamily="34" charset="0"/>
        </a:defRPr>
      </a:lvl2pPr>
      <a:lvl3pPr marL="500063" indent="-161925" algn="l" defTabSz="893763" rtl="0" eaLnBrk="0" fontAlgn="base" hangingPunct="0">
        <a:lnSpc>
          <a:spcPct val="90000"/>
        </a:lnSpc>
        <a:spcBef>
          <a:spcPct val="0"/>
        </a:spcBef>
        <a:spcAft>
          <a:spcPts val="300"/>
        </a:spcAft>
        <a:buClr>
          <a:srgbClr val="0077BE"/>
        </a:buClr>
        <a:buFont typeface="Trebuchet MS" pitchFamily="34" charset="0"/>
        <a:buChar char="–"/>
        <a:defRPr lang="en-US" sz="900" kern="1200">
          <a:solidFill>
            <a:srgbClr val="575757"/>
          </a:solidFill>
          <a:latin typeface="+mn-lt"/>
          <a:ea typeface="+mn-ea"/>
          <a:cs typeface="+mn-cs"/>
          <a:sym typeface="Trebuchet MS" pitchFamily="34" charset="0"/>
        </a:defRPr>
      </a:lvl3pPr>
      <a:lvl4pPr algn="l" defTabSz="893763" rtl="0" eaLnBrk="0" fontAlgn="base" hangingPunct="0">
        <a:lnSpc>
          <a:spcPct val="110000"/>
        </a:lnSpc>
        <a:spcBef>
          <a:spcPts val="300"/>
        </a:spcBef>
        <a:spcAft>
          <a:spcPts val="300"/>
        </a:spcAft>
        <a:buClr>
          <a:srgbClr val="0077BE"/>
        </a:buClr>
        <a:buFont typeface="Arial" charset="0"/>
        <a:buChar char="​"/>
        <a:defRPr lang="en-US" sz="1300" kern="1200">
          <a:solidFill>
            <a:srgbClr val="0077BE"/>
          </a:solidFill>
          <a:latin typeface="+mn-lt"/>
          <a:ea typeface="+mn-ea"/>
          <a:cs typeface="+mn-cs"/>
          <a:sym typeface="Trebuchet MS" pitchFamily="34" charset="0"/>
        </a:defRPr>
      </a:lvl4pPr>
      <a:lvl5pPr algn="l" defTabSz="893763" rtl="0" eaLnBrk="0" fontAlgn="base" hangingPunct="0">
        <a:spcBef>
          <a:spcPct val="0"/>
        </a:spcBef>
        <a:spcAft>
          <a:spcPts val="300"/>
        </a:spcAft>
        <a:buClr>
          <a:srgbClr val="0077BE"/>
        </a:buClr>
        <a:buFont typeface="Arial" charset="0"/>
        <a:buChar char="​"/>
        <a:defRPr lang="en-US" sz="1300" b="1" kern="1200">
          <a:solidFill>
            <a:srgbClr val="575757"/>
          </a:solidFill>
          <a:latin typeface="+mn-lt"/>
          <a:ea typeface="+mn-ea"/>
          <a:cs typeface="+mn-cs"/>
          <a:sym typeface="Trebuchet MS" pitchFamily="34" charset="0"/>
        </a:defRPr>
      </a:lvl5pPr>
      <a:lvl6pPr marL="264199" indent="-149195" algn="l" defTabSz="895169" rtl="0" eaLnBrk="1" latinLnBrk="0" hangingPunct="1">
        <a:lnSpc>
          <a:spcPct val="90000"/>
        </a:lnSpc>
        <a:spcBef>
          <a:spcPts val="0"/>
        </a:spcBef>
        <a:spcAft>
          <a:spcPts val="588"/>
        </a:spcAft>
        <a:buClr>
          <a:srgbClr val="0077BE"/>
        </a:buClr>
        <a:buFont typeface="Arial" panose="020B0604020202020204" pitchFamily="34" charset="0"/>
        <a:buChar char="•"/>
        <a:defRPr lang="en-US" sz="1371" kern="1200" smtClean="0">
          <a:solidFill>
            <a:srgbClr val="575757"/>
          </a:solidFill>
          <a:latin typeface="+mn-lt"/>
          <a:ea typeface="+mn-ea"/>
          <a:cs typeface="+mn-cs"/>
          <a:sym typeface="Trebuchet MS" panose="020B0603020202020204" pitchFamily="34" charset="0"/>
        </a:defRPr>
      </a:lvl6pPr>
      <a:lvl7pPr marL="0" indent="0" algn="l" defTabSz="895169" rtl="0" eaLnBrk="1" latinLnBrk="0" hangingPunct="1">
        <a:lnSpc>
          <a:spcPct val="90000"/>
        </a:lnSpc>
        <a:spcBef>
          <a:spcPts val="881"/>
        </a:spcBef>
        <a:spcAft>
          <a:spcPts val="881"/>
        </a:spcAft>
        <a:buClr>
          <a:srgbClr val="0077BE"/>
        </a:buClr>
        <a:buFont typeface="Arial" panose="020B0604020202020204" pitchFamily="34" charset="0"/>
        <a:buChar char="​"/>
        <a:defRPr lang="en-US" sz="4308" kern="1200" baseline="0" smtClean="0">
          <a:solidFill>
            <a:srgbClr val="575757"/>
          </a:solidFill>
          <a:latin typeface="+mn-lt"/>
          <a:ea typeface="+mn-ea"/>
          <a:cs typeface="+mn-cs"/>
          <a:sym typeface="Trebuchet MS" panose="020B0603020202020204" pitchFamily="34" charset="0"/>
        </a:defRPr>
      </a:lvl7pPr>
      <a:lvl8pPr marL="0" indent="0" algn="l" defTabSz="895169" rtl="0" eaLnBrk="1" latinLnBrk="0" hangingPunct="1">
        <a:lnSpc>
          <a:spcPct val="90000"/>
        </a:lnSpc>
        <a:spcBef>
          <a:spcPts val="881"/>
        </a:spcBef>
        <a:spcAft>
          <a:spcPts val="0"/>
        </a:spcAft>
        <a:buClr>
          <a:srgbClr val="0077BE"/>
        </a:buClr>
        <a:buFont typeface="Arial" panose="020B0604020202020204" pitchFamily="34" charset="0"/>
        <a:buChar char="​"/>
        <a:defRPr lang="en-US" sz="5286" kern="1200" baseline="0" smtClean="0">
          <a:solidFill>
            <a:srgbClr val="0077BE"/>
          </a:solidFill>
          <a:latin typeface="+mn-lt"/>
          <a:ea typeface="+mn-ea"/>
          <a:cs typeface="+mn-cs"/>
          <a:sym typeface="Trebuchet MS" panose="020B0603020202020204" pitchFamily="34" charset="0"/>
        </a:defRPr>
      </a:lvl8pPr>
      <a:lvl9pPr marL="0" indent="0" algn="l" defTabSz="895169" rtl="0" eaLnBrk="1" latinLnBrk="0" hangingPunct="1">
        <a:lnSpc>
          <a:spcPct val="100000"/>
        </a:lnSpc>
        <a:spcBef>
          <a:spcPts val="0"/>
        </a:spcBef>
        <a:spcAft>
          <a:spcPts val="881"/>
        </a:spcAft>
        <a:buClr>
          <a:srgbClr val="0077BE"/>
        </a:buClr>
        <a:buFont typeface="Arial" panose="020B0604020202020204" pitchFamily="34" charset="0"/>
        <a:buChar char="​"/>
        <a:defRPr lang="en-US" sz="2349" kern="1200" baseline="0" dirty="0">
          <a:solidFill>
            <a:srgbClr val="0077BE"/>
          </a:solidFill>
          <a:latin typeface="+mn-lt"/>
          <a:ea typeface="+mn-ea"/>
          <a:cs typeface="+mn-cs"/>
          <a:sym typeface="Trebuchet MS" panose="020B0603020202020204" pitchFamily="34" charset="0"/>
        </a:defRPr>
      </a:lvl9pPr>
    </p:bodyStyle>
    <p:otherStyle>
      <a:defPPr>
        <a:defRPr lang="en-US"/>
      </a:defPPr>
      <a:lvl1pPr marL="0" algn="l" defTabSz="895169" rtl="0" eaLnBrk="1" latinLnBrk="0" hangingPunct="1">
        <a:defRPr sz="1762" kern="1200">
          <a:solidFill>
            <a:schemeClr val="tx1"/>
          </a:solidFill>
          <a:latin typeface="+mn-lt"/>
          <a:ea typeface="+mn-ea"/>
          <a:cs typeface="+mn-cs"/>
        </a:defRPr>
      </a:lvl1pPr>
      <a:lvl2pPr marL="447584" algn="l" defTabSz="895169" rtl="0" eaLnBrk="1" latinLnBrk="0" hangingPunct="1">
        <a:defRPr sz="1762" kern="1200">
          <a:solidFill>
            <a:schemeClr val="tx1"/>
          </a:solidFill>
          <a:latin typeface="+mn-lt"/>
          <a:ea typeface="+mn-ea"/>
          <a:cs typeface="+mn-cs"/>
        </a:defRPr>
      </a:lvl2pPr>
      <a:lvl3pPr marL="895169" algn="l" defTabSz="895169" rtl="0" eaLnBrk="1" latinLnBrk="0" hangingPunct="1">
        <a:defRPr sz="1762" kern="1200">
          <a:solidFill>
            <a:schemeClr val="tx1"/>
          </a:solidFill>
          <a:latin typeface="+mn-lt"/>
          <a:ea typeface="+mn-ea"/>
          <a:cs typeface="+mn-cs"/>
        </a:defRPr>
      </a:lvl3pPr>
      <a:lvl4pPr marL="1342754" algn="l" defTabSz="895169" rtl="0" eaLnBrk="1" latinLnBrk="0" hangingPunct="1">
        <a:defRPr sz="1762" kern="1200">
          <a:solidFill>
            <a:schemeClr val="tx1"/>
          </a:solidFill>
          <a:latin typeface="+mn-lt"/>
          <a:ea typeface="+mn-ea"/>
          <a:cs typeface="+mn-cs"/>
        </a:defRPr>
      </a:lvl4pPr>
      <a:lvl5pPr marL="1790338" algn="l" defTabSz="895169" rtl="0" eaLnBrk="1" latinLnBrk="0" hangingPunct="1">
        <a:defRPr sz="1762" kern="1200">
          <a:solidFill>
            <a:schemeClr val="tx1"/>
          </a:solidFill>
          <a:latin typeface="+mn-lt"/>
          <a:ea typeface="+mn-ea"/>
          <a:cs typeface="+mn-cs"/>
        </a:defRPr>
      </a:lvl5pPr>
      <a:lvl6pPr marL="2237923" algn="l" defTabSz="895169" rtl="0" eaLnBrk="1" latinLnBrk="0" hangingPunct="1">
        <a:defRPr sz="1762" kern="1200">
          <a:solidFill>
            <a:schemeClr val="tx1"/>
          </a:solidFill>
          <a:latin typeface="+mn-lt"/>
          <a:ea typeface="+mn-ea"/>
          <a:cs typeface="+mn-cs"/>
        </a:defRPr>
      </a:lvl6pPr>
      <a:lvl7pPr marL="2685507" algn="l" defTabSz="895169" rtl="0" eaLnBrk="1" latinLnBrk="0" hangingPunct="1">
        <a:defRPr sz="1762" kern="1200">
          <a:solidFill>
            <a:schemeClr val="tx1"/>
          </a:solidFill>
          <a:latin typeface="+mn-lt"/>
          <a:ea typeface="+mn-ea"/>
          <a:cs typeface="+mn-cs"/>
        </a:defRPr>
      </a:lvl7pPr>
      <a:lvl8pPr marL="3133092" algn="l" defTabSz="895169" rtl="0" eaLnBrk="1" latinLnBrk="0" hangingPunct="1">
        <a:defRPr sz="1762" kern="1200">
          <a:solidFill>
            <a:schemeClr val="tx1"/>
          </a:solidFill>
          <a:latin typeface="+mn-lt"/>
          <a:ea typeface="+mn-ea"/>
          <a:cs typeface="+mn-cs"/>
        </a:defRPr>
      </a:lvl8pPr>
      <a:lvl9pPr marL="3580676" algn="l" defTabSz="895169" rtl="0" eaLnBrk="1" latinLnBrk="0" hangingPunct="1">
        <a:defRPr sz="1762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9298" name="Object 450"/>
          <p:cNvGraphicFramePr>
            <a:graphicFrameLocks noChangeAspect="1"/>
          </p:cNvGraphicFramePr>
          <p:nvPr>
            <p:custDataLst>
              <p:tags r:id="rId75"/>
            </p:custData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9803" name="think-cell Slide" r:id="rId77" imgW="360" imgH="360" progId="">
                  <p:embed/>
                </p:oleObj>
              </mc:Choice>
              <mc:Fallback>
                <p:oleObj name="think-cell Slide" r:id="rId77" imgW="360" imgH="360" progId="">
                  <p:embed/>
                  <p:pic>
                    <p:nvPicPr>
                      <p:cNvPr id="0" name="Picture 45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Rectangle 2" hidden="1"/>
          <p:cNvSpPr/>
          <p:nvPr userDrawn="1">
            <p:custDataLst>
              <p:tags r:id="rId76"/>
            </p:custDataLst>
          </p:nvPr>
        </p:nvSpPr>
        <p:spPr>
          <a:xfrm>
            <a:off x="0" y="0"/>
            <a:ext cx="195263" cy="158750"/>
          </a:xfrm>
          <a:prstGeom prst="rect">
            <a:avLst/>
          </a:prstGeom>
          <a:solidFill>
            <a:srgbClr val="0077BE"/>
          </a:solidFill>
          <a:ln w="9525" cap="rnd" cmpd="sng" algn="ctr">
            <a:solidFill>
              <a:srgbClr val="0077BE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958" dirty="0" err="1">
              <a:solidFill>
                <a:srgbClr val="FFFFFF"/>
              </a:solidFill>
              <a:ea typeface="+mj-ea"/>
              <a:cs typeface="+mj-cs"/>
              <a:sym typeface="Trebuchet MS" panose="020B0603020202020204" pitchFamily="34" charset="0"/>
            </a:endParaRPr>
          </a:p>
        </p:txBody>
      </p:sp>
      <p:sp>
        <p:nvSpPr>
          <p:cNvPr id="12" name="Page"/>
          <p:cNvSpPr txBox="1"/>
          <p:nvPr userDrawn="1"/>
        </p:nvSpPr>
        <p:spPr>
          <a:xfrm>
            <a:off x="11337925" y="6408738"/>
            <a:ext cx="381000" cy="150812"/>
          </a:xfrm>
          <a:prstGeom prst="rect">
            <a:avLst/>
          </a:prstGeom>
          <a:noFill/>
        </p:spPr>
        <p:txBody>
          <a:bodyPr lIns="0" tIns="0" rIns="0" bIns="0" anchor="b">
            <a:spAutoFit/>
          </a:bodyPr>
          <a:lstStyle/>
          <a:p>
            <a:pPr algn="r" defTabSz="895169" fontAlgn="auto">
              <a:spcBef>
                <a:spcPts val="0"/>
              </a:spcBef>
              <a:spcAft>
                <a:spcPts val="0"/>
              </a:spcAft>
              <a:defRPr/>
            </a:pPr>
            <a:fld id="{B75AC3E4-578D-4173-9D53-278C7410BC12}" type="slidenum">
              <a:rPr lang="en-US" sz="979">
                <a:solidFill>
                  <a:schemeClr val="bg1">
                    <a:lumMod val="50000"/>
                  </a:schemeClr>
                </a:solidFill>
                <a:latin typeface="+mn-lt"/>
                <a:sym typeface="Trebuchet MS" panose="020B0603020202020204" pitchFamily="34" charset="0"/>
              </a:rPr>
              <a:pPr algn="r" defTabSz="895169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sz="979" dirty="0">
              <a:solidFill>
                <a:schemeClr val="bg1">
                  <a:lumMod val="50000"/>
                </a:schemeClr>
              </a:solidFill>
              <a:latin typeface="+mn-lt"/>
              <a:sym typeface="Trebuchet MS" panose="020B0603020202020204" pitchFamily="34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774700" y="2081213"/>
            <a:ext cx="10642600" cy="3786187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5"/>
            <a:r>
              <a:rPr lang="en-US" dirty="0"/>
              <a:t>Level six</a:t>
            </a:r>
          </a:p>
          <a:p>
            <a:pPr lvl="6"/>
            <a:r>
              <a:rPr lang="en-US" dirty="0"/>
              <a:t>Level seven</a:t>
            </a:r>
          </a:p>
          <a:p>
            <a:pPr lvl="7"/>
            <a:r>
              <a:rPr lang="en-US" dirty="0"/>
              <a:t>Level eight</a:t>
            </a:r>
          </a:p>
          <a:p>
            <a:pPr lvl="8"/>
            <a:r>
              <a:rPr lang="en-US" dirty="0"/>
              <a:t>Level nine</a:t>
            </a:r>
          </a:p>
        </p:txBody>
      </p:sp>
      <p:sp>
        <p:nvSpPr>
          <p:cNvPr id="79303" name="Title Placeholder 1"/>
          <p:cNvSpPr>
            <a:spLocks noGrp="1"/>
          </p:cNvSpPr>
          <p:nvPr>
            <p:ph type="title"/>
          </p:nvPr>
        </p:nvSpPr>
        <p:spPr bwMode="auto">
          <a:xfrm>
            <a:off x="774700" y="622300"/>
            <a:ext cx="10642600" cy="277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smtClean="0">
                <a:sym typeface="Trebuchet MS" pitchFamily="34" charset="0"/>
              </a:rPr>
              <a:t>Click to add title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451" r:id="rId1"/>
    <p:sldLayoutId id="2147484452" r:id="rId2"/>
    <p:sldLayoutId id="2147484453" r:id="rId3"/>
    <p:sldLayoutId id="2147484454" r:id="rId4"/>
    <p:sldLayoutId id="2147484455" r:id="rId5"/>
    <p:sldLayoutId id="2147484456" r:id="rId6"/>
    <p:sldLayoutId id="2147484457" r:id="rId7"/>
    <p:sldLayoutId id="2147484458" r:id="rId8"/>
    <p:sldLayoutId id="2147484459" r:id="rId9"/>
    <p:sldLayoutId id="2147484460" r:id="rId10"/>
    <p:sldLayoutId id="2147484461" r:id="rId11"/>
    <p:sldLayoutId id="2147484462" r:id="rId12"/>
    <p:sldLayoutId id="2147484463" r:id="rId13"/>
    <p:sldLayoutId id="2147484464" r:id="rId14"/>
    <p:sldLayoutId id="2147484465" r:id="rId15"/>
    <p:sldLayoutId id="2147484466" r:id="rId16"/>
    <p:sldLayoutId id="2147484467" r:id="rId17"/>
    <p:sldLayoutId id="2147484468" r:id="rId18"/>
    <p:sldLayoutId id="2147484469" r:id="rId19"/>
    <p:sldLayoutId id="2147484470" r:id="rId20"/>
    <p:sldLayoutId id="2147484471" r:id="rId21"/>
    <p:sldLayoutId id="2147484472" r:id="rId22"/>
    <p:sldLayoutId id="2147484473" r:id="rId23"/>
    <p:sldLayoutId id="2147484474" r:id="rId24"/>
    <p:sldLayoutId id="2147484475" r:id="rId25"/>
    <p:sldLayoutId id="2147484476" r:id="rId26"/>
    <p:sldLayoutId id="2147484477" r:id="rId27"/>
    <p:sldLayoutId id="2147484478" r:id="rId28"/>
    <p:sldLayoutId id="2147484479" r:id="rId29"/>
    <p:sldLayoutId id="2147484480" r:id="rId30"/>
    <p:sldLayoutId id="2147484481" r:id="rId31"/>
    <p:sldLayoutId id="2147484482" r:id="rId32"/>
    <p:sldLayoutId id="2147484483" r:id="rId33"/>
    <p:sldLayoutId id="2147484484" r:id="rId34"/>
    <p:sldLayoutId id="2147484485" r:id="rId35"/>
    <p:sldLayoutId id="2147484486" r:id="rId36"/>
    <p:sldLayoutId id="2147484487" r:id="rId37"/>
    <p:sldLayoutId id="2147484488" r:id="rId38"/>
    <p:sldLayoutId id="2147484489" r:id="rId39"/>
    <p:sldLayoutId id="2147484490" r:id="rId40"/>
    <p:sldLayoutId id="2147484491" r:id="rId41"/>
    <p:sldLayoutId id="2147484492" r:id="rId42"/>
    <p:sldLayoutId id="2147484493" r:id="rId43"/>
    <p:sldLayoutId id="2147484494" r:id="rId44"/>
    <p:sldLayoutId id="2147484495" r:id="rId45"/>
    <p:sldLayoutId id="2147484496" r:id="rId46"/>
    <p:sldLayoutId id="2147484497" r:id="rId47"/>
    <p:sldLayoutId id="2147484498" r:id="rId48"/>
    <p:sldLayoutId id="2147484499" r:id="rId49"/>
    <p:sldLayoutId id="2147484500" r:id="rId50"/>
    <p:sldLayoutId id="2147484501" r:id="rId51"/>
    <p:sldLayoutId id="2147484502" r:id="rId52"/>
    <p:sldLayoutId id="2147484503" r:id="rId53"/>
    <p:sldLayoutId id="2147484504" r:id="rId54"/>
    <p:sldLayoutId id="2147484505" r:id="rId55"/>
    <p:sldLayoutId id="2147484506" r:id="rId56"/>
    <p:sldLayoutId id="2147484507" r:id="rId57"/>
    <p:sldLayoutId id="2147484508" r:id="rId58"/>
    <p:sldLayoutId id="2147484509" r:id="rId59"/>
    <p:sldLayoutId id="2147484510" r:id="rId60"/>
    <p:sldLayoutId id="2147484511" r:id="rId61"/>
    <p:sldLayoutId id="2147484512" r:id="rId62"/>
    <p:sldLayoutId id="2147484513" r:id="rId63"/>
    <p:sldLayoutId id="2147484514" r:id="rId64"/>
    <p:sldLayoutId id="2147484515" r:id="rId65"/>
    <p:sldLayoutId id="2147484516" r:id="rId66"/>
    <p:sldLayoutId id="2147484517" r:id="rId67"/>
    <p:sldLayoutId id="2147484518" r:id="rId68"/>
    <p:sldLayoutId id="2147484519" r:id="rId69"/>
    <p:sldLayoutId id="2147484520" r:id="rId70"/>
    <p:sldLayoutId id="2147484521" r:id="rId71"/>
    <p:sldLayoutId id="2147484522" r:id="rId72"/>
  </p:sldLayoutIdLst>
  <p:transition>
    <p:fade/>
  </p:transition>
  <p:hf hdr="0" ftr="0" dt="0"/>
  <p:txStyles>
    <p:titleStyle>
      <a:lvl1pPr algn="l" defTabSz="893763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1900" kern="1200">
          <a:solidFill>
            <a:srgbClr val="374140"/>
          </a:solidFill>
          <a:latin typeface="+mj-lt"/>
          <a:ea typeface="+mj-ea"/>
          <a:cs typeface="+mj-cs"/>
          <a:sym typeface="Trebuchet MS" pitchFamily="34" charset="0"/>
        </a:defRPr>
      </a:lvl1pPr>
      <a:lvl2pPr algn="l" defTabSz="893763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1900">
          <a:solidFill>
            <a:srgbClr val="374140"/>
          </a:solidFill>
          <a:latin typeface="Trebuchet MS" pitchFamily="34" charset="0"/>
          <a:sym typeface="Trebuchet MS" pitchFamily="34" charset="0"/>
        </a:defRPr>
      </a:lvl2pPr>
      <a:lvl3pPr algn="l" defTabSz="893763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1900">
          <a:solidFill>
            <a:srgbClr val="374140"/>
          </a:solidFill>
          <a:latin typeface="Trebuchet MS" pitchFamily="34" charset="0"/>
          <a:sym typeface="Trebuchet MS" pitchFamily="34" charset="0"/>
        </a:defRPr>
      </a:lvl3pPr>
      <a:lvl4pPr algn="l" defTabSz="893763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1900">
          <a:solidFill>
            <a:srgbClr val="374140"/>
          </a:solidFill>
          <a:latin typeface="Trebuchet MS" pitchFamily="34" charset="0"/>
          <a:sym typeface="Trebuchet MS" pitchFamily="34" charset="0"/>
        </a:defRPr>
      </a:lvl4pPr>
      <a:lvl5pPr algn="l" defTabSz="893763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1900">
          <a:solidFill>
            <a:srgbClr val="374140"/>
          </a:solidFill>
          <a:latin typeface="Trebuchet MS" pitchFamily="34" charset="0"/>
          <a:sym typeface="Trebuchet MS" pitchFamily="34" charset="0"/>
        </a:defRPr>
      </a:lvl5pPr>
      <a:lvl6pPr marL="457200" algn="l" defTabSz="893763" rtl="0" fontAlgn="base">
        <a:lnSpc>
          <a:spcPct val="90000"/>
        </a:lnSpc>
        <a:spcBef>
          <a:spcPct val="0"/>
        </a:spcBef>
        <a:spcAft>
          <a:spcPct val="0"/>
        </a:spcAft>
        <a:defRPr sz="1900">
          <a:solidFill>
            <a:srgbClr val="374140"/>
          </a:solidFill>
          <a:latin typeface="Trebuchet MS" pitchFamily="34" charset="0"/>
          <a:sym typeface="Trebuchet MS" pitchFamily="34" charset="0"/>
        </a:defRPr>
      </a:lvl6pPr>
      <a:lvl7pPr marL="914400" algn="l" defTabSz="893763" rtl="0" fontAlgn="base">
        <a:lnSpc>
          <a:spcPct val="90000"/>
        </a:lnSpc>
        <a:spcBef>
          <a:spcPct val="0"/>
        </a:spcBef>
        <a:spcAft>
          <a:spcPct val="0"/>
        </a:spcAft>
        <a:defRPr sz="1900">
          <a:solidFill>
            <a:srgbClr val="374140"/>
          </a:solidFill>
          <a:latin typeface="Trebuchet MS" pitchFamily="34" charset="0"/>
          <a:sym typeface="Trebuchet MS" pitchFamily="34" charset="0"/>
        </a:defRPr>
      </a:lvl7pPr>
      <a:lvl8pPr marL="1371600" algn="l" defTabSz="893763" rtl="0" fontAlgn="base">
        <a:lnSpc>
          <a:spcPct val="90000"/>
        </a:lnSpc>
        <a:spcBef>
          <a:spcPct val="0"/>
        </a:spcBef>
        <a:spcAft>
          <a:spcPct val="0"/>
        </a:spcAft>
        <a:defRPr sz="1900">
          <a:solidFill>
            <a:srgbClr val="374140"/>
          </a:solidFill>
          <a:latin typeface="Trebuchet MS" pitchFamily="34" charset="0"/>
          <a:sym typeface="Trebuchet MS" pitchFamily="34" charset="0"/>
        </a:defRPr>
      </a:lvl8pPr>
      <a:lvl9pPr marL="1828800" algn="l" defTabSz="893763" rtl="0" fontAlgn="base">
        <a:lnSpc>
          <a:spcPct val="90000"/>
        </a:lnSpc>
        <a:spcBef>
          <a:spcPct val="0"/>
        </a:spcBef>
        <a:spcAft>
          <a:spcPct val="0"/>
        </a:spcAft>
        <a:defRPr sz="1900">
          <a:solidFill>
            <a:srgbClr val="374140"/>
          </a:solidFill>
          <a:latin typeface="Trebuchet MS" pitchFamily="34" charset="0"/>
          <a:sym typeface="Trebuchet MS" pitchFamily="34" charset="0"/>
        </a:defRPr>
      </a:lvl9pPr>
    </p:titleStyle>
    <p:bodyStyle>
      <a:lvl1pPr algn="l" defTabSz="893763" rtl="0" eaLnBrk="0" fontAlgn="base" hangingPunct="0">
        <a:lnSpc>
          <a:spcPct val="110000"/>
        </a:lnSpc>
        <a:spcBef>
          <a:spcPts val="588"/>
        </a:spcBef>
        <a:spcAft>
          <a:spcPts val="300"/>
        </a:spcAft>
        <a:buClr>
          <a:srgbClr val="0077BE"/>
        </a:buClr>
        <a:buFont typeface="Arial" charset="0"/>
        <a:buChar char="​"/>
        <a:defRPr lang="en-US" sz="900" kern="1200">
          <a:solidFill>
            <a:srgbClr val="575757"/>
          </a:solidFill>
          <a:latin typeface="+mn-lt"/>
          <a:ea typeface="+mn-ea"/>
          <a:cs typeface="+mn-cs"/>
          <a:sym typeface="Trebuchet MS" pitchFamily="34" charset="0"/>
        </a:defRPr>
      </a:lvl1pPr>
      <a:lvl2pPr marL="277813" indent="-168275" algn="l" defTabSz="893763" rtl="0" eaLnBrk="0" fontAlgn="base" hangingPunct="0">
        <a:lnSpc>
          <a:spcPct val="90000"/>
        </a:lnSpc>
        <a:spcBef>
          <a:spcPct val="0"/>
        </a:spcBef>
        <a:spcAft>
          <a:spcPts val="300"/>
        </a:spcAft>
        <a:buClr>
          <a:srgbClr val="0077BE"/>
        </a:buClr>
        <a:buFont typeface="Arial" charset="0"/>
        <a:buChar char="•"/>
        <a:defRPr lang="en-US" sz="900" kern="1200">
          <a:solidFill>
            <a:srgbClr val="575757"/>
          </a:solidFill>
          <a:latin typeface="+mn-lt"/>
          <a:ea typeface="+mn-ea"/>
          <a:cs typeface="+mn-cs"/>
          <a:sym typeface="Trebuchet MS" pitchFamily="34" charset="0"/>
        </a:defRPr>
      </a:lvl2pPr>
      <a:lvl3pPr marL="500063" indent="-161925" algn="l" defTabSz="893763" rtl="0" eaLnBrk="0" fontAlgn="base" hangingPunct="0">
        <a:lnSpc>
          <a:spcPct val="90000"/>
        </a:lnSpc>
        <a:spcBef>
          <a:spcPct val="0"/>
        </a:spcBef>
        <a:spcAft>
          <a:spcPts val="300"/>
        </a:spcAft>
        <a:buClr>
          <a:srgbClr val="0077BE"/>
        </a:buClr>
        <a:buFont typeface="Trebuchet MS" pitchFamily="34" charset="0"/>
        <a:buChar char="–"/>
        <a:defRPr lang="en-US" sz="900" kern="1200">
          <a:solidFill>
            <a:srgbClr val="575757"/>
          </a:solidFill>
          <a:latin typeface="+mn-lt"/>
          <a:ea typeface="+mn-ea"/>
          <a:cs typeface="+mn-cs"/>
          <a:sym typeface="Trebuchet MS" pitchFamily="34" charset="0"/>
        </a:defRPr>
      </a:lvl3pPr>
      <a:lvl4pPr algn="l" defTabSz="893763" rtl="0" eaLnBrk="0" fontAlgn="base" hangingPunct="0">
        <a:lnSpc>
          <a:spcPct val="110000"/>
        </a:lnSpc>
        <a:spcBef>
          <a:spcPts val="300"/>
        </a:spcBef>
        <a:spcAft>
          <a:spcPts val="300"/>
        </a:spcAft>
        <a:buClr>
          <a:srgbClr val="0077BE"/>
        </a:buClr>
        <a:buFont typeface="Arial" charset="0"/>
        <a:buChar char="​"/>
        <a:defRPr lang="en-US" sz="1300" kern="1200">
          <a:solidFill>
            <a:srgbClr val="0077BE"/>
          </a:solidFill>
          <a:latin typeface="+mn-lt"/>
          <a:ea typeface="+mn-ea"/>
          <a:cs typeface="+mn-cs"/>
          <a:sym typeface="Trebuchet MS" pitchFamily="34" charset="0"/>
        </a:defRPr>
      </a:lvl4pPr>
      <a:lvl5pPr algn="l" defTabSz="893763" rtl="0" eaLnBrk="0" fontAlgn="base" hangingPunct="0">
        <a:spcBef>
          <a:spcPct val="0"/>
        </a:spcBef>
        <a:spcAft>
          <a:spcPts val="300"/>
        </a:spcAft>
        <a:buClr>
          <a:srgbClr val="0077BE"/>
        </a:buClr>
        <a:buFont typeface="Arial" charset="0"/>
        <a:buChar char="​"/>
        <a:defRPr lang="en-US" sz="1300" b="1" kern="1200">
          <a:solidFill>
            <a:srgbClr val="575757"/>
          </a:solidFill>
          <a:latin typeface="+mn-lt"/>
          <a:ea typeface="+mn-ea"/>
          <a:cs typeface="+mn-cs"/>
          <a:sym typeface="Trebuchet MS" pitchFamily="34" charset="0"/>
        </a:defRPr>
      </a:lvl5pPr>
      <a:lvl6pPr marL="264199" indent="-149195" algn="l" defTabSz="895169" rtl="0" eaLnBrk="1" latinLnBrk="0" hangingPunct="1">
        <a:lnSpc>
          <a:spcPct val="90000"/>
        </a:lnSpc>
        <a:spcBef>
          <a:spcPts val="0"/>
        </a:spcBef>
        <a:spcAft>
          <a:spcPts val="588"/>
        </a:spcAft>
        <a:buClr>
          <a:srgbClr val="0077BE"/>
        </a:buClr>
        <a:buFont typeface="Arial" panose="020B0604020202020204" pitchFamily="34" charset="0"/>
        <a:buChar char="•"/>
        <a:defRPr lang="en-US" sz="1371" kern="1200" smtClean="0">
          <a:solidFill>
            <a:srgbClr val="575757"/>
          </a:solidFill>
          <a:latin typeface="+mn-lt"/>
          <a:ea typeface="+mn-ea"/>
          <a:cs typeface="+mn-cs"/>
          <a:sym typeface="Trebuchet MS" panose="020B0603020202020204" pitchFamily="34" charset="0"/>
        </a:defRPr>
      </a:lvl6pPr>
      <a:lvl7pPr marL="0" indent="0" algn="l" defTabSz="895169" rtl="0" eaLnBrk="1" latinLnBrk="0" hangingPunct="1">
        <a:lnSpc>
          <a:spcPct val="90000"/>
        </a:lnSpc>
        <a:spcBef>
          <a:spcPts val="881"/>
        </a:spcBef>
        <a:spcAft>
          <a:spcPts val="881"/>
        </a:spcAft>
        <a:buClr>
          <a:srgbClr val="0077BE"/>
        </a:buClr>
        <a:buFont typeface="Arial" panose="020B0604020202020204" pitchFamily="34" charset="0"/>
        <a:buChar char="​"/>
        <a:defRPr lang="en-US" sz="4308" kern="1200" baseline="0" smtClean="0">
          <a:solidFill>
            <a:srgbClr val="575757"/>
          </a:solidFill>
          <a:latin typeface="+mn-lt"/>
          <a:ea typeface="+mn-ea"/>
          <a:cs typeface="+mn-cs"/>
          <a:sym typeface="Trebuchet MS" panose="020B0603020202020204" pitchFamily="34" charset="0"/>
        </a:defRPr>
      </a:lvl7pPr>
      <a:lvl8pPr marL="0" indent="0" algn="l" defTabSz="895169" rtl="0" eaLnBrk="1" latinLnBrk="0" hangingPunct="1">
        <a:lnSpc>
          <a:spcPct val="90000"/>
        </a:lnSpc>
        <a:spcBef>
          <a:spcPts val="881"/>
        </a:spcBef>
        <a:spcAft>
          <a:spcPts val="0"/>
        </a:spcAft>
        <a:buClr>
          <a:srgbClr val="0077BE"/>
        </a:buClr>
        <a:buFont typeface="Arial" panose="020B0604020202020204" pitchFamily="34" charset="0"/>
        <a:buChar char="​"/>
        <a:defRPr lang="en-US" sz="5286" kern="1200" baseline="0" smtClean="0">
          <a:solidFill>
            <a:srgbClr val="0077BE"/>
          </a:solidFill>
          <a:latin typeface="+mn-lt"/>
          <a:ea typeface="+mn-ea"/>
          <a:cs typeface="+mn-cs"/>
          <a:sym typeface="Trebuchet MS" panose="020B0603020202020204" pitchFamily="34" charset="0"/>
        </a:defRPr>
      </a:lvl8pPr>
      <a:lvl9pPr marL="0" indent="0" algn="l" defTabSz="895169" rtl="0" eaLnBrk="1" latinLnBrk="0" hangingPunct="1">
        <a:lnSpc>
          <a:spcPct val="100000"/>
        </a:lnSpc>
        <a:spcBef>
          <a:spcPts val="0"/>
        </a:spcBef>
        <a:spcAft>
          <a:spcPts val="881"/>
        </a:spcAft>
        <a:buClr>
          <a:srgbClr val="0077BE"/>
        </a:buClr>
        <a:buFont typeface="Arial" panose="020B0604020202020204" pitchFamily="34" charset="0"/>
        <a:buChar char="​"/>
        <a:defRPr lang="en-US" sz="2349" kern="1200" baseline="0" dirty="0">
          <a:solidFill>
            <a:srgbClr val="0077BE"/>
          </a:solidFill>
          <a:latin typeface="+mn-lt"/>
          <a:ea typeface="+mn-ea"/>
          <a:cs typeface="+mn-cs"/>
          <a:sym typeface="Trebuchet MS" panose="020B0603020202020204" pitchFamily="34" charset="0"/>
        </a:defRPr>
      </a:lvl9pPr>
    </p:bodyStyle>
    <p:otherStyle>
      <a:defPPr>
        <a:defRPr lang="en-US"/>
      </a:defPPr>
      <a:lvl1pPr marL="0" algn="l" defTabSz="895169" rtl="0" eaLnBrk="1" latinLnBrk="0" hangingPunct="1">
        <a:defRPr sz="1762" kern="1200">
          <a:solidFill>
            <a:schemeClr val="tx1"/>
          </a:solidFill>
          <a:latin typeface="+mn-lt"/>
          <a:ea typeface="+mn-ea"/>
          <a:cs typeface="+mn-cs"/>
        </a:defRPr>
      </a:lvl1pPr>
      <a:lvl2pPr marL="447584" algn="l" defTabSz="895169" rtl="0" eaLnBrk="1" latinLnBrk="0" hangingPunct="1">
        <a:defRPr sz="1762" kern="1200">
          <a:solidFill>
            <a:schemeClr val="tx1"/>
          </a:solidFill>
          <a:latin typeface="+mn-lt"/>
          <a:ea typeface="+mn-ea"/>
          <a:cs typeface="+mn-cs"/>
        </a:defRPr>
      </a:lvl2pPr>
      <a:lvl3pPr marL="895169" algn="l" defTabSz="895169" rtl="0" eaLnBrk="1" latinLnBrk="0" hangingPunct="1">
        <a:defRPr sz="1762" kern="1200">
          <a:solidFill>
            <a:schemeClr val="tx1"/>
          </a:solidFill>
          <a:latin typeface="+mn-lt"/>
          <a:ea typeface="+mn-ea"/>
          <a:cs typeface="+mn-cs"/>
        </a:defRPr>
      </a:lvl3pPr>
      <a:lvl4pPr marL="1342754" algn="l" defTabSz="895169" rtl="0" eaLnBrk="1" latinLnBrk="0" hangingPunct="1">
        <a:defRPr sz="1762" kern="1200">
          <a:solidFill>
            <a:schemeClr val="tx1"/>
          </a:solidFill>
          <a:latin typeface="+mn-lt"/>
          <a:ea typeface="+mn-ea"/>
          <a:cs typeface="+mn-cs"/>
        </a:defRPr>
      </a:lvl4pPr>
      <a:lvl5pPr marL="1790338" algn="l" defTabSz="895169" rtl="0" eaLnBrk="1" latinLnBrk="0" hangingPunct="1">
        <a:defRPr sz="1762" kern="1200">
          <a:solidFill>
            <a:schemeClr val="tx1"/>
          </a:solidFill>
          <a:latin typeface="+mn-lt"/>
          <a:ea typeface="+mn-ea"/>
          <a:cs typeface="+mn-cs"/>
        </a:defRPr>
      </a:lvl5pPr>
      <a:lvl6pPr marL="2237923" algn="l" defTabSz="895169" rtl="0" eaLnBrk="1" latinLnBrk="0" hangingPunct="1">
        <a:defRPr sz="1762" kern="1200">
          <a:solidFill>
            <a:schemeClr val="tx1"/>
          </a:solidFill>
          <a:latin typeface="+mn-lt"/>
          <a:ea typeface="+mn-ea"/>
          <a:cs typeface="+mn-cs"/>
        </a:defRPr>
      </a:lvl6pPr>
      <a:lvl7pPr marL="2685507" algn="l" defTabSz="895169" rtl="0" eaLnBrk="1" latinLnBrk="0" hangingPunct="1">
        <a:defRPr sz="1762" kern="1200">
          <a:solidFill>
            <a:schemeClr val="tx1"/>
          </a:solidFill>
          <a:latin typeface="+mn-lt"/>
          <a:ea typeface="+mn-ea"/>
          <a:cs typeface="+mn-cs"/>
        </a:defRPr>
      </a:lvl7pPr>
      <a:lvl8pPr marL="3133092" algn="l" defTabSz="895169" rtl="0" eaLnBrk="1" latinLnBrk="0" hangingPunct="1">
        <a:defRPr sz="1762" kern="1200">
          <a:solidFill>
            <a:schemeClr val="tx1"/>
          </a:solidFill>
          <a:latin typeface="+mn-lt"/>
          <a:ea typeface="+mn-ea"/>
          <a:cs typeface="+mn-cs"/>
        </a:defRPr>
      </a:lvl8pPr>
      <a:lvl9pPr marL="3580676" algn="l" defTabSz="895169" rtl="0" eaLnBrk="1" latinLnBrk="0" hangingPunct="1">
        <a:defRPr sz="1762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65762" name="Заголовок 1"/>
          <p:cNvSpPr>
            <a:spLocks noGrp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8565763" name="Текст 2"/>
          <p:cNvSpPr>
            <a:spLocks noGrp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20ED6CCF-3E99-4208-B689-20700EF838F9}" type="datetime1">
              <a:rPr lang="ru-RU"/>
              <a:pPr>
                <a:defRPr/>
              </a:pPr>
              <a:t>18.04.2023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A2E1747E-0DA5-4EF2-BDA0-8D9B1908F0D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315" r:id="rId1"/>
    <p:sldLayoutId id="2147484314" r:id="rId2"/>
    <p:sldLayoutId id="2147484313" r:id="rId3"/>
    <p:sldLayoutId id="2147484312" r:id="rId4"/>
    <p:sldLayoutId id="2147484311" r:id="rId5"/>
    <p:sldLayoutId id="2147484310" r:id="rId6"/>
    <p:sldLayoutId id="2147484309" r:id="rId7"/>
    <p:sldLayoutId id="2147484308" r:id="rId8"/>
    <p:sldLayoutId id="2147484307" r:id="rId9"/>
    <p:sldLayoutId id="2147484306" r:id="rId10"/>
    <p:sldLayoutId id="2147484305" r:id="rId11"/>
    <p:sldLayoutId id="2147484523" r:id="rId12"/>
  </p:sldLayoutIdLst>
  <p:hf hdr="0" ftr="0" dt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50139" name="Object 283"/>
          <p:cNvGraphicFramePr>
            <a:graphicFrameLocks noChangeAspect="1"/>
          </p:cNvGraphicFramePr>
          <p:nvPr>
            <p:custDataLst>
              <p:tags r:id="rId69"/>
            </p:custData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0644" name="think-cell Slide" r:id="rId71" imgW="360" imgH="360" progId="">
                  <p:embed/>
                </p:oleObj>
              </mc:Choice>
              <mc:Fallback>
                <p:oleObj name="think-cell Slide" r:id="rId71" imgW="360" imgH="360" progId="">
                  <p:embed/>
                  <p:pic>
                    <p:nvPicPr>
                      <p:cNvPr id="0" name="Picture 28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Rectangle 2" hidden="1"/>
          <p:cNvSpPr/>
          <p:nvPr userDrawn="1">
            <p:custDataLst>
              <p:tags r:id="rId70"/>
            </p:custDataLst>
          </p:nvPr>
        </p:nvSpPr>
        <p:spPr>
          <a:xfrm>
            <a:off x="0" y="0"/>
            <a:ext cx="195263" cy="158750"/>
          </a:xfrm>
          <a:prstGeom prst="rect">
            <a:avLst/>
          </a:prstGeom>
          <a:solidFill>
            <a:srgbClr val="0077BE"/>
          </a:solidFill>
          <a:ln w="9525" cap="rnd" cmpd="sng" algn="ctr">
            <a:solidFill>
              <a:srgbClr val="0077BE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anchor="ctr"/>
          <a:lstStyle/>
          <a:p>
            <a:pPr algn="ctr" defTabSz="1038964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300" dirty="0" err="1">
              <a:solidFill>
                <a:srgbClr val="FFFFFF"/>
              </a:solidFill>
              <a:sym typeface="Trebuchet MS" panose="020B0603020202020204" pitchFamily="34" charset="0"/>
            </a:endParaRPr>
          </a:p>
        </p:txBody>
      </p:sp>
      <p:sp>
        <p:nvSpPr>
          <p:cNvPr id="12" name="Page"/>
          <p:cNvSpPr txBox="1"/>
          <p:nvPr userDrawn="1"/>
        </p:nvSpPr>
        <p:spPr>
          <a:xfrm>
            <a:off x="11337925" y="6389688"/>
            <a:ext cx="381000" cy="169862"/>
          </a:xfrm>
          <a:prstGeom prst="rect">
            <a:avLst/>
          </a:prstGeom>
          <a:noFill/>
        </p:spPr>
        <p:txBody>
          <a:bodyPr lIns="0" tIns="0" rIns="0" bIns="0" anchor="b">
            <a:spAutoFit/>
          </a:bodyPr>
          <a:lstStyle/>
          <a:p>
            <a:pPr algn="r" defTabSz="1029989" fontAlgn="auto">
              <a:spcBef>
                <a:spcPts val="0"/>
              </a:spcBef>
              <a:spcAft>
                <a:spcPts val="0"/>
              </a:spcAft>
              <a:defRPr/>
            </a:pPr>
            <a:fld id="{39807393-4066-4BB7-BCAF-C047257116FF}" type="slidenum">
              <a:rPr lang="en-US" sz="1100">
                <a:solidFill>
                  <a:prstClr val="white">
                    <a:lumMod val="50000"/>
                  </a:prstClr>
                </a:solidFill>
                <a:latin typeface="+mn-lt"/>
                <a:sym typeface="Trebuchet MS" panose="020B0603020202020204" pitchFamily="34" charset="0"/>
              </a:rPr>
              <a:pPr algn="r" defTabSz="1029989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sz="1100" dirty="0">
              <a:solidFill>
                <a:prstClr val="white">
                  <a:lumMod val="50000"/>
                </a:prstClr>
              </a:solidFill>
              <a:latin typeface="+mn-lt"/>
              <a:sym typeface="Trebuchet MS" panose="020B0603020202020204" pitchFamily="34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774700" y="2081213"/>
            <a:ext cx="10642600" cy="3786187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5"/>
            <a:r>
              <a:rPr lang="en-US" dirty="0"/>
              <a:t>Level six</a:t>
            </a:r>
          </a:p>
          <a:p>
            <a:pPr lvl="6"/>
            <a:r>
              <a:rPr lang="en-US" dirty="0"/>
              <a:t>Level seven</a:t>
            </a:r>
          </a:p>
          <a:p>
            <a:pPr lvl="7"/>
            <a:r>
              <a:rPr lang="en-US" dirty="0"/>
              <a:t>Level eight</a:t>
            </a:r>
          </a:p>
          <a:p>
            <a:pPr lvl="8"/>
            <a:r>
              <a:rPr lang="en-US" dirty="0"/>
              <a:t>Level nine</a:t>
            </a:r>
          </a:p>
        </p:txBody>
      </p:sp>
      <p:sp>
        <p:nvSpPr>
          <p:cNvPr id="250144" name="Title Placeholder 1"/>
          <p:cNvSpPr>
            <a:spLocks noGrp="1"/>
          </p:cNvSpPr>
          <p:nvPr>
            <p:ph type="title"/>
          </p:nvPr>
        </p:nvSpPr>
        <p:spPr bwMode="auto">
          <a:xfrm>
            <a:off x="774700" y="622300"/>
            <a:ext cx="10642600" cy="319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smtClean="0">
                <a:sym typeface="Trebuchet MS" pitchFamily="34" charset="0"/>
              </a:rPr>
              <a:t>Click to add title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526" r:id="rId1"/>
    <p:sldLayoutId id="2147484527" r:id="rId2"/>
    <p:sldLayoutId id="2147484528" r:id="rId3"/>
    <p:sldLayoutId id="2147484529" r:id="rId4"/>
    <p:sldLayoutId id="2147484530" r:id="rId5"/>
    <p:sldLayoutId id="2147484531" r:id="rId6"/>
    <p:sldLayoutId id="2147484532" r:id="rId7"/>
    <p:sldLayoutId id="2147484533" r:id="rId8"/>
    <p:sldLayoutId id="2147484534" r:id="rId9"/>
    <p:sldLayoutId id="2147484535" r:id="rId10"/>
    <p:sldLayoutId id="2147484536" r:id="rId11"/>
    <p:sldLayoutId id="2147484537" r:id="rId12"/>
    <p:sldLayoutId id="2147484538" r:id="rId13"/>
    <p:sldLayoutId id="2147484539" r:id="rId14"/>
    <p:sldLayoutId id="2147484540" r:id="rId15"/>
    <p:sldLayoutId id="2147484541" r:id="rId16"/>
    <p:sldLayoutId id="2147484542" r:id="rId17"/>
    <p:sldLayoutId id="2147484543" r:id="rId18"/>
    <p:sldLayoutId id="2147484544" r:id="rId19"/>
    <p:sldLayoutId id="2147484545" r:id="rId20"/>
    <p:sldLayoutId id="2147484546" r:id="rId21"/>
    <p:sldLayoutId id="2147484547" r:id="rId22"/>
    <p:sldLayoutId id="2147484548" r:id="rId23"/>
    <p:sldLayoutId id="2147484549" r:id="rId24"/>
    <p:sldLayoutId id="2147484550" r:id="rId25"/>
    <p:sldLayoutId id="2147484551" r:id="rId26"/>
    <p:sldLayoutId id="2147484552" r:id="rId27"/>
    <p:sldLayoutId id="2147484553" r:id="rId28"/>
    <p:sldLayoutId id="2147484554" r:id="rId29"/>
    <p:sldLayoutId id="2147484555" r:id="rId30"/>
    <p:sldLayoutId id="2147484556" r:id="rId31"/>
    <p:sldLayoutId id="2147484557" r:id="rId32"/>
    <p:sldLayoutId id="2147484558" r:id="rId33"/>
    <p:sldLayoutId id="2147484559" r:id="rId34"/>
    <p:sldLayoutId id="2147484560" r:id="rId35"/>
    <p:sldLayoutId id="2147484561" r:id="rId36"/>
    <p:sldLayoutId id="2147484562" r:id="rId37"/>
    <p:sldLayoutId id="2147484563" r:id="rId38"/>
    <p:sldLayoutId id="2147484564" r:id="rId39"/>
    <p:sldLayoutId id="2147484565" r:id="rId40"/>
    <p:sldLayoutId id="2147484566" r:id="rId41"/>
    <p:sldLayoutId id="2147484567" r:id="rId42"/>
    <p:sldLayoutId id="2147484568" r:id="rId43"/>
    <p:sldLayoutId id="2147484569" r:id="rId44"/>
    <p:sldLayoutId id="2147484570" r:id="rId45"/>
    <p:sldLayoutId id="2147484571" r:id="rId46"/>
    <p:sldLayoutId id="2147484572" r:id="rId47"/>
    <p:sldLayoutId id="2147484573" r:id="rId48"/>
    <p:sldLayoutId id="2147484574" r:id="rId49"/>
    <p:sldLayoutId id="2147484575" r:id="rId50"/>
    <p:sldLayoutId id="2147484576" r:id="rId51"/>
    <p:sldLayoutId id="2147484577" r:id="rId52"/>
    <p:sldLayoutId id="2147484578" r:id="rId53"/>
    <p:sldLayoutId id="2147484579" r:id="rId54"/>
    <p:sldLayoutId id="2147484580" r:id="rId55"/>
    <p:sldLayoutId id="2147484581" r:id="rId56"/>
    <p:sldLayoutId id="2147484582" r:id="rId57"/>
    <p:sldLayoutId id="2147484583" r:id="rId58"/>
    <p:sldLayoutId id="2147484584" r:id="rId59"/>
    <p:sldLayoutId id="2147484585" r:id="rId60"/>
    <p:sldLayoutId id="2147484586" r:id="rId61"/>
    <p:sldLayoutId id="2147484587" r:id="rId62"/>
    <p:sldLayoutId id="2147484588" r:id="rId63"/>
    <p:sldLayoutId id="2147484589" r:id="rId64"/>
    <p:sldLayoutId id="2147484590" r:id="rId65"/>
    <p:sldLayoutId id="2147484591" r:id="rId66"/>
  </p:sldLayoutIdLst>
  <p:transition>
    <p:fade/>
  </p:transition>
  <p:hf sldNum="0" hdr="0" ftr="0" dt="0"/>
  <p:txStyles>
    <p:titleStyle>
      <a:lvl1pPr algn="l" defTabSz="10287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300" kern="1200">
          <a:solidFill>
            <a:srgbClr val="374140"/>
          </a:solidFill>
          <a:latin typeface="+mj-lt"/>
          <a:ea typeface="+mj-ea"/>
          <a:cs typeface="+mj-cs"/>
          <a:sym typeface="Trebuchet MS" pitchFamily="34" charset="0"/>
        </a:defRPr>
      </a:lvl1pPr>
      <a:lvl2pPr algn="l" defTabSz="10287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300">
          <a:solidFill>
            <a:srgbClr val="374140"/>
          </a:solidFill>
          <a:latin typeface="Trebuchet MS" pitchFamily="34" charset="0"/>
          <a:sym typeface="Trebuchet MS" pitchFamily="34" charset="0"/>
        </a:defRPr>
      </a:lvl2pPr>
      <a:lvl3pPr algn="l" defTabSz="10287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300">
          <a:solidFill>
            <a:srgbClr val="374140"/>
          </a:solidFill>
          <a:latin typeface="Trebuchet MS" pitchFamily="34" charset="0"/>
          <a:sym typeface="Trebuchet MS" pitchFamily="34" charset="0"/>
        </a:defRPr>
      </a:lvl3pPr>
      <a:lvl4pPr algn="l" defTabSz="10287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300">
          <a:solidFill>
            <a:srgbClr val="374140"/>
          </a:solidFill>
          <a:latin typeface="Trebuchet MS" pitchFamily="34" charset="0"/>
          <a:sym typeface="Trebuchet MS" pitchFamily="34" charset="0"/>
        </a:defRPr>
      </a:lvl4pPr>
      <a:lvl5pPr algn="l" defTabSz="10287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300">
          <a:solidFill>
            <a:srgbClr val="374140"/>
          </a:solidFill>
          <a:latin typeface="Trebuchet MS" pitchFamily="34" charset="0"/>
          <a:sym typeface="Trebuchet MS" pitchFamily="34" charset="0"/>
        </a:defRPr>
      </a:lvl5pPr>
      <a:lvl6pPr marL="457200" algn="l" defTabSz="1028700" rtl="0" fontAlgn="base">
        <a:lnSpc>
          <a:spcPct val="90000"/>
        </a:lnSpc>
        <a:spcBef>
          <a:spcPct val="0"/>
        </a:spcBef>
        <a:spcAft>
          <a:spcPct val="0"/>
        </a:spcAft>
        <a:defRPr sz="2300">
          <a:solidFill>
            <a:srgbClr val="374140"/>
          </a:solidFill>
          <a:latin typeface="Trebuchet MS" pitchFamily="34" charset="0"/>
          <a:sym typeface="Trebuchet MS" pitchFamily="34" charset="0"/>
        </a:defRPr>
      </a:lvl6pPr>
      <a:lvl7pPr marL="914400" algn="l" defTabSz="1028700" rtl="0" fontAlgn="base">
        <a:lnSpc>
          <a:spcPct val="90000"/>
        </a:lnSpc>
        <a:spcBef>
          <a:spcPct val="0"/>
        </a:spcBef>
        <a:spcAft>
          <a:spcPct val="0"/>
        </a:spcAft>
        <a:defRPr sz="2300">
          <a:solidFill>
            <a:srgbClr val="374140"/>
          </a:solidFill>
          <a:latin typeface="Trebuchet MS" pitchFamily="34" charset="0"/>
          <a:sym typeface="Trebuchet MS" pitchFamily="34" charset="0"/>
        </a:defRPr>
      </a:lvl7pPr>
      <a:lvl8pPr marL="1371600" algn="l" defTabSz="1028700" rtl="0" fontAlgn="base">
        <a:lnSpc>
          <a:spcPct val="90000"/>
        </a:lnSpc>
        <a:spcBef>
          <a:spcPct val="0"/>
        </a:spcBef>
        <a:spcAft>
          <a:spcPct val="0"/>
        </a:spcAft>
        <a:defRPr sz="2300">
          <a:solidFill>
            <a:srgbClr val="374140"/>
          </a:solidFill>
          <a:latin typeface="Trebuchet MS" pitchFamily="34" charset="0"/>
          <a:sym typeface="Trebuchet MS" pitchFamily="34" charset="0"/>
        </a:defRPr>
      </a:lvl8pPr>
      <a:lvl9pPr marL="1828800" algn="l" defTabSz="1028700" rtl="0" fontAlgn="base">
        <a:lnSpc>
          <a:spcPct val="90000"/>
        </a:lnSpc>
        <a:spcBef>
          <a:spcPct val="0"/>
        </a:spcBef>
        <a:spcAft>
          <a:spcPct val="0"/>
        </a:spcAft>
        <a:defRPr sz="2300">
          <a:solidFill>
            <a:srgbClr val="374140"/>
          </a:solidFill>
          <a:latin typeface="Trebuchet MS" pitchFamily="34" charset="0"/>
          <a:sym typeface="Trebuchet MS" pitchFamily="34" charset="0"/>
        </a:defRPr>
      </a:lvl9pPr>
    </p:titleStyle>
    <p:bodyStyle>
      <a:lvl1pPr algn="l" defTabSz="1028700" rtl="0" eaLnBrk="0" fontAlgn="base" hangingPunct="0">
        <a:lnSpc>
          <a:spcPct val="110000"/>
        </a:lnSpc>
        <a:spcBef>
          <a:spcPts val="675"/>
        </a:spcBef>
        <a:spcAft>
          <a:spcPts val="338"/>
        </a:spcAft>
        <a:buClr>
          <a:srgbClr val="0077BE"/>
        </a:buClr>
        <a:buFont typeface="Arial" charset="0"/>
        <a:buChar char="​"/>
        <a:defRPr lang="en-US" sz="1100" kern="1200">
          <a:solidFill>
            <a:srgbClr val="575757"/>
          </a:solidFill>
          <a:latin typeface="+mn-lt"/>
          <a:ea typeface="+mn-ea"/>
          <a:cs typeface="+mn-cs"/>
          <a:sym typeface="Trebuchet MS" pitchFamily="34" charset="0"/>
        </a:defRPr>
      </a:lvl1pPr>
      <a:lvl2pPr marL="319088" indent="-193675" algn="l" defTabSz="1028700" rtl="0" eaLnBrk="0" fontAlgn="base" hangingPunct="0">
        <a:lnSpc>
          <a:spcPct val="90000"/>
        </a:lnSpc>
        <a:spcBef>
          <a:spcPct val="0"/>
        </a:spcBef>
        <a:spcAft>
          <a:spcPts val="338"/>
        </a:spcAft>
        <a:buClr>
          <a:srgbClr val="0077BE"/>
        </a:buClr>
        <a:buFont typeface="Arial" charset="0"/>
        <a:buChar char="•"/>
        <a:defRPr lang="en-US" sz="1100" kern="1200">
          <a:solidFill>
            <a:srgbClr val="575757"/>
          </a:solidFill>
          <a:latin typeface="+mn-lt"/>
          <a:ea typeface="+mn-ea"/>
          <a:cs typeface="+mn-cs"/>
          <a:sym typeface="Trebuchet MS" pitchFamily="34" charset="0"/>
        </a:defRPr>
      </a:lvl2pPr>
      <a:lvl3pPr marL="574675" indent="-185738" algn="l" defTabSz="1028700" rtl="0" eaLnBrk="0" fontAlgn="base" hangingPunct="0">
        <a:lnSpc>
          <a:spcPct val="90000"/>
        </a:lnSpc>
        <a:spcBef>
          <a:spcPct val="0"/>
        </a:spcBef>
        <a:spcAft>
          <a:spcPts val="338"/>
        </a:spcAft>
        <a:buClr>
          <a:srgbClr val="0077BE"/>
        </a:buClr>
        <a:buFont typeface="Trebuchet MS" pitchFamily="34" charset="0"/>
        <a:buChar char="–"/>
        <a:defRPr lang="en-US" sz="1100" kern="1200">
          <a:solidFill>
            <a:srgbClr val="575757"/>
          </a:solidFill>
          <a:latin typeface="+mn-lt"/>
          <a:ea typeface="+mn-ea"/>
          <a:cs typeface="+mn-cs"/>
          <a:sym typeface="Trebuchet MS" pitchFamily="34" charset="0"/>
        </a:defRPr>
      </a:lvl3pPr>
      <a:lvl4pPr algn="l" defTabSz="1028700" rtl="0" eaLnBrk="0" fontAlgn="base" hangingPunct="0">
        <a:lnSpc>
          <a:spcPct val="110000"/>
        </a:lnSpc>
        <a:spcBef>
          <a:spcPts val="338"/>
        </a:spcBef>
        <a:spcAft>
          <a:spcPts val="338"/>
        </a:spcAft>
        <a:buClr>
          <a:srgbClr val="0077BE"/>
        </a:buClr>
        <a:buFont typeface="Arial" charset="0"/>
        <a:buChar char="​"/>
        <a:defRPr lang="en-US" sz="1600" kern="1200">
          <a:solidFill>
            <a:srgbClr val="0077BE"/>
          </a:solidFill>
          <a:latin typeface="+mn-lt"/>
          <a:ea typeface="+mn-ea"/>
          <a:cs typeface="+mn-cs"/>
          <a:sym typeface="Trebuchet MS" pitchFamily="34" charset="0"/>
        </a:defRPr>
      </a:lvl4pPr>
      <a:lvl5pPr algn="l" defTabSz="1028700" rtl="0" eaLnBrk="0" fontAlgn="base" hangingPunct="0">
        <a:spcBef>
          <a:spcPct val="0"/>
        </a:spcBef>
        <a:spcAft>
          <a:spcPts val="338"/>
        </a:spcAft>
        <a:buClr>
          <a:srgbClr val="0077BE"/>
        </a:buClr>
        <a:buFont typeface="Arial" charset="0"/>
        <a:buChar char="​"/>
        <a:defRPr lang="en-US" sz="1600" b="1" kern="1200">
          <a:solidFill>
            <a:srgbClr val="575757"/>
          </a:solidFill>
          <a:latin typeface="+mn-lt"/>
          <a:ea typeface="+mn-ea"/>
          <a:cs typeface="+mn-cs"/>
          <a:sym typeface="Trebuchet MS" pitchFamily="34" charset="0"/>
        </a:defRPr>
      </a:lvl5pPr>
      <a:lvl6pPr marL="303990" indent="-171665" algn="l" defTabSz="1029989" rtl="0" eaLnBrk="1" latinLnBrk="0" hangingPunct="1">
        <a:lnSpc>
          <a:spcPct val="90000"/>
        </a:lnSpc>
        <a:spcBef>
          <a:spcPts val="0"/>
        </a:spcBef>
        <a:spcAft>
          <a:spcPts val="676"/>
        </a:spcAft>
        <a:buClr>
          <a:srgbClr val="0077BE"/>
        </a:buClr>
        <a:buFont typeface="Arial" panose="020B0604020202020204" pitchFamily="34" charset="0"/>
        <a:buChar char="•"/>
        <a:defRPr lang="en-US" sz="1600" kern="1200" smtClean="0">
          <a:solidFill>
            <a:srgbClr val="575757"/>
          </a:solidFill>
          <a:latin typeface="+mn-lt"/>
          <a:ea typeface="+mn-ea"/>
          <a:cs typeface="+mn-cs"/>
          <a:sym typeface="Trebuchet MS" panose="020B0603020202020204" pitchFamily="34" charset="0"/>
        </a:defRPr>
      </a:lvl6pPr>
      <a:lvl7pPr marL="0" indent="0" algn="l" defTabSz="1029989" rtl="0" eaLnBrk="1" latinLnBrk="0" hangingPunct="1">
        <a:lnSpc>
          <a:spcPct val="90000"/>
        </a:lnSpc>
        <a:spcBef>
          <a:spcPts val="1014"/>
        </a:spcBef>
        <a:spcAft>
          <a:spcPts val="1014"/>
        </a:spcAft>
        <a:buClr>
          <a:srgbClr val="0077BE"/>
        </a:buClr>
        <a:buFont typeface="Arial" panose="020B0604020202020204" pitchFamily="34" charset="0"/>
        <a:buChar char="​"/>
        <a:defRPr lang="en-US" sz="5000" kern="1200" baseline="0" smtClean="0">
          <a:solidFill>
            <a:srgbClr val="575757"/>
          </a:solidFill>
          <a:latin typeface="+mn-lt"/>
          <a:ea typeface="+mn-ea"/>
          <a:cs typeface="+mn-cs"/>
          <a:sym typeface="Trebuchet MS" panose="020B0603020202020204" pitchFamily="34" charset="0"/>
        </a:defRPr>
      </a:lvl7pPr>
      <a:lvl8pPr marL="0" indent="0" algn="l" defTabSz="1029989" rtl="0" eaLnBrk="1" latinLnBrk="0" hangingPunct="1">
        <a:lnSpc>
          <a:spcPct val="90000"/>
        </a:lnSpc>
        <a:spcBef>
          <a:spcPts val="1014"/>
        </a:spcBef>
        <a:spcAft>
          <a:spcPts val="0"/>
        </a:spcAft>
        <a:buClr>
          <a:srgbClr val="0077BE"/>
        </a:buClr>
        <a:buFont typeface="Arial" panose="020B0604020202020204" pitchFamily="34" charset="0"/>
        <a:buChar char="​"/>
        <a:defRPr lang="en-US" sz="6100" kern="1200" baseline="0" smtClean="0">
          <a:solidFill>
            <a:srgbClr val="0077BE"/>
          </a:solidFill>
          <a:latin typeface="+mn-lt"/>
          <a:ea typeface="+mn-ea"/>
          <a:cs typeface="+mn-cs"/>
          <a:sym typeface="Trebuchet MS" panose="020B0603020202020204" pitchFamily="34" charset="0"/>
        </a:defRPr>
      </a:lvl8pPr>
      <a:lvl9pPr marL="0" indent="0" algn="l" defTabSz="1029989" rtl="0" eaLnBrk="1" latinLnBrk="0" hangingPunct="1">
        <a:lnSpc>
          <a:spcPct val="100000"/>
        </a:lnSpc>
        <a:spcBef>
          <a:spcPts val="0"/>
        </a:spcBef>
        <a:spcAft>
          <a:spcPts val="1014"/>
        </a:spcAft>
        <a:buClr>
          <a:srgbClr val="0077BE"/>
        </a:buClr>
        <a:buFont typeface="Arial" panose="020B0604020202020204" pitchFamily="34" charset="0"/>
        <a:buChar char="​"/>
        <a:defRPr lang="en-US" sz="2700" kern="1200" baseline="0" dirty="0">
          <a:solidFill>
            <a:srgbClr val="0077BE"/>
          </a:solidFill>
          <a:latin typeface="+mn-lt"/>
          <a:ea typeface="+mn-ea"/>
          <a:cs typeface="+mn-cs"/>
          <a:sym typeface="Trebuchet MS" panose="020B0603020202020204" pitchFamily="34" charset="0"/>
        </a:defRPr>
      </a:lvl9pPr>
    </p:bodyStyle>
    <p:otherStyle>
      <a:defPPr>
        <a:defRPr lang="en-US"/>
      </a:defPPr>
      <a:lvl1pPr marL="0" algn="l" defTabSz="1029989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14994" algn="l" defTabSz="1029989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29989" algn="l" defTabSz="1029989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44983" algn="l" defTabSz="1029989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9977" algn="l" defTabSz="1029989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74972" algn="l" defTabSz="1029989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3089966" algn="l" defTabSz="1029989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604961" algn="l" defTabSz="1029989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4119955" algn="l" defTabSz="1029989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7" Type="http://schemas.openxmlformats.org/officeDocument/2006/relationships/image" Target="../media/image25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14.xml"/><Relationship Id="rId6" Type="http://schemas.openxmlformats.org/officeDocument/2006/relationships/image" Target="../media/image24.emf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19.xml"/><Relationship Id="rId11" Type="http://schemas.openxmlformats.org/officeDocument/2006/relationships/image" Target="../media/image20.svg"/><Relationship Id="rId5" Type="http://schemas.openxmlformats.org/officeDocument/2006/relationships/image" Target="../media/image28.png"/><Relationship Id="rId10" Type="http://schemas.openxmlformats.org/officeDocument/2006/relationships/image" Target="../media/image29.png"/><Relationship Id="rId4" Type="http://schemas.openxmlformats.org/officeDocument/2006/relationships/image" Target="../media/image27.png"/><Relationship Id="rId9" Type="http://schemas.openxmlformats.org/officeDocument/2006/relationships/image" Target="../media/image26.sv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09.xml"/><Relationship Id="rId4" Type="http://schemas.openxmlformats.org/officeDocument/2006/relationships/image" Target="../media/image2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103" Type="http://schemas.openxmlformats.org/officeDocument/2006/relationships/image" Target="../media/image102.sv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09.xml"/><Relationship Id="rId6" Type="http://schemas.openxmlformats.org/officeDocument/2006/relationships/image" Target="../media/image31.png"/><Relationship Id="rId5" Type="http://schemas.openxmlformats.org/officeDocument/2006/relationships/image" Target="../media/image30.emf"/><Relationship Id="rId4" Type="http://schemas.openxmlformats.org/officeDocument/2006/relationships/image" Target="../media/image2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09.xml"/><Relationship Id="rId4" Type="http://schemas.openxmlformats.org/officeDocument/2006/relationships/image" Target="../media/image2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09.xml"/><Relationship Id="rId5" Type="http://schemas.openxmlformats.org/officeDocument/2006/relationships/image" Target="../media/image32.emf"/><Relationship Id="rId4" Type="http://schemas.openxmlformats.org/officeDocument/2006/relationships/image" Target="../media/image2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7" name="Background" descr="Background pattern&#10;&#10;Description automatically generated"/>
          <p:cNvPicPr preferRelativeResize="0">
            <a:picLocks noGrp="1" noRot="1" noMove="1" noResize="1" noEditPoints="1" noAdjustHandles="1" noChangeArrowheads="1" noChangeShapeType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175" y="0"/>
            <a:ext cx="12236450" cy="6856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38" name="Picture 15" descr="гравиметрические волны белые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562850" y="-1169988"/>
            <a:ext cx="11396663" cy="94932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39" name="Text Box 3"/>
          <p:cNvSpPr txBox="1">
            <a:spLocks noChangeArrowheads="1"/>
          </p:cNvSpPr>
          <p:nvPr/>
        </p:nvSpPr>
        <p:spPr bwMode="auto">
          <a:xfrm>
            <a:off x="-270391" y="2462393"/>
            <a:ext cx="7686391" cy="1200329"/>
          </a:xfrm>
          <a:prstGeom prst="rect">
            <a:avLst/>
          </a:prstGeom>
          <a:noFill/>
          <a:ln w="9525">
            <a:noFill/>
            <a:prstDash val="dash"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lnSpc>
                <a:spcPct val="90000"/>
              </a:lnSpc>
              <a:buFont typeface="Arial" charset="0"/>
              <a:buNone/>
            </a:pPr>
            <a:r>
              <a:rPr lang="ru-RU" altLang="ru-RU" sz="4000" b="1" dirty="0" smtClean="0">
                <a:solidFill>
                  <a:srgbClr val="002060"/>
                </a:solidFill>
              </a:rPr>
              <a:t>Памятка</a:t>
            </a:r>
          </a:p>
          <a:p>
            <a:pPr algn="ctr">
              <a:lnSpc>
                <a:spcPct val="90000"/>
              </a:lnSpc>
              <a:buFont typeface="Arial" charset="0"/>
              <a:buNone/>
            </a:pPr>
            <a:r>
              <a:rPr lang="ru-RU" altLang="ru-RU" sz="4000" b="1" dirty="0" smtClean="0">
                <a:solidFill>
                  <a:srgbClr val="002060"/>
                </a:solidFill>
              </a:rPr>
              <a:t>«Дачная амнистия 2.0»!</a:t>
            </a:r>
            <a:endParaRPr lang="ru-RU" altLang="ru-RU" sz="4000" b="1" dirty="0">
              <a:solidFill>
                <a:srgbClr val="002060"/>
              </a:solidFill>
            </a:endParaRPr>
          </a:p>
        </p:txBody>
      </p:sp>
      <p:sp>
        <p:nvSpPr>
          <p:cNvPr id="14342" name="Text Box 6"/>
          <p:cNvSpPr txBox="1">
            <a:spLocks noChangeArrowheads="1"/>
          </p:cNvSpPr>
          <p:nvPr/>
        </p:nvSpPr>
        <p:spPr bwMode="auto">
          <a:xfrm>
            <a:off x="336550" y="6288176"/>
            <a:ext cx="3816350" cy="312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90000"/>
              </a:lnSpc>
              <a:spcBef>
                <a:spcPct val="50000"/>
              </a:spcBef>
              <a:buFont typeface="Arial" charset="0"/>
              <a:buNone/>
            </a:pPr>
            <a:r>
              <a:rPr lang="ru-RU" altLang="ru-RU" sz="1600" b="1" dirty="0">
                <a:solidFill>
                  <a:srgbClr val="002060"/>
                </a:solidFill>
                <a:latin typeface="Calibri" pitchFamily="34" charset="0"/>
              </a:rPr>
              <a:t>Красноярск, </a:t>
            </a:r>
            <a:r>
              <a:rPr lang="ru-RU" altLang="ru-RU" sz="1600" b="1" dirty="0" smtClean="0">
                <a:solidFill>
                  <a:srgbClr val="002060"/>
                </a:solidFill>
                <a:latin typeface="Calibri" pitchFamily="34" charset="0"/>
              </a:rPr>
              <a:t>2023</a:t>
            </a:r>
            <a:endParaRPr lang="ru-RU" altLang="ru-RU" sz="1600" b="1" dirty="0">
              <a:solidFill>
                <a:srgbClr val="002060"/>
              </a:solidFill>
              <a:latin typeface="Calibri" pitchFamily="34" charset="0"/>
            </a:endParaRPr>
          </a:p>
        </p:txBody>
      </p:sp>
      <p:pic>
        <p:nvPicPr>
          <p:cNvPr id="14343" name="Picture 7" descr="основное лого 2 красноярский край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50825" y="188913"/>
            <a:ext cx="2520950" cy="884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" name="Рисунок 1">
            <a:extLst/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492887" y="631031"/>
            <a:ext cx="5400000" cy="5400000"/>
          </a:xfrm>
          <a:prstGeom prst="rect">
            <a:avLst/>
          </a:prstGeom>
          <a:effectLst>
            <a:outerShdw blurRad="101600" dir="8100000" sx="102000" sy="102000" algn="tr" rotWithShape="0">
              <a:schemeClr val="bg1">
                <a:alpha val="21000"/>
              </a:schemeClr>
            </a:outerShdw>
          </a:effec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69151" y="1713925"/>
            <a:ext cx="3646489" cy="345055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22991836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Рисунок 1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824349"/>
            <a:ext cx="12192000" cy="1033651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837877" y="122933"/>
            <a:ext cx="851338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002060"/>
                </a:solidFill>
              </a:rPr>
              <a:t>Как понять, можно ли оформить жилой дом по «Дачной амнистии 2.0»?</a:t>
            </a:r>
            <a:endParaRPr lang="ru-RU" sz="2400" b="1" dirty="0">
              <a:solidFill>
                <a:srgbClr val="002060"/>
              </a:solidFill>
            </a:endParaRPr>
          </a:p>
        </p:txBody>
      </p:sp>
      <p:sp>
        <p:nvSpPr>
          <p:cNvPr id="14" name="Line 5"/>
          <p:cNvSpPr>
            <a:spLocks noChangeShapeType="1"/>
          </p:cNvSpPr>
          <p:nvPr/>
        </p:nvSpPr>
        <p:spPr bwMode="auto">
          <a:xfrm>
            <a:off x="1" y="1035632"/>
            <a:ext cx="12192000" cy="49584"/>
          </a:xfrm>
          <a:prstGeom prst="line">
            <a:avLst/>
          </a:prstGeom>
          <a:noFill/>
          <a:ln w="57150">
            <a:solidFill>
              <a:srgbClr val="BFBFB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pic>
        <p:nvPicPr>
          <p:cNvPr id="15" name="Picture 7" descr="основное лого 2 красноярский край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4813" y="163513"/>
            <a:ext cx="2233613" cy="784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1771790" y="6519446"/>
            <a:ext cx="40287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2</a:t>
            </a: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320164" y="2485242"/>
            <a:ext cx="4935416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>
                <a:solidFill>
                  <a:srgbClr val="002060"/>
                </a:solidFill>
              </a:rPr>
              <a:t>Вы сможете оформить жилой дом при соблюдении одновременно пяти </a:t>
            </a:r>
            <a:r>
              <a:rPr lang="ru-RU" sz="2800" dirty="0" smtClean="0">
                <a:solidFill>
                  <a:srgbClr val="002060"/>
                </a:solidFill>
              </a:rPr>
              <a:t>условий</a:t>
            </a:r>
            <a:endParaRPr lang="ru-RU" sz="2800" dirty="0">
              <a:solidFill>
                <a:srgbClr val="002060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5675790" y="1546943"/>
            <a:ext cx="6096000" cy="440120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r>
              <a:rPr lang="ru-RU" sz="2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Жилой </a:t>
            </a:r>
            <a:r>
              <a:rPr lang="ru-RU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дом возведен до 14 мая 1998 года</a:t>
            </a:r>
          </a:p>
          <a:p>
            <a:endParaRPr lang="ru-RU" sz="20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2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Жилой </a:t>
            </a:r>
            <a:r>
              <a:rPr lang="ru-RU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дом используется для постоянного проживания</a:t>
            </a:r>
          </a:p>
          <a:p>
            <a:endParaRPr lang="ru-RU" sz="20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2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Жилой </a:t>
            </a:r>
            <a:r>
              <a:rPr lang="ru-RU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дом расположен в границах населенного пункта</a:t>
            </a:r>
          </a:p>
          <a:p>
            <a:endParaRPr lang="ru-RU" sz="20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Отсутствуют </a:t>
            </a:r>
            <a:r>
              <a:rPr lang="ru-RU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документы на земельный участок и жилой дом</a:t>
            </a:r>
          </a:p>
          <a:p>
            <a:endParaRPr lang="ru-RU" sz="20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Жилой </a:t>
            </a:r>
            <a:r>
              <a:rPr lang="ru-RU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дом не признан самовольной постройкой по суду или решению органа местного самоуправления</a:t>
            </a:r>
          </a:p>
        </p:txBody>
      </p:sp>
      <p:pic>
        <p:nvPicPr>
          <p:cNvPr id="20" name="Graphic 62">
            <a:extLst>
              <a:ext uri="{FF2B5EF4-FFF2-40B4-BE49-F238E27FC236}">
                <a16:creationId xmlns:a16="http://schemas.microsoft.com/office/drawing/2014/main" xmlns="" id="{91D01DC9-CC3F-4984-9672-63F281E87B3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=""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1521619" y="4054495"/>
            <a:ext cx="1953270" cy="1879910"/>
          </a:xfrm>
          <a:prstGeom prst="rect">
            <a:avLst/>
          </a:prstGeom>
        </p:spPr>
      </p:pic>
      <p:pic>
        <p:nvPicPr>
          <p:cNvPr id="23" name="Graphic 13">
            <a:extLst>
              <a:ext uri="{FF2B5EF4-FFF2-40B4-BE49-F238E27FC236}">
                <a16:creationId xmlns:a16="http://schemas.microsoft.com/office/drawing/2014/main" xmlns="" id="{1643EFC9-A378-4997-ADBB-09DD8914A68D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=""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5675790" y="1646327"/>
            <a:ext cx="208881" cy="216000"/>
          </a:xfrm>
          <a:prstGeom prst="rect">
            <a:avLst/>
          </a:prstGeom>
        </p:spPr>
      </p:pic>
      <p:pic>
        <p:nvPicPr>
          <p:cNvPr id="24" name="Graphic 13">
            <a:extLst>
              <a:ext uri="{FF2B5EF4-FFF2-40B4-BE49-F238E27FC236}">
                <a16:creationId xmlns:a16="http://schemas.microsoft.com/office/drawing/2014/main" xmlns="" id="{1643EFC9-A378-4997-ADBB-09DD8914A68D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=""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5697058" y="2250737"/>
            <a:ext cx="208881" cy="216000"/>
          </a:xfrm>
          <a:prstGeom prst="rect">
            <a:avLst/>
          </a:prstGeom>
        </p:spPr>
      </p:pic>
      <p:pic>
        <p:nvPicPr>
          <p:cNvPr id="25" name="Graphic 13">
            <a:extLst>
              <a:ext uri="{FF2B5EF4-FFF2-40B4-BE49-F238E27FC236}">
                <a16:creationId xmlns:a16="http://schemas.microsoft.com/office/drawing/2014/main" xmlns="" id="{1643EFC9-A378-4997-ADBB-09DD8914A68D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=""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5697058" y="3163082"/>
            <a:ext cx="208881" cy="216000"/>
          </a:xfrm>
          <a:prstGeom prst="rect">
            <a:avLst/>
          </a:prstGeom>
        </p:spPr>
      </p:pic>
      <p:pic>
        <p:nvPicPr>
          <p:cNvPr id="26" name="Graphic 13">
            <a:extLst>
              <a:ext uri="{FF2B5EF4-FFF2-40B4-BE49-F238E27FC236}">
                <a16:creationId xmlns:a16="http://schemas.microsoft.com/office/drawing/2014/main" xmlns="" id="{1643EFC9-A378-4997-ADBB-09DD8914A68D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=""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5697058" y="4091594"/>
            <a:ext cx="208881" cy="216000"/>
          </a:xfrm>
          <a:prstGeom prst="rect">
            <a:avLst/>
          </a:prstGeom>
        </p:spPr>
      </p:pic>
      <p:pic>
        <p:nvPicPr>
          <p:cNvPr id="27" name="Graphic 13">
            <a:extLst>
              <a:ext uri="{FF2B5EF4-FFF2-40B4-BE49-F238E27FC236}">
                <a16:creationId xmlns:a16="http://schemas.microsoft.com/office/drawing/2014/main" xmlns="" id="{1643EFC9-A378-4997-ADBB-09DD8914A68D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=""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5697057" y="4994450"/>
            <a:ext cx="208881" cy="21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71035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3" name="Рисунок 6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758" y="5824349"/>
            <a:ext cx="12192000" cy="1033651"/>
          </a:xfrm>
          <a:prstGeom prst="rect">
            <a:avLst/>
          </a:prstGeom>
        </p:spPr>
      </p:pic>
      <p:sp>
        <p:nvSpPr>
          <p:cNvPr id="8604674" name="Прямоугольник 4"/>
          <p:cNvSpPr>
            <a:spLocks noChangeArrowheads="1"/>
          </p:cNvSpPr>
          <p:nvPr/>
        </p:nvSpPr>
        <p:spPr bwMode="auto">
          <a:xfrm>
            <a:off x="2507695" y="291754"/>
            <a:ext cx="9026164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002060"/>
                </a:solidFill>
                <a:ea typeface="Segoe UI Symbol"/>
                <a:cs typeface="Arial" charset="0"/>
              </a:rPr>
              <a:t>Какие документы нужны (какой-нибудь из документов)?</a:t>
            </a:r>
            <a:endParaRPr lang="ru-RU" sz="2400" b="1" dirty="0">
              <a:solidFill>
                <a:srgbClr val="002060"/>
              </a:solidFill>
              <a:ea typeface="Segoe UI Symbol"/>
              <a:cs typeface="Arial" charset="0"/>
            </a:endParaRPr>
          </a:p>
        </p:txBody>
      </p:sp>
      <p:sp>
        <p:nvSpPr>
          <p:cNvPr id="64" name="Line 5"/>
          <p:cNvSpPr>
            <a:spLocks noChangeShapeType="1"/>
          </p:cNvSpPr>
          <p:nvPr/>
        </p:nvSpPr>
        <p:spPr bwMode="auto">
          <a:xfrm>
            <a:off x="1" y="1035632"/>
            <a:ext cx="12192000" cy="49584"/>
          </a:xfrm>
          <a:prstGeom prst="line">
            <a:avLst/>
          </a:prstGeom>
          <a:noFill/>
          <a:ln w="57150">
            <a:solidFill>
              <a:srgbClr val="BFBFB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pic>
        <p:nvPicPr>
          <p:cNvPr id="65" name="Picture 7" descr="основное лого 2 красноярский край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067" y="130647"/>
            <a:ext cx="2233613" cy="784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0" name="TextBox 79"/>
          <p:cNvSpPr txBox="1"/>
          <p:nvPr/>
        </p:nvSpPr>
        <p:spPr>
          <a:xfrm>
            <a:off x="11771790" y="6519446"/>
            <a:ext cx="40287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3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430823" y="1411946"/>
            <a:ext cx="10990384" cy="44863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ru-RU" dirty="0" smtClean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1) Документ</a:t>
            </a:r>
            <a:r>
              <a:rPr lang="ru-RU" dirty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подтверждающий подключение (технологическое присоединение) жилого дома к сетям инженерно-технического обеспечения и (или) подтверждающий осуществление оплаты коммунальных </a:t>
            </a:r>
            <a:r>
              <a:rPr lang="ru-RU" dirty="0" smtClean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услуг</a:t>
            </a: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endParaRPr lang="ru-RU" sz="1200" dirty="0">
              <a:solidFill>
                <a:srgbClr val="002060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ru-RU" dirty="0" smtClean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2) Документ</a:t>
            </a:r>
            <a:r>
              <a:rPr lang="ru-RU" dirty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который подтверждает проведение государственного технического учета и (или) технической инвентаризации жилого дома до 1 января 2013 года и из которого следует, что заявитель является правообладателем жилого дома либо заказчиком изготовления указанного документа и жилой дом возведен до 14 мая 1998 </a:t>
            </a:r>
            <a:r>
              <a:rPr lang="ru-RU" dirty="0" smtClean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года</a:t>
            </a: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endParaRPr lang="ru-RU" sz="1200" dirty="0">
              <a:solidFill>
                <a:srgbClr val="002060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ru-RU" dirty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3) </a:t>
            </a:r>
            <a:r>
              <a:rPr lang="ru-RU" dirty="0" smtClean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Документ</a:t>
            </a:r>
            <a:r>
              <a:rPr lang="ru-RU" dirty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подтверждающий предоставление либо передачу иным лицом земельного участка, в том числе из которого образован испрашиваемый земельный участок, </a:t>
            </a:r>
            <a:r>
              <a:rPr lang="ru-RU" dirty="0" smtClean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заявителю</a:t>
            </a: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endParaRPr lang="ru-RU" sz="1200" dirty="0">
              <a:solidFill>
                <a:srgbClr val="002060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ru-RU" dirty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4) </a:t>
            </a:r>
            <a:r>
              <a:rPr lang="ru-RU" dirty="0" smtClean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Документ</a:t>
            </a:r>
            <a:r>
              <a:rPr lang="ru-RU" dirty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подтверждающий регистрацию заявителя по месту жительства в жилом доме до 14 мая 1998 </a:t>
            </a:r>
            <a:r>
              <a:rPr lang="ru-RU" dirty="0" smtClean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года</a:t>
            </a: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endParaRPr lang="ru-RU" sz="1200" dirty="0">
              <a:solidFill>
                <a:srgbClr val="002060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ru-RU" dirty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5) </a:t>
            </a:r>
            <a:r>
              <a:rPr lang="ru-RU" dirty="0" smtClean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Выписка </a:t>
            </a:r>
            <a:r>
              <a:rPr lang="ru-RU" dirty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из похозяйственной книги или из иного документа, в которой содержится информация о жилом доме и его принадлежности </a:t>
            </a:r>
            <a:r>
              <a:rPr lang="ru-RU" dirty="0" smtClean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заявителю</a:t>
            </a: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endParaRPr lang="ru-RU" sz="1200" dirty="0">
              <a:solidFill>
                <a:srgbClr val="002060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ru-RU" dirty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6) </a:t>
            </a:r>
            <a:r>
              <a:rPr lang="ru-RU" dirty="0" smtClean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Документ</a:t>
            </a:r>
            <a:r>
              <a:rPr lang="ru-RU" dirty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выданный заявителю нотариусом до 14 мая 1998 года в отношении жилого дома, подтверждающий права заявителя на </a:t>
            </a:r>
            <a:r>
              <a:rPr lang="ru-RU" dirty="0" smtClean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него</a:t>
            </a:r>
            <a:endParaRPr lang="ru-RU" sz="1200" dirty="0">
              <a:solidFill>
                <a:srgbClr val="002060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" name="Рисунок 8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758" y="5824349"/>
            <a:ext cx="12192000" cy="1033651"/>
          </a:xfrm>
          <a:prstGeom prst="rect">
            <a:avLst/>
          </a:prstGeom>
        </p:spPr>
      </p:pic>
      <p:sp>
        <p:nvSpPr>
          <p:cNvPr id="118" name="Text Box 8"/>
          <p:cNvSpPr txBox="1">
            <a:spLocks noChangeArrowheads="1"/>
          </p:cNvSpPr>
          <p:nvPr/>
        </p:nvSpPr>
        <p:spPr bwMode="auto">
          <a:xfrm>
            <a:off x="2842836" y="145942"/>
            <a:ext cx="89281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ru-RU" altLang="ru-RU" sz="2400" b="1" dirty="0" smtClean="0">
                <a:solidFill>
                  <a:srgbClr val="002060"/>
                </a:solidFill>
              </a:rPr>
              <a:t>С чего начать? 5 шагов!</a:t>
            </a:r>
            <a:endParaRPr lang="ru-RU" altLang="ru-RU" sz="2400" b="1" dirty="0">
              <a:solidFill>
                <a:srgbClr val="002060"/>
              </a:solidFill>
            </a:endParaRPr>
          </a:p>
        </p:txBody>
      </p:sp>
      <p:sp>
        <p:nvSpPr>
          <p:cNvPr id="119" name="Line 5"/>
          <p:cNvSpPr>
            <a:spLocks noChangeShapeType="1"/>
          </p:cNvSpPr>
          <p:nvPr/>
        </p:nvSpPr>
        <p:spPr bwMode="auto">
          <a:xfrm>
            <a:off x="-22437" y="1107117"/>
            <a:ext cx="12192000" cy="1"/>
          </a:xfrm>
          <a:prstGeom prst="line">
            <a:avLst/>
          </a:prstGeom>
          <a:noFill/>
          <a:ln w="57150">
            <a:solidFill>
              <a:srgbClr val="BFBFB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  <p:pic>
        <p:nvPicPr>
          <p:cNvPr id="120" name="Picture 7" descr="основное лого 2 красноярский край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4813" y="163513"/>
            <a:ext cx="2233613" cy="784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7" name="TextBox 136"/>
          <p:cNvSpPr txBox="1"/>
          <p:nvPr/>
        </p:nvSpPr>
        <p:spPr>
          <a:xfrm>
            <a:off x="11771790" y="6519446"/>
            <a:ext cx="40287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prstClr val="black"/>
                </a:solidFill>
              </a:rPr>
              <a:t>4</a:t>
            </a: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127131" y="1266497"/>
            <a:ext cx="6096000" cy="78765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sz="1800" b="1" u="sng" dirty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Шаг № 1.</a:t>
            </a:r>
            <a:r>
              <a:rPr lang="ru-RU" sz="1800" dirty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Убедитесь, что Ваш жилой дом подходит под </a:t>
            </a: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sz="1800" dirty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«Дачную амнистию 2.0</a:t>
            </a:r>
            <a:r>
              <a:rPr lang="ru-RU" sz="1800" dirty="0" smtClean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»</a:t>
            </a:r>
            <a:endParaRPr lang="ru-RU" sz="1800" dirty="0">
              <a:solidFill>
                <a:srgbClr val="002060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5" name="Стрелка вниз 4"/>
          <p:cNvSpPr/>
          <p:nvPr/>
        </p:nvSpPr>
        <p:spPr>
          <a:xfrm>
            <a:off x="5682762" y="2139364"/>
            <a:ext cx="492369" cy="718136"/>
          </a:xfrm>
          <a:prstGeom prst="downArrow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127131" y="2942715"/>
            <a:ext cx="6096000" cy="367216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sz="1800" b="1" u="sng" dirty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Шаг № 2.</a:t>
            </a:r>
            <a:r>
              <a:rPr lang="ru-RU" sz="1800" dirty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У Вас есть необходимые документы 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3127131" y="4216682"/>
            <a:ext cx="6096000" cy="61927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b="1" u="sng" dirty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Шаг № 3.</a:t>
            </a:r>
            <a:r>
              <a:rPr lang="ru-RU" dirty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Земельный участок под Вашим жилым домом стоит на государственном кадастровом </a:t>
            </a:r>
            <a:r>
              <a:rPr lang="ru-RU" dirty="0" smtClean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учете</a:t>
            </a:r>
            <a:endParaRPr lang="ru-RU" sz="1200" dirty="0">
              <a:solidFill>
                <a:srgbClr val="002060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31" name="Стрелка вниз 130"/>
          <p:cNvSpPr/>
          <p:nvPr/>
        </p:nvSpPr>
        <p:spPr>
          <a:xfrm>
            <a:off x="5682761" y="3430858"/>
            <a:ext cx="492369" cy="718136"/>
          </a:xfrm>
          <a:prstGeom prst="downArrow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2506772" y="4903642"/>
            <a:ext cx="715694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i="1" dirty="0">
                <a:solidFill>
                  <a:srgbClr val="002060"/>
                </a:solidFill>
              </a:rPr>
              <a:t>Сведения о земельных участках, стоящих на государственном кадастровом учете, можно найти на публичной кадастровой карте Росреестра.</a:t>
            </a:r>
          </a:p>
          <a:p>
            <a:pPr algn="ctr"/>
            <a:r>
              <a:rPr lang="ru-RU" sz="1400" i="1" dirty="0">
                <a:solidFill>
                  <a:srgbClr val="002060"/>
                </a:solidFill>
              </a:rPr>
              <a:t>Кроме того, это можно сделать, обратившись в МФЦ или в филиал ППК «Роскадастр» по Красноярскому краю.</a:t>
            </a:r>
          </a:p>
        </p:txBody>
      </p:sp>
      <p:pic>
        <p:nvPicPr>
          <p:cNvPr id="14" name="Рисунок 13">
            <a:extLst>
              <a:ext uri="{FF2B5EF4-FFF2-40B4-BE49-F238E27FC236}">
                <a16:creationId xmlns:a16="http://schemas.microsoft.com/office/drawing/2014/main" xmlns="" id="{82EDECBC-1611-1CC6-F546-76DC7E657F9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54123" y="2567409"/>
            <a:ext cx="2162700" cy="1581585"/>
          </a:xfrm>
          <a:prstGeom prst="rect">
            <a:avLst/>
          </a:prstGeom>
        </p:spPr>
      </p:pic>
      <p:pic>
        <p:nvPicPr>
          <p:cNvPr id="15" name="Graphic 389">
            <a:extLst>
              <a:ext uri="{FF2B5EF4-FFF2-40B4-BE49-F238E27FC236}">
                <a16:creationId xmlns="" xmlns:a16="http://schemas.microsoft.com/office/drawing/2014/main" id="{02AAC8F5-771B-4520-BDAB-E6DF3AED073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="" xmlns:asvg="http://schemas.microsoft.com/office/drawing/2016/SVG/main" r:embed="rId103"/>
              </a:ext>
            </a:extLst>
          </a:blip>
          <a:stretch>
            <a:fillRect/>
          </a:stretch>
        </p:blipFill>
        <p:spPr>
          <a:xfrm>
            <a:off x="9768544" y="2094725"/>
            <a:ext cx="2003246" cy="24304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19705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" name="Рисунок 8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758" y="5824349"/>
            <a:ext cx="12192000" cy="1033651"/>
          </a:xfrm>
          <a:prstGeom prst="rect">
            <a:avLst/>
          </a:prstGeom>
        </p:spPr>
      </p:pic>
      <p:sp>
        <p:nvSpPr>
          <p:cNvPr id="118" name="Text Box 8"/>
          <p:cNvSpPr txBox="1">
            <a:spLocks noChangeArrowheads="1"/>
          </p:cNvSpPr>
          <p:nvPr/>
        </p:nvSpPr>
        <p:spPr bwMode="auto">
          <a:xfrm>
            <a:off x="2842836" y="145942"/>
            <a:ext cx="89281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 sz="2400" b="1" dirty="0" smtClean="0">
                <a:solidFill>
                  <a:srgbClr val="002060"/>
                </a:solidFill>
              </a:rPr>
              <a:t>С чего начать? </a:t>
            </a:r>
            <a:r>
              <a:rPr lang="ru-RU" altLang="ru-RU" sz="2400" b="1" dirty="0" smtClean="0">
                <a:solidFill>
                  <a:srgbClr val="002060"/>
                </a:solidFill>
              </a:rPr>
              <a:t>5 шагов!</a:t>
            </a:r>
            <a:endParaRPr lang="ru-RU" altLang="ru-RU" sz="2400" b="1" dirty="0">
              <a:solidFill>
                <a:srgbClr val="002060"/>
              </a:solidFill>
            </a:endParaRPr>
          </a:p>
        </p:txBody>
      </p:sp>
      <p:sp>
        <p:nvSpPr>
          <p:cNvPr id="119" name="Line 5"/>
          <p:cNvSpPr>
            <a:spLocks noChangeShapeType="1"/>
          </p:cNvSpPr>
          <p:nvPr/>
        </p:nvSpPr>
        <p:spPr bwMode="auto">
          <a:xfrm>
            <a:off x="-22437" y="1107117"/>
            <a:ext cx="12192000" cy="1"/>
          </a:xfrm>
          <a:prstGeom prst="line">
            <a:avLst/>
          </a:prstGeom>
          <a:noFill/>
          <a:ln w="57150">
            <a:solidFill>
              <a:srgbClr val="BFBFB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pic>
        <p:nvPicPr>
          <p:cNvPr id="120" name="Picture 7" descr="основное лого 2 красноярский край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4813" y="163513"/>
            <a:ext cx="2233613" cy="784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7" name="TextBox 136"/>
          <p:cNvSpPr txBox="1"/>
          <p:nvPr/>
        </p:nvSpPr>
        <p:spPr>
          <a:xfrm>
            <a:off x="11771790" y="6519446"/>
            <a:ext cx="40287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5</a:t>
            </a:r>
            <a:endParaRPr lang="ru-RU" dirty="0"/>
          </a:p>
        </p:txBody>
      </p:sp>
      <p:sp>
        <p:nvSpPr>
          <p:cNvPr id="14" name="Прямоугольник 13"/>
          <p:cNvSpPr/>
          <p:nvPr/>
        </p:nvSpPr>
        <p:spPr>
          <a:xfrm>
            <a:off x="342900" y="1277663"/>
            <a:ext cx="11428890" cy="470648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indent="342265" algn="just">
              <a:lnSpc>
                <a:spcPct val="107000"/>
              </a:lnSpc>
              <a:spcAft>
                <a:spcPts val="800"/>
              </a:spcAft>
            </a:pPr>
            <a:r>
              <a:rPr lang="ru-RU" b="1" u="sng" dirty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Шаг № 4.</a:t>
            </a:r>
            <a:r>
              <a:rPr lang="ru-RU" dirty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Вы обращаетесь в орган государственной власти или местного самоуправления для оформления заявления о предварительном согласовании предоставления земельного участка или о предоставлении такого земельного участка с приложением документов или одного из них (указанных в п. </a:t>
            </a:r>
            <a:r>
              <a:rPr lang="en-US" dirty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II</a:t>
            </a:r>
            <a:r>
              <a:rPr lang="ru-RU" dirty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), а также Технического плана на жилой дом (если жилой дом не стоит на государственном кадастровом учете).</a:t>
            </a:r>
            <a:endParaRPr lang="ru-RU" sz="1200" dirty="0">
              <a:solidFill>
                <a:srgbClr val="002060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indent="342265" algn="just">
              <a:lnSpc>
                <a:spcPct val="107000"/>
              </a:lnSpc>
              <a:spcAft>
                <a:spcPts val="800"/>
              </a:spcAft>
            </a:pPr>
            <a:r>
              <a:rPr lang="ru-RU" dirty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endParaRPr lang="ru-RU" sz="1200" dirty="0">
              <a:solidFill>
                <a:srgbClr val="002060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indent="342265" algn="just">
              <a:lnSpc>
                <a:spcPct val="107000"/>
              </a:lnSpc>
              <a:spcAft>
                <a:spcPts val="800"/>
              </a:spcAft>
            </a:pPr>
            <a:r>
              <a:rPr lang="ru-RU" sz="1400" dirty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-Если земельный участок находится в </a:t>
            </a:r>
            <a:r>
              <a:rPr lang="ru-RU" sz="1400" b="1" dirty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муниципальной собственности</a:t>
            </a:r>
            <a:r>
              <a:rPr lang="ru-RU" sz="1400" dirty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или в государственной неразграниченной собственности, – </a:t>
            </a:r>
            <a:r>
              <a:rPr lang="ru-RU" sz="1400" b="1" dirty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это муниципалитет;</a:t>
            </a:r>
            <a:endParaRPr lang="ru-RU" sz="1200" dirty="0">
              <a:solidFill>
                <a:srgbClr val="002060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indent="342265" algn="just">
              <a:lnSpc>
                <a:spcPct val="107000"/>
              </a:lnSpc>
              <a:spcAft>
                <a:spcPts val="800"/>
              </a:spcAft>
            </a:pPr>
            <a:r>
              <a:rPr lang="ru-RU" sz="1400" dirty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-Если жилой дом расположен на земле, которая находится в </a:t>
            </a:r>
            <a:r>
              <a:rPr lang="ru-RU" sz="1400" b="1" dirty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региональной собственности</a:t>
            </a:r>
            <a:r>
              <a:rPr lang="ru-RU" sz="1400" dirty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то заявление нужно подавать в </a:t>
            </a:r>
            <a:r>
              <a:rPr lang="ru-RU" sz="1400" b="1" dirty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адрес региональной власти</a:t>
            </a:r>
            <a:r>
              <a:rPr lang="ru-RU" sz="1400" dirty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;</a:t>
            </a:r>
            <a:endParaRPr lang="ru-RU" sz="1200" dirty="0">
              <a:solidFill>
                <a:srgbClr val="002060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indent="342900" algn="just">
              <a:lnSpc>
                <a:spcPct val="107000"/>
              </a:lnSpc>
              <a:spcAft>
                <a:spcPts val="800"/>
              </a:spcAft>
            </a:pPr>
            <a:r>
              <a:rPr lang="ru-RU" sz="1400" dirty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-если в </a:t>
            </a:r>
            <a:r>
              <a:rPr lang="ru-RU" sz="1400" b="1" dirty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федеральной</a:t>
            </a:r>
            <a:r>
              <a:rPr lang="ru-RU" sz="1400" dirty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– то в </a:t>
            </a:r>
            <a:r>
              <a:rPr lang="ru-RU" sz="1400" b="1" dirty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Росимущество</a:t>
            </a:r>
            <a:r>
              <a:rPr lang="ru-RU" sz="1400" dirty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(соответствующее региональное территориальное управление).</a:t>
            </a:r>
            <a:endParaRPr lang="ru-RU" sz="1200" dirty="0">
              <a:solidFill>
                <a:srgbClr val="002060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indent="342900" algn="just">
              <a:lnSpc>
                <a:spcPct val="107000"/>
              </a:lnSpc>
              <a:spcAft>
                <a:spcPts val="800"/>
              </a:spcAft>
            </a:pPr>
            <a:r>
              <a:rPr lang="ru-RU" sz="1400" dirty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 </a:t>
            </a:r>
            <a:endParaRPr lang="ru-RU" sz="1200" dirty="0">
              <a:solidFill>
                <a:srgbClr val="002060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indent="342900" algn="just">
              <a:lnSpc>
                <a:spcPct val="107000"/>
              </a:lnSpc>
              <a:spcAft>
                <a:spcPts val="800"/>
              </a:spcAft>
            </a:pPr>
            <a:r>
              <a:rPr lang="ru-RU" dirty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После предоставления земельного участка государственная регистрация права собственности на данный земельный участок и расположенный на нем жилой дом, возведенный до 14 мая 1998 года, осуществляются органом, осуществляющим государственную регистрацию прав, </a:t>
            </a:r>
            <a:r>
              <a:rPr lang="ru-RU" b="1" u="sng" dirty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по заявлению органа государственной власти или органа местного самоуправления</a:t>
            </a:r>
            <a:r>
              <a:rPr lang="ru-RU" dirty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предоставивших данному гражданину указанный земельный участок, </a:t>
            </a:r>
            <a:r>
              <a:rPr lang="ru-RU" b="1" u="sng" dirty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без уплаты государственной пошлины.</a:t>
            </a:r>
            <a:endParaRPr lang="ru-RU" sz="1200" dirty="0">
              <a:solidFill>
                <a:srgbClr val="002060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515561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" name="Рисунок 8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758" y="5824349"/>
            <a:ext cx="12192000" cy="1033651"/>
          </a:xfrm>
          <a:prstGeom prst="rect">
            <a:avLst/>
          </a:prstGeom>
        </p:spPr>
      </p:pic>
      <p:sp>
        <p:nvSpPr>
          <p:cNvPr id="118" name="Text Box 8"/>
          <p:cNvSpPr txBox="1">
            <a:spLocks noChangeArrowheads="1"/>
          </p:cNvSpPr>
          <p:nvPr/>
        </p:nvSpPr>
        <p:spPr bwMode="auto">
          <a:xfrm>
            <a:off x="2842836" y="145942"/>
            <a:ext cx="89281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 sz="2400" b="1" dirty="0" smtClean="0">
                <a:solidFill>
                  <a:srgbClr val="002060"/>
                </a:solidFill>
              </a:rPr>
              <a:t>С чего начать? </a:t>
            </a:r>
            <a:r>
              <a:rPr lang="ru-RU" altLang="ru-RU" sz="2400" b="1" dirty="0" smtClean="0">
                <a:solidFill>
                  <a:srgbClr val="002060"/>
                </a:solidFill>
              </a:rPr>
              <a:t>5 шагов!</a:t>
            </a:r>
            <a:endParaRPr lang="ru-RU" altLang="ru-RU" sz="2400" b="1" dirty="0">
              <a:solidFill>
                <a:srgbClr val="002060"/>
              </a:solidFill>
            </a:endParaRPr>
          </a:p>
        </p:txBody>
      </p:sp>
      <p:sp>
        <p:nvSpPr>
          <p:cNvPr id="119" name="Line 5"/>
          <p:cNvSpPr>
            <a:spLocks noChangeShapeType="1"/>
          </p:cNvSpPr>
          <p:nvPr/>
        </p:nvSpPr>
        <p:spPr bwMode="auto">
          <a:xfrm>
            <a:off x="-22437" y="1107117"/>
            <a:ext cx="12192000" cy="1"/>
          </a:xfrm>
          <a:prstGeom prst="line">
            <a:avLst/>
          </a:prstGeom>
          <a:noFill/>
          <a:ln w="57150">
            <a:solidFill>
              <a:srgbClr val="BFBFB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pic>
        <p:nvPicPr>
          <p:cNvPr id="120" name="Picture 7" descr="основное лого 2 красноярский край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4813" y="163513"/>
            <a:ext cx="2233613" cy="784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7" name="TextBox 136"/>
          <p:cNvSpPr txBox="1"/>
          <p:nvPr/>
        </p:nvSpPr>
        <p:spPr>
          <a:xfrm>
            <a:off x="11771790" y="6519446"/>
            <a:ext cx="40287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6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2518496" y="1471347"/>
            <a:ext cx="7133492" cy="830997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b="1" u="sng" dirty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Шаг № 5.</a:t>
            </a:r>
            <a:r>
              <a:rPr lang="ru-RU" dirty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Вы получаете в органе государственной власти или органе местного самоуправления выписки из ЕГРН, подтверждающие регистрацию права собственности на земельный участок и жилой </a:t>
            </a:r>
            <a:r>
              <a:rPr lang="ru-RU" dirty="0" smtClean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дом</a:t>
            </a:r>
            <a:endParaRPr lang="ru-RU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832516" y="5438071"/>
            <a:ext cx="6096000" cy="1409681"/>
          </a:xfrm>
          <a:prstGeom prst="rect">
            <a:avLst/>
          </a:prstGeom>
        </p:spPr>
        <p:txBody>
          <a:bodyPr>
            <a:spAutoFit/>
          </a:bodyPr>
          <a:lstStyle/>
          <a:p>
            <a:pPr indent="342900" algn="ctr">
              <a:lnSpc>
                <a:spcPct val="107000"/>
              </a:lnSpc>
              <a:spcBef>
                <a:spcPts val="1400"/>
              </a:spcBef>
              <a:spcAft>
                <a:spcPts val="0"/>
              </a:spcAft>
            </a:pPr>
            <a:r>
              <a:rPr lang="ru-RU" b="1" i="1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!!!   Получив выписки из ЕГРН на земельный участок и жилой дом, можете быть уверены, что Вы достигли нужного результата, теперь права на жилой дом и земельный участок зарегистрированы за Вами!</a:t>
            </a:r>
            <a:endParaRPr lang="ru-RU" sz="1200" dirty="0">
              <a:solidFill>
                <a:srgbClr val="00206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ru-RU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 </a:t>
            </a:r>
            <a:endParaRPr lang="ru-RU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3" name="Рисунок 12">
            <a:extLst>
              <a:ext uri="{FF2B5EF4-FFF2-40B4-BE49-F238E27FC236}">
                <a16:creationId xmlns="" xmlns:a16="http://schemas.microsoft.com/office/drawing/2014/main" id="{4068CCE7-6B18-6CF8-A98A-3F0B72E9410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443983" y="2467082"/>
            <a:ext cx="2690508" cy="26905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39056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5A9L7N2pp3aLYD2.DBwTWw"/>
</p:tagLst>
</file>

<file path=ppt/tags/tag1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5A9L7N2pp3aLYD2.DBwTWw"/>
</p:tagLst>
</file>

<file path=ppt/tags/tag1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AGENDAWIZARD" val="element"/>
  <p:tag name="EE4P_AGENDAWIZARD_CONTENT" val="/Eins"/>
  <p:tag name="EE4P_AGENDAWIZARD_PROPERTIES" val="69.73212/210.082/640.5827/252.0493"/>
</p:tagLst>
</file>

<file path=ppt/tags/tag1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AGENDAWIZARD" val="element"/>
  <p:tag name="EE4P_AGENDAWIZARD_PROPERTIES" val="69.73212/114.7876/72.21693/72.28346"/>
</p:tagLst>
</file>

<file path=ppt/tags/tag1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5A9L7N2pp3aLYD2.DBwTWw"/>
</p:tagLst>
</file>

<file path=ppt/tags/tag1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AGENDAWIZARD" val="element"/>
  <p:tag name="EE4P_AGENDAWIZARD_PROPERTIES" val="49.5/94.96055/730.5/0"/>
</p:tagLst>
</file>

<file path=ppt/tags/tag1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AGENDAWIZARD" val="element"/>
  <p:tag name="EE4P_AGENDAWIZARD_CONTENT" val="/Agenda"/>
  <p:tag name="EE4P_AGENDAWIZARD_PROPERTIES" val="49.5/49.03929/566.1416/37.07858"/>
</p:tagLst>
</file>

<file path=ppt/tags/tag1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5A9L7N2pp3aLYD2.DBwTWw"/>
</p:tagLst>
</file>

<file path=ppt/tags/tag1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RhTYjihTSPWhnp0te2MqqQ"/>
</p:tagLst>
</file>

<file path=ppt/tags/tag1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RhTYjihTSPWhnp0te2MqqQ"/>
</p:tagLst>
</file>

<file path=ppt/tags/tag1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5A9L7N2pp3aLYD2.DBwTWw"/>
</p:tagLst>
</file>

<file path=ppt/tags/tag1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BHFnsSD2Umc5RI5Ktp1KOA"/>
</p:tagLst>
</file>

<file path=ppt/tags/tag1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_yikJkbNtDsjdYhLpaPFSw"/>
</p:tagLst>
</file>

<file path=ppt/tags/tag1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5A9L7N2pp3aLYD2.DBwTWw"/>
</p:tagLst>
</file>

<file path=ppt/tags/tag1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BHFnsSD2Umc5RI5Ktp1KOA"/>
</p:tagLst>
</file>

<file path=ppt/tags/tag1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5A9L7N2pp3aLYD2.DBwTWw"/>
</p:tagLst>
</file>

<file path=ppt/tags/tag1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AjfF8aXKao9wRera8gjzlw"/>
</p:tagLst>
</file>

<file path=ppt/tags/tag1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lAuSAUhfyezcbc767mfVdA"/>
</p:tagLst>
</file>

<file path=ppt/tags/tag1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8ahCpcjI6HsLIz1Dv6BZeA"/>
</p:tagLst>
</file>

<file path=ppt/tags/tag1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Q29JDRFNZT0THLZfvPseSQ"/>
</p:tagLst>
</file>

<file path=ppt/tags/tag1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kdstKbrH_bn9ixEXgiJ6WA"/>
</p:tagLst>
</file>

<file path=ppt/tags/tag1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RzFyg7irGgPoa9._40bVpA"/>
</p:tagLst>
</file>

<file path=ppt/tags/tag1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5A9L7N2pp3aLYD2.DBwTWw"/>
</p:tagLst>
</file>

<file path=ppt/tags/tag1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RbdyGokKR.Tuejt4xeR0TQ"/>
</p:tagLst>
</file>

<file path=ppt/tags/tag1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uaGYJMRrMLC4G4OZye6DDQ"/>
</p:tagLst>
</file>

<file path=ppt/tags/tag1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_6II9rnUEuzTKxSsf5E7qg"/>
</p:tagLst>
</file>

<file path=ppt/tags/tag1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5A9L7N2pp3aLYD2.DBwTWw"/>
</p:tagLst>
</file>

<file path=ppt/tags/tag1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nxesApYfH1lmBXUDm6GwAw"/>
</p:tagLst>
</file>

<file path=ppt/tags/tag1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nZX7wNqPRkJSNFp_7BiWZw"/>
</p:tagLst>
</file>

<file path=ppt/tags/tag1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5A9L7N2pp3aLYD2.DBwTWw"/>
</p:tagLst>
</file>

<file path=ppt/tags/tag1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5A9L7N2pp3aLYD2.DBwTWw"/>
</p:tagLst>
</file>

<file path=ppt/tags/tag1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5A9L7N2pp3aLYD2.DBwTWw"/>
</p:tagLst>
</file>

<file path=ppt/tags/tag1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AjfF8aXKao9wRera8gjzlw"/>
</p:tagLst>
</file>

<file path=ppt/tags/tag1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.WOfFxfa5XiVz4u4QoBMtQ"/>
</p:tagLst>
</file>

<file path=ppt/tags/tag1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5A9L7N2pp3aLYD2.DBwTWw"/>
</p:tagLst>
</file>

<file path=ppt/tags/tag1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ByEVQ2f5Uj3_oDtWpTAAIg"/>
</p:tagLst>
</file>

<file path=ppt/tags/tag1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5A9L7N2pp3aLYD2.DBwTWw"/>
</p:tagLst>
</file>

<file path=ppt/tags/tag1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EoODSvJm4lmsE6T3.SBh7g"/>
</p:tagLst>
</file>

<file path=ppt/tags/tag1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5A9L7N2pp3aLYD2.DBwTWw"/>
</p:tagLst>
</file>

<file path=ppt/tags/tag1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5A9L7N2pp3aLYD2.DBwTWw"/>
</p:tagLst>
</file>

<file path=ppt/tags/tag1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uV0KghV5Ub9ZjShxh4BuJA"/>
</p:tagLst>
</file>

<file path=ppt/tags/tag1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4kB5m60gm27NCRxiR7r8AA"/>
</p:tagLst>
</file>

<file path=ppt/tags/tag1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.JmlRSnt0JmICHEvHGyCjA"/>
</p:tagLst>
</file>

<file path=ppt/tags/tag1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lAuSAUhfyezcbc767mfVdA"/>
</p:tagLst>
</file>

<file path=ppt/tags/tag1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wDMzaSsB2eUYanNaOWIffA"/>
</p:tagLst>
</file>

<file path=ppt/tags/tag1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kpb4MqljEqDlCAjT5NBt3g"/>
</p:tagLst>
</file>

<file path=ppt/tags/tag1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2.ifUAxeULvyBTQAUT9Nfg"/>
</p:tagLst>
</file>

<file path=ppt/tags/tag1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XAj.z62bKNU2FqKL8ci7aA"/>
</p:tagLst>
</file>

<file path=ppt/tags/tag1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5A9L7N2pp3aLYD2.DBwTWw"/>
</p:tagLst>
</file>

<file path=ppt/tags/tag1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eTHOsgmiCOblSU97gGVY0Q"/>
</p:tagLst>
</file>

<file path=ppt/tags/tag1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5A9L7N2pp3aLYD2.DBwTWw"/>
</p:tagLst>
</file>

<file path=ppt/tags/tag1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5A9L7N2pp3aLYD2.DBwTWw"/>
</p:tagLst>
</file>

<file path=ppt/tags/tag1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AGENDAWIZARD" val="element"/>
  <p:tag name="EE4P_AGENDAWIZARD_PROPERTIES" val="139.2226/358.4865/68.59843/68.69473"/>
</p:tagLst>
</file>

<file path=ppt/tags/tag1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AGENDAWIZARD" val="element"/>
  <p:tag name="EE4P_AGENDAWIZARD_PROPERTIES" val="219.1067/358.4865/103.4646/103.36"/>
</p:tagLst>
</file>

<file path=ppt/tags/tag1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AGENDAWIZARD" val="element"/>
  <p:tag name="EE4P_AGENDAWIZARD_CONTENT" val="/Agenda"/>
  <p:tag name="EE4P_AGENDAWIZARD_PROPERTIES" val="49.6063/71.99992/272.965/275.1478"/>
</p:tagLst>
</file>

<file path=ppt/tags/tag1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5A9L7N2pp3aLYD2.DBwTWw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8ahCpcjI6HsLIz1Dv6BZeA"/>
</p:tagLst>
</file>

<file path=ppt/tags/tag2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AGENDAWIZARD" val="element"/>
  <p:tag name="EE4P_AGENDAWIZARD_CONTENT" val="/Eins"/>
  <p:tag name="EE4P_AGENDAWIZARD_PROPERTIES" val="69.73236/210.082/640.5827/252.0493"/>
</p:tagLst>
</file>

<file path=ppt/tags/tag2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AGENDAWIZARD" val="element"/>
  <p:tag name="EE4P_AGENDAWIZARD_PROPERTIES" val="69.73236/114.7876/72.21693/72.28346"/>
</p:tagLst>
</file>

<file path=ppt/tags/tag2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AGENDAWIZARD" val="element"/>
  <p:tag name="EE4P_AGENDAWIZARD_PROPERTIES" val="49.5/94.96071/730.5/0"/>
</p:tagLst>
</file>

<file path=ppt/tags/tag2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AGENDAWIZARD" val="element"/>
  <p:tag name="EE4P_AGENDAWIZARD_CONTENT" val="/Agenda"/>
  <p:tag name="EE4P_AGENDAWIZARD_PROPERTIES" val="49.5/49.03937/566.1416/37.07858"/>
</p:tagLst>
</file>

<file path=ppt/tags/tag2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5A9L7N2pp3aLYD2.DBwTWw"/>
</p:tagLst>
</file>

<file path=ppt/tags/tag2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AGENDAWIZARD" val="element"/>
  <p:tag name="EE4P_AGENDAWIZARD_PROPERTIES" val="139.2224/358.4865/68.59843/68.69473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AGENDAWIZARD" val="element"/>
  <p:tag name="EE4P_AGENDAWIZARD_PROPERTIES" val="219.1065/358.4865/103.4646/103.36"/>
</p:tagLst>
</file>

<file path=ppt/tags/tag2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AGENDAWIZARD" val="element"/>
  <p:tag name="EE4P_AGENDAWIZARD_CONTENT" val="/Agenda"/>
  <p:tag name="EE4P_AGENDAWIZARD_PROPERTIES" val="49.60606/71.99992/272.965/275.1478"/>
</p:tagLst>
</file>

<file path=ppt/tags/tag2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5A9L7N2pp3aLYD2.DBwTWw"/>
</p:tagLst>
</file>

<file path=ppt/tags/tag2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AGENDAWIZARD" val="element"/>
  <p:tag name="EE4P_AGENDAWIZARD_CONTENT" val="/Eins"/>
  <p:tag name="EE4P_AGENDAWIZARD_PROPERTIES" val="69.73212/210.082/640.5827/252.0493"/>
</p:tagLst>
</file>

<file path=ppt/tags/tag2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AGENDAWIZARD" val="element"/>
  <p:tag name="EE4P_AGENDAWIZARD_PROPERTIES" val="69.73212/114.7876/72.21693/72.28346"/>
</p:tagLst>
</file>

<file path=ppt/tags/tag2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5A9L7N2pp3aLYD2.DBwTWw"/>
</p:tagLst>
</file>

<file path=ppt/tags/tag2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Q29JDRFNZT0THLZfvPseSQ"/>
</p:tagLst>
</file>

<file path=ppt/tags/tag2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AGENDAWIZARD" val="element"/>
  <p:tag name="EE4P_AGENDAWIZARD_PROPERTIES" val="49.5/94.96055/730.5/0"/>
</p:tagLst>
</file>

<file path=ppt/tags/tag2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AGENDAWIZARD" val="element"/>
  <p:tag name="EE4P_AGENDAWIZARD_CONTENT" val="/Agenda"/>
  <p:tag name="EE4P_AGENDAWIZARD_PROPERTIES" val="49.5/49.03929/566.1416/37.07858"/>
</p:tagLst>
</file>

<file path=ppt/tags/tag2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5A9L7N2pp3aLYD2.DBwTWw"/>
</p:tagLst>
</file>

<file path=ppt/tags/tag2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5A9L7N2pp3aLYD2.DBwTWw"/>
</p:tagLst>
</file>

<file path=ppt/tags/tag2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5A9L7N2pp3aLYD2.DBwTWw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5A9L7N2pp3aLYD2.DBwTWw"/>
</p:tagLst>
</file>

<file path=ppt/tags/tag2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5A9L7N2pp3aLYD2.DBwTWw"/>
</p:tagLst>
</file>

<file path=ppt/tags/tag2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5A9L7N2pp3aLYD2.DBwTWw"/>
</p:tagLst>
</file>

<file path=ppt/tags/tag2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vavyYv4uJ67S0mN.RbxZXA"/>
</p:tagLst>
</file>

<file path=ppt/tags/tag2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5A9L7N2pp3aLYD2.DBwTWw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kdstKbrH_bn9ixEXgiJ6WA"/>
</p:tagLst>
</file>

<file path=ppt/tags/tag2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RhTYjihTSPWhnp0te2MqqQ"/>
</p:tagLst>
</file>

<file path=ppt/tags/tag2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RhTYjihTSPWhnp0te2MqqQ"/>
</p:tagLst>
</file>

<file path=ppt/tags/tag2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5A9L7N2pp3aLYD2.DBwTWw"/>
</p:tagLst>
</file>

<file path=ppt/tags/tag2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_yikJkbNtDsjdYhLpaPFSw"/>
</p:tagLst>
</file>

<file path=ppt/tags/tag2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5A9L7N2pp3aLYD2.DBwTWw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BHFnsSD2Umc5RI5Ktp1KOA"/>
</p:tagLst>
</file>

<file path=ppt/tags/tag2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5A9L7N2pp3aLYD2.DBwTWw"/>
</p:tagLst>
</file>

<file path=ppt/tags/tag2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AjfF8aXKao9wRera8gjzlw"/>
</p:tagLst>
</file>

<file path=ppt/tags/tag2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lAuSAUhfyezcbc767mfVdA"/>
</p:tagLst>
</file>

<file path=ppt/tags/tag2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8ahCpcjI6HsLIz1Dv6BZeA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RzFyg7irGgPoa9._40bVpA"/>
</p:tagLst>
</file>

<file path=ppt/tags/tag2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Q29JDRFNZT0THLZfvPseSQ"/>
</p:tagLst>
</file>

<file path=ppt/tags/tag2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kdstKbrH_bn9ixEXgiJ6WA"/>
</p:tagLst>
</file>

<file path=ppt/tags/tag2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RzFyg7irGgPoa9._40bVpA"/>
</p:tagLst>
</file>

<file path=ppt/tags/tag2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RbdyGokKR.Tuejt4xeR0TQ"/>
</p:tagLst>
</file>

<file path=ppt/tags/tag2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uaGYJMRrMLC4G4OZye6DDQ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_6II9rnUEuzTKxSsf5E7qg"/>
</p:tagLst>
</file>

<file path=ppt/tags/tag2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5A9L7N2pp3aLYD2.DBwTWw"/>
</p:tagLst>
</file>

<file path=ppt/tags/tag2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nxesApYfH1lmBXUDm6GwAw"/>
</p:tagLst>
</file>

<file path=ppt/tags/tag2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nZX7wNqPRkJSNFp_7BiWZw"/>
</p:tagLst>
</file>

<file path=ppt/tags/tag2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5A9L7N2pp3aLYD2.DBwTWw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RbdyGokKR.Tuejt4xeR0TQ"/>
</p:tagLst>
</file>

<file path=ppt/tags/tag2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5A9L7N2pp3aLYD2.DBwTWw"/>
</p:tagLst>
</file>

<file path=ppt/tags/tag2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5A9L7N2pp3aLYD2.DBwTWw"/>
</p:tagLst>
</file>

<file path=ppt/tags/tag2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.WOfFxfa5XiVz4u4QoBMtQ"/>
</p:tagLst>
</file>

<file path=ppt/tags/tag2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5A9L7N2pp3aLYD2.DBwTWw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ByEVQ2f5Uj3_oDtWpTAAIg"/>
</p:tagLst>
</file>

<file path=ppt/tags/tag2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5A9L7N2pp3aLYD2.DBwTWw"/>
</p:tagLst>
</file>

<file path=ppt/tags/tag2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EoODSvJm4lmsE6T3.SBh7g"/>
</p:tagLst>
</file>

<file path=ppt/tags/tag2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5A9L7N2pp3aLYD2.DBwTWw"/>
</p:tagLst>
</file>

<file path=ppt/tags/tag2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5A9L7N2pp3aLYD2.DBwTWw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uaGYJMRrMLC4G4OZye6DDQ"/>
</p:tagLst>
</file>

<file path=ppt/tags/tag3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uV0KghV5Ub9ZjShxh4BuJA"/>
</p:tagLst>
</file>

<file path=ppt/tags/tag3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4kB5m60gm27NCRxiR7r8AA"/>
</p:tagLst>
</file>

<file path=ppt/tags/tag3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.JmlRSnt0JmICHEvHGyCjA"/>
</p:tagLst>
</file>

<file path=ppt/tags/tag3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wDMzaSsB2eUYanNaOWIffA"/>
</p:tagLst>
</file>

<file path=ppt/tags/tag3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kpb4MqljEqDlCAjT5NBt3g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2.ifUAxeULvyBTQAUT9Nfg"/>
</p:tagLst>
</file>

<file path=ppt/tags/tag3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XAj.z62bKNU2FqKL8ci7aA"/>
</p:tagLst>
</file>

<file path=ppt/tags/tag3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5A9L7N2pp3aLYD2.DBwTWw"/>
</p:tagLst>
</file>

<file path=ppt/tags/tag3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eTHOsgmiCOblSU97gGVY0Q"/>
</p:tagLst>
</file>

<file path=ppt/tags/tag3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5A9L7N2pp3aLYD2.DBwTWw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_6II9rnUEuzTKxSsf5E7qg"/>
</p:tagLst>
</file>

<file path=ppt/tags/tag3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5A9L7N2pp3aLYD2.DBwTWw"/>
</p:tagLst>
</file>

<file path=ppt/tags/tag3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AGENDAWIZARD" val="element"/>
  <p:tag name="EE4P_AGENDAWIZARD_PROPERTIES" val="139.2226/358.4865/68.59843/68.69473"/>
</p:tagLst>
</file>

<file path=ppt/tags/tag3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AGENDAWIZARD" val="element"/>
  <p:tag name="EE4P_AGENDAWIZARD_PROPERTIES" val="219.1067/358.4865/103.4646/103.36"/>
</p:tagLst>
</file>

<file path=ppt/tags/tag3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AGENDAWIZARD" val="element"/>
  <p:tag name="EE4P_AGENDAWIZARD_CONTENT" val="/Agenda"/>
  <p:tag name="EE4P_AGENDAWIZARD_PROPERTIES" val="49.6063/71.99992/272.965/275.1478"/>
</p:tagLst>
</file>

<file path=ppt/tags/tag3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AGENDAWIZARD" val="element"/>
  <p:tag name="EE4P_AGENDAWIZARD_CONTENT" val="/Eins"/>
  <p:tag name="EE4P_AGENDAWIZARD_PROPERTIES" val="69.73236/210.082/640.5827/252.0493"/>
</p:tagLst>
</file>

<file path=ppt/tags/tag3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AGENDAWIZARD" val="element"/>
  <p:tag name="EE4P_AGENDAWIZARD_PROPERTIES" val="69.73236/114.7876/72.21693/72.28346"/>
</p:tagLst>
</file>

<file path=ppt/tags/tag3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AGENDAWIZARD" val="element"/>
  <p:tag name="EE4P_AGENDAWIZARD_PROPERTIES" val="49.5/94.96071/730.5/0"/>
</p:tagLst>
</file>

<file path=ppt/tags/tag3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AGENDAWIZARD" val="element"/>
  <p:tag name="EE4P_AGENDAWIZARD_CONTENT" val="/Agenda"/>
  <p:tag name="EE4P_AGENDAWIZARD_PROPERTIES" val="49.5/49.03937/566.1416/37.07858"/>
</p:tagLst>
</file>

<file path=ppt/tags/tag3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5A9L7N2pp3aLYD2.DBwTWw"/>
</p:tagLst>
</file>

<file path=ppt/tags/tag3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AGENDAWIZARD" val="element"/>
  <p:tag name="EE4P_AGENDAWIZARD_PROPERTIES" val="139.2224/358.4865/68.59843/68.69473"/>
</p:tagLst>
</file>

<file path=ppt/tags/tag3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AGENDAWIZARD" val="element"/>
  <p:tag name="EE4P_AGENDAWIZARD_PROPERTIES" val="219.1065/358.4865/103.4646/103.36"/>
</p:tagLst>
</file>

<file path=ppt/tags/tag3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AGENDAWIZARD" val="element"/>
  <p:tag name="EE4P_AGENDAWIZARD_CONTENT" val="/Agenda"/>
  <p:tag name="EE4P_AGENDAWIZARD_PROPERTIES" val="49.60606/71.99992/272.965/275.1478"/>
</p:tagLst>
</file>

<file path=ppt/tags/tag3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5A9L7N2pp3aLYD2.DBwTWw"/>
</p:tagLst>
</file>

<file path=ppt/tags/tag3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5A9L7N2pp3aLYD2.DBwTWw"/>
</p:tagLst>
</file>

<file path=ppt/tags/tag3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AGENDAWIZARD" val="element"/>
  <p:tag name="EE4P_AGENDAWIZARD_CONTENT" val="/Eins"/>
  <p:tag name="EE4P_AGENDAWIZARD_PROPERTIES" val="69.73212/210.082/640.5827/252.0493"/>
</p:tagLst>
</file>

<file path=ppt/tags/tag3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AGENDAWIZARD" val="element"/>
  <p:tag name="EE4P_AGENDAWIZARD_PROPERTIES" val="69.73212/114.7876/72.21693/72.28346"/>
</p:tagLst>
</file>

<file path=ppt/tags/tag3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5A9L7N2pp3aLYD2.DBwTWw"/>
</p:tagLst>
</file>

<file path=ppt/tags/tag3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AGENDAWIZARD" val="element"/>
  <p:tag name="EE4P_AGENDAWIZARD_PROPERTIES" val="49.5/94.96055/730.5/0"/>
</p:tagLst>
</file>

<file path=ppt/tags/tag3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AGENDAWIZARD" val="element"/>
  <p:tag name="EE4P_AGENDAWIZARD_CONTENT" val="/Agenda"/>
  <p:tag name="EE4P_AGENDAWIZARD_PROPERTIES" val="49.5/49.03929/566.1416/37.07858"/>
</p:tagLst>
</file>

<file path=ppt/tags/tag3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5A9L7N2pp3aLYD2.DBwTWw"/>
</p:tagLst>
</file>

<file path=ppt/tags/tag3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5A9L7N2pp3aLYD2.DBwTWw"/>
</p:tagLst>
</file>

<file path=ppt/tags/tag3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5A9L7N2pp3aLYD2.DBwTWw"/>
</p:tagLst>
</file>

<file path=ppt/tags/tag3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5A9L7N2pp3aLYD2.DBwTWw"/>
</p:tagLst>
</file>

<file path=ppt/tags/tag3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nxesApYfH1lmBXUDm6GwAw"/>
</p:tagLst>
</file>

<file path=ppt/tags/tag3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5A9L7N2pp3aLYD2.DBwTWw"/>
</p:tagLst>
</file>

<file path=ppt/tags/tag3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5A9L7N2pp3aLYD2.DBwTWw"/>
</p:tagLst>
</file>

<file path=ppt/tags/tag3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vavyYv4uJ67S0mN.RbxZXA"/>
</p:tagLst>
</file>

<file path=ppt/tags/tag3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5A9L7N2pp3aLYD2.DBwTWw"/>
</p:tagLst>
</file>

<file path=ppt/tags/tag3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RhTYjihTSPWhnp0te2MqqQ"/>
</p:tagLst>
</file>

<file path=ppt/tags/tag3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RhTYjihTSPWhnp0te2MqqQ"/>
</p:tagLst>
</file>

<file path=ppt/tags/tag3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5A9L7N2pp3aLYD2.DBwTWw"/>
</p:tagLst>
</file>

<file path=ppt/tags/tag3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_yikJkbNtDsjdYhLpaPFSw"/>
</p:tagLst>
</file>

<file path=ppt/tags/tag3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5A9L7N2pp3aLYD2.DBwTWw"/>
</p:tagLst>
</file>

<file path=ppt/tags/tag3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BHFnsSD2Umc5RI5Ktp1KOA"/>
</p:tagLst>
</file>

<file path=ppt/tags/tag3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nZX7wNqPRkJSNFp_7BiWZw"/>
</p:tagLst>
</file>

<file path=ppt/tags/tag3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5A9L7N2pp3aLYD2.DBwTWw"/>
</p:tagLst>
</file>

<file path=ppt/tags/tag3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AjfF8aXKao9wRera8gjzlw"/>
</p:tagLst>
</file>

<file path=ppt/tags/tag3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lAuSAUhfyezcbc767mfVdA"/>
</p:tagLst>
</file>

<file path=ppt/tags/tag3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8ahCpcjI6HsLIz1Dv6BZeA"/>
</p:tagLst>
</file>

<file path=ppt/tags/tag3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Q29JDRFNZT0THLZfvPseSQ"/>
</p:tagLst>
</file>

<file path=ppt/tags/tag3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kdstKbrH_bn9ixEXgiJ6WA"/>
</p:tagLst>
</file>

<file path=ppt/tags/tag3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RzFyg7irGgPoa9._40bVpA"/>
</p:tagLst>
</file>

<file path=ppt/tags/tag3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RbdyGokKR.Tuejt4xeR0TQ"/>
</p:tagLst>
</file>

<file path=ppt/tags/tag3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uaGYJMRrMLC4G4OZye6DDQ"/>
</p:tagLst>
</file>

<file path=ppt/tags/tag3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_6II9rnUEuzTKxSsf5E7qg"/>
</p:tagLst>
</file>

<file path=ppt/tags/tag3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RhTYjihTSPWhnp0te2MqqQ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5A9L7N2pp3aLYD2.DBwTWw"/>
</p:tagLst>
</file>

<file path=ppt/tags/tag4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5A9L7N2pp3aLYD2.DBwTWw"/>
</p:tagLst>
</file>

<file path=ppt/tags/tag4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nxesApYfH1lmBXUDm6GwAw"/>
</p:tagLst>
</file>

<file path=ppt/tags/tag4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nZX7wNqPRkJSNFp_7BiWZw"/>
</p:tagLst>
</file>

<file path=ppt/tags/tag4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5A9L7N2pp3aLYD2.DBwTWw"/>
</p:tagLst>
</file>

<file path=ppt/tags/tag4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5A9L7N2pp3aLYD2.DBwTWw"/>
</p:tagLst>
</file>

<file path=ppt/tags/tag4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5A9L7N2pp3aLYD2.DBwTWw"/>
</p:tagLst>
</file>

<file path=ppt/tags/tag4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.WOfFxfa5XiVz4u4QoBMtQ"/>
</p:tagLst>
</file>

<file path=ppt/tags/tag4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5A9L7N2pp3aLYD2.DBwTWw"/>
</p:tagLst>
</file>

<file path=ppt/tags/tag4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ByEVQ2f5Uj3_oDtWpTAAIg"/>
</p:tagLst>
</file>

<file path=ppt/tags/tag4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5A9L7N2pp3aLYD2.DBwTWw"/>
</p:tagLst>
</file>

<file path=ppt/tags/tag4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EoODSvJm4lmsE6T3.SBh7g"/>
</p:tagLst>
</file>

<file path=ppt/tags/tag4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5A9L7N2pp3aLYD2.DBwTWw"/>
</p:tagLst>
</file>

<file path=ppt/tags/tag4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5A9L7N2pp3aLYD2.DBwTWw"/>
</p:tagLst>
</file>

<file path=ppt/tags/tag4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uV0KghV5Ub9ZjShxh4BuJA"/>
</p:tagLst>
</file>

<file path=ppt/tags/tag4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5A9L7N2pp3aLYD2.DBwTWw"/>
</p:tagLst>
</file>

<file path=ppt/tags/tag4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4kB5m60gm27NCRxiR7r8AA"/>
</p:tagLst>
</file>

<file path=ppt/tags/tag4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.JmlRSnt0JmICHEvHGyCjA"/>
</p:tagLst>
</file>

<file path=ppt/tags/tag4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wDMzaSsB2eUYanNaOWIffA"/>
</p:tagLst>
</file>

<file path=ppt/tags/tag4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kpb4MqljEqDlCAjT5NBt3g"/>
</p:tagLst>
</file>

<file path=ppt/tags/tag4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2.ifUAxeULvyBTQAUT9Nfg"/>
</p:tagLst>
</file>

<file path=ppt/tags/tag4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XAj.z62bKNU2FqKL8ci7aA"/>
</p:tagLst>
</file>

<file path=ppt/tags/tag4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5A9L7N2pp3aLYD2.DBwTWw"/>
</p:tagLst>
</file>

<file path=ppt/tags/tag4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eTHOsgmiCOblSU97gGVY0Q"/>
</p:tagLst>
</file>

<file path=ppt/tags/tag4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5A9L7N2pp3aLYD2.DBwTWw"/>
</p:tagLst>
</file>

<file path=ppt/tags/tag4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5A9L7N2pp3aLYD2.DBwTWw"/>
</p:tagLst>
</file>

<file path=ppt/tags/tag4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5A9L7N2pp3aLYD2.DBwTWw"/>
</p:tagLst>
</file>

<file path=ppt/tags/tag4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AGENDAWIZARD" val="element"/>
  <p:tag name="EE4P_AGENDAWIZARD_PROPERTIES" val="139.2226/358.4865/68.59843/68.69473"/>
</p:tagLst>
</file>

<file path=ppt/tags/tag4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AGENDAWIZARD" val="element"/>
  <p:tag name="EE4P_AGENDAWIZARD_PROPERTIES" val="219.1067/358.4865/103.4646/103.36"/>
</p:tagLst>
</file>

<file path=ppt/tags/tag4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AGENDAWIZARD" val="element"/>
  <p:tag name="EE4P_AGENDAWIZARD_CONTENT" val="/Agenda"/>
  <p:tag name="EE4P_AGENDAWIZARD_PROPERTIES" val="49.6063/71.99992/272.965/275.1478"/>
</p:tagLst>
</file>

<file path=ppt/tags/tag4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AGENDAWIZARD" val="element"/>
  <p:tag name="EE4P_AGENDAWIZARD_CONTENT" val="/Eins"/>
  <p:tag name="EE4P_AGENDAWIZARD_PROPERTIES" val="69.73236/210.082/640.5827/252.0493"/>
</p:tagLst>
</file>

<file path=ppt/tags/tag4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AGENDAWIZARD" val="element"/>
  <p:tag name="EE4P_AGENDAWIZARD_PROPERTIES" val="69.73236/114.7876/72.21693/72.28346"/>
</p:tagLst>
</file>

<file path=ppt/tags/tag4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AGENDAWIZARD" val="element"/>
  <p:tag name="EE4P_AGENDAWIZARD_PROPERTIES" val="49.5/94.96071/730.5/0"/>
</p:tagLst>
</file>

<file path=ppt/tags/tag4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AGENDAWIZARD" val="element"/>
  <p:tag name="EE4P_AGENDAWIZARD_CONTENT" val="/Agenda"/>
  <p:tag name="EE4P_AGENDAWIZARD_PROPERTIES" val="49.5/49.03937/566.1416/37.07858"/>
</p:tagLst>
</file>

<file path=ppt/tags/tag4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5A9L7N2pp3aLYD2.DBwTWw"/>
</p:tagLst>
</file>

<file path=ppt/tags/tag4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AGENDAWIZARD" val="element"/>
  <p:tag name="EE4P_AGENDAWIZARD_PROPERTIES" val="139.2224/358.4865/68.59843/68.69473"/>
</p:tagLst>
</file>

<file path=ppt/tags/tag4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AGENDAWIZARD" val="element"/>
  <p:tag name="EE4P_AGENDAWIZARD_PROPERTIES" val="219.1065/358.4865/103.4646/103.36"/>
</p:tagLst>
</file>

<file path=ppt/tags/tag4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AGENDAWIZARD" val="element"/>
  <p:tag name="EE4P_AGENDAWIZARD_CONTENT" val="/Agenda"/>
  <p:tag name="EE4P_AGENDAWIZARD_PROPERTIES" val="49.60606/71.99992/272.965/275.1478"/>
</p:tagLst>
</file>

<file path=ppt/tags/tag4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5A9L7N2pp3aLYD2.DBwTWw"/>
</p:tagLst>
</file>

<file path=ppt/tags/tag4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AGENDAWIZARD" val="element"/>
  <p:tag name="EE4P_AGENDAWIZARD_CONTENT" val="/Eins"/>
  <p:tag name="EE4P_AGENDAWIZARD_PROPERTIES" val="69.73212/210.082/640.5827/252.0493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.WOfFxfa5XiVz4u4QoBMtQ"/>
</p:tagLst>
</file>

<file path=ppt/tags/tag4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AGENDAWIZARD" val="element"/>
  <p:tag name="EE4P_AGENDAWIZARD_PROPERTIES" val="69.73212/114.7876/72.21693/72.28346"/>
</p:tagLst>
</file>

<file path=ppt/tags/tag4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5A9L7N2pp3aLYD2.DBwTWw"/>
</p:tagLst>
</file>

<file path=ppt/tags/tag4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AGENDAWIZARD" val="element"/>
  <p:tag name="EE4P_AGENDAWIZARD_PROPERTIES" val="49.5/94.96055/730.5/0"/>
</p:tagLst>
</file>

<file path=ppt/tags/tag4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AGENDAWIZARD" val="element"/>
  <p:tag name="EE4P_AGENDAWIZARD_CONTENT" val="/Agenda"/>
  <p:tag name="EE4P_AGENDAWIZARD_PROPERTIES" val="49.5/49.03929/566.1416/37.07858"/>
</p:tagLst>
</file>

<file path=ppt/tags/tag4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5A9L7N2pp3aLYD2.DBwTWw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5A9L7N2pp3aLYD2.DBwTWw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ByEVQ2f5Uj3_oDtWpTAAIg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5A9L7N2pp3aLYD2.DBwTWw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EoODSvJm4lmsE6T3.SBh7g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5A9L7N2pp3aLYD2.DBwTWw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5A9L7N2pp3aLYD2.DBwTWw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5A9L7N2pp3aLYD2.DBwTWw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uV0KghV5Ub9ZjShxh4BuJA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4kB5m60gm27NCRxiR7r8AA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.JmlRSnt0JmICHEvHGyCjA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wDMzaSsB2eUYanNaOWIffA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kpb4MqljEqDlCAjT5NBt3g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2.ifUAxeULvyBTQAUT9Nfg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XAj.z62bKNU2FqKL8ci7aA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5A9L7N2pp3aLYD2.DBwTWw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eTHOsgmiCOblSU97gGVY0Q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5A9L7N2pp3aLYD2.DBwTWw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_yikJkbNtDsjdYhLpaPFSw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5A9L7N2pp3aLYD2.DBwTWw"/>
</p:tagLst>
</file>

<file path=ppt/tags/tag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AGENDAWIZARD" val="element"/>
  <p:tag name="EE4P_AGENDAWIZARD_PROPERTIES" val="139.2226/358.4865/68.59843/68.69473"/>
</p:tagLst>
</file>

<file path=ppt/tags/tag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AGENDAWIZARD" val="element"/>
  <p:tag name="EE4P_AGENDAWIZARD_PROPERTIES" val="219.1067/358.4865/103.4646/103.36"/>
</p:tagLst>
</file>

<file path=ppt/tags/tag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AGENDAWIZARD" val="element"/>
  <p:tag name="EE4P_AGENDAWIZARD_CONTENT" val="/Agenda"/>
  <p:tag name="EE4P_AGENDAWIZARD_PROPERTIES" val="49.6063/71.99992/272.965/275.1478"/>
</p:tagLst>
</file>

<file path=ppt/tags/tag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AGENDAWIZARD" val="element"/>
  <p:tag name="EE4P_AGENDAWIZARD_CONTENT" val="/Eins"/>
  <p:tag name="EE4P_AGENDAWIZARD_PROPERTIES" val="69.73236/210.082/640.5827/252.0493"/>
</p:tagLst>
</file>

<file path=ppt/tags/tag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AGENDAWIZARD" val="element"/>
  <p:tag name="EE4P_AGENDAWIZARD_PROPERTIES" val="69.73236/114.7876/72.21693/72.28346"/>
</p:tagLst>
</file>

<file path=ppt/tags/tag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AGENDAWIZARD" val="element"/>
  <p:tag name="EE4P_AGENDAWIZARD_PROPERTIES" val="49.5/94.96071/730.5/0"/>
</p:tagLst>
</file>

<file path=ppt/tags/tag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AGENDAWIZARD" val="element"/>
  <p:tag name="EE4P_AGENDAWIZARD_CONTENT" val="/Agenda"/>
  <p:tag name="EE4P_AGENDAWIZARD_PROPERTIES" val="49.5/49.03937/566.1416/37.07858"/>
</p:tagLst>
</file>

<file path=ppt/tags/tag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5A9L7N2pp3aLYD2.DBwTWw"/>
</p:tagLst>
</file>

<file path=ppt/tags/tag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AGENDAWIZARD" val="element"/>
  <p:tag name="EE4P_AGENDAWIZARD_PROPERTIES" val="139.2224/358.4865/68.59843/68.69473"/>
</p:tagLst>
</file>

<file path=ppt/tags/tag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AGENDAWIZARD" val="element"/>
  <p:tag name="EE4P_AGENDAWIZARD_PROPERTIES" val="219.1065/358.4865/103.4646/103.36"/>
</p:tagLst>
</file>

<file path=ppt/tags/tag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AGENDAWIZARD" val="element"/>
  <p:tag name="EE4P_AGENDAWIZARD_CONTENT" val="/Agenda"/>
  <p:tag name="EE4P_AGENDAWIZARD_PROPERTIES" val="49.60606/71.99992/272.965/275.1478"/>
</p:tagLst>
</file>

<file path=ppt/tags/tag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heme/theme1.xml><?xml version="1.0" encoding="utf-8"?>
<a:theme xmlns:a="http://schemas.openxmlformats.org/drawingml/2006/main" name="1_RosreestrClient A4 - 12958">
  <a:themeElements>
    <a:clrScheme name="POCPEECTP Grid A4">
      <a:dk1>
        <a:srgbClr val="575757"/>
      </a:dk1>
      <a:lt1>
        <a:sysClr val="window" lastClr="FFFFFF"/>
      </a:lt1>
      <a:dk2>
        <a:srgbClr val="0077BE"/>
      </a:dk2>
      <a:lt2>
        <a:srgbClr val="F2F2F2"/>
      </a:lt2>
      <a:accent1>
        <a:srgbClr val="374140"/>
      </a:accent1>
      <a:accent2>
        <a:srgbClr val="67BD4A"/>
      </a:accent2>
      <a:accent3>
        <a:srgbClr val="F26C3D"/>
      </a:accent3>
      <a:accent4>
        <a:srgbClr val="E0B30D"/>
      </a:accent4>
      <a:accent5>
        <a:srgbClr val="98D284"/>
      </a:accent5>
      <a:accent6>
        <a:srgbClr val="9EACD9"/>
      </a:accent6>
      <a:hlink>
        <a:srgbClr val="2E3558"/>
      </a:hlink>
      <a:folHlink>
        <a:srgbClr val="2E3558"/>
      </a:folHlink>
    </a:clrScheme>
    <a:fontScheme name="BCG Trebuchet">
      <a:majorFont>
        <a:latin typeface="Trebuchet MS"/>
        <a:ea typeface=""/>
        <a:cs typeface=""/>
      </a:majorFont>
      <a:minorFont>
        <a:latin typeface="Trebuchet MS"/>
        <a:ea typeface=""/>
        <a:cs typeface=""/>
      </a:minorFont>
    </a:fontScheme>
    <a:fmtScheme name="Subtle Solids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5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2700" h="25400" prst="coolSlan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rgbClr val="0077BE"/>
        </a:solidFill>
        <a:ln w="9525" cap="rnd" cmpd="sng" algn="ctr">
          <a:solidFill>
            <a:srgbClr val="0077BE"/>
          </a:solidFill>
          <a:prstDash val="solid"/>
          <a:round/>
          <a:headEnd type="none" w="med" len="med"/>
          <a:tailEnd type="none" w="med" len="med"/>
        </a:ln>
      </a:spPr>
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<a:prstTxWarp prst="textNoShape">
          <a:avLst/>
        </a:prstTxWarp>
        <a:noAutofit/>
      </a:bodyPr>
      <a:lstStyle>
        <a:defPPr algn="ctr">
          <a:defRPr sz="1200" dirty="0" err="1" smtClean="0">
            <a:solidFill>
              <a:srgbClr val="FFFFFF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9525" cap="rnd">
          <a:solidFill>
            <a:schemeClr val="tx1">
              <a:lumMod val="60000"/>
              <a:lumOff val="40000"/>
            </a:schemeClr>
          </a:solidFill>
          <a:prstDash val="solid"/>
          <a:round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  <a:ln cap="rnd">
          <a:noFill/>
          <a:prstDash val="solid"/>
        </a:ln>
      </a:spPr>
      <a:bodyPr vert="horz" wrap="none" lIns="0" tIns="0" rIns="0" bIns="0" rtlCol="0" anchor="ctr" anchorCtr="0">
        <a:noAutofit/>
      </a:bodyPr>
      <a:lstStyle>
        <a:defPPr algn="ctr">
          <a:defRPr dirty="0" err="1" smtClean="0">
            <a:solidFill>
              <a:srgbClr val="575757"/>
            </a:solidFill>
          </a:defRPr>
        </a:defPPr>
      </a:lstStyle>
    </a:txDef>
  </a:objectDefaults>
  <a:extraClrSchemeLst/>
  <a:custClrLst>
    <a:custClr name="Custom Color">
      <a:srgbClr val="37373A"/>
    </a:custClr>
    <a:custClr name="Custom Color">
      <a:srgbClr val="2E3558"/>
    </a:custClr>
    <a:custClr name="Custom Color">
      <a:srgbClr val="30C1D7"/>
    </a:custClr>
    <a:custClr name="Custom Color">
      <a:srgbClr val="670F31"/>
    </a:custClr>
    <a:custClr name="Custom Color">
      <a:srgbClr val="E71C57"/>
    </a:custClr>
  </a:custClrLst>
  <a:extLst>
    <a:ext uri="{05A4C25C-085E-4340-85A3-A5531E510DB2}">
      <thm15:themeFamily xmlns:thm15="http://schemas.microsoft.com/office/thememl/2012/main" name="Blank_A4.potx" id="{FD128D5F-54C9-4660-96FD-399E95DF928D}" vid="{7EF5A221-22E9-434F-9846-7D43FE1E807C}"/>
    </a:ext>
  </a:extLst>
</a:theme>
</file>

<file path=ppt/theme/theme2.xml><?xml version="1.0" encoding="utf-8"?>
<a:theme xmlns:a="http://schemas.openxmlformats.org/drawingml/2006/main" name="2_RosreestrClient A4 - 12958">
  <a:themeElements>
    <a:clrScheme name="POCPEECTP Grid A4">
      <a:dk1>
        <a:srgbClr val="575757"/>
      </a:dk1>
      <a:lt1>
        <a:sysClr val="window" lastClr="FFFFFF"/>
      </a:lt1>
      <a:dk2>
        <a:srgbClr val="0077BE"/>
      </a:dk2>
      <a:lt2>
        <a:srgbClr val="F2F2F2"/>
      </a:lt2>
      <a:accent1>
        <a:srgbClr val="374140"/>
      </a:accent1>
      <a:accent2>
        <a:srgbClr val="67BD4A"/>
      </a:accent2>
      <a:accent3>
        <a:srgbClr val="F26C3D"/>
      </a:accent3>
      <a:accent4>
        <a:srgbClr val="E0B30D"/>
      </a:accent4>
      <a:accent5>
        <a:srgbClr val="98D284"/>
      </a:accent5>
      <a:accent6>
        <a:srgbClr val="9EACD9"/>
      </a:accent6>
      <a:hlink>
        <a:srgbClr val="2E3558"/>
      </a:hlink>
      <a:folHlink>
        <a:srgbClr val="2E3558"/>
      </a:folHlink>
    </a:clrScheme>
    <a:fontScheme name="BCG Trebuchet">
      <a:majorFont>
        <a:latin typeface="Trebuchet MS"/>
        <a:ea typeface=""/>
        <a:cs typeface=""/>
      </a:majorFont>
      <a:minorFont>
        <a:latin typeface="Trebuchet MS"/>
        <a:ea typeface=""/>
        <a:cs typeface=""/>
      </a:minorFont>
    </a:fontScheme>
    <a:fmtScheme name="Subtle Solids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5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2700" h="25400" prst="coolSlan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rgbClr val="0077BE"/>
        </a:solidFill>
        <a:ln w="9525" cap="rnd" cmpd="sng" algn="ctr">
          <a:solidFill>
            <a:srgbClr val="0077BE"/>
          </a:solidFill>
          <a:prstDash val="solid"/>
          <a:round/>
          <a:headEnd type="none" w="med" len="med"/>
          <a:tailEnd type="none" w="med" len="med"/>
        </a:ln>
      </a:spPr>
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<a:prstTxWarp prst="textNoShape">
          <a:avLst/>
        </a:prstTxWarp>
        <a:noAutofit/>
      </a:bodyPr>
      <a:lstStyle>
        <a:defPPr algn="ctr">
          <a:defRPr sz="1200" dirty="0" err="1" smtClean="0">
            <a:solidFill>
              <a:srgbClr val="FFFFFF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9525" cap="rnd">
          <a:solidFill>
            <a:schemeClr val="tx1">
              <a:lumMod val="60000"/>
              <a:lumOff val="40000"/>
            </a:schemeClr>
          </a:solidFill>
          <a:prstDash val="solid"/>
          <a:round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  <a:ln cap="rnd">
          <a:noFill/>
          <a:prstDash val="solid"/>
        </a:ln>
      </a:spPr>
      <a:bodyPr vert="horz" wrap="none" lIns="0" tIns="0" rIns="0" bIns="0" rtlCol="0" anchor="ctr" anchorCtr="0">
        <a:noAutofit/>
      </a:bodyPr>
      <a:lstStyle>
        <a:defPPr algn="ctr">
          <a:defRPr dirty="0" err="1" smtClean="0">
            <a:solidFill>
              <a:srgbClr val="575757"/>
            </a:solidFill>
          </a:defRPr>
        </a:defPPr>
      </a:lstStyle>
    </a:txDef>
  </a:objectDefaults>
  <a:extraClrSchemeLst/>
  <a:custClrLst>
    <a:custClr name="Custom Color">
      <a:srgbClr val="37373A"/>
    </a:custClr>
    <a:custClr name="Custom Color">
      <a:srgbClr val="2E3558"/>
    </a:custClr>
    <a:custClr name="Custom Color">
      <a:srgbClr val="30C1D7"/>
    </a:custClr>
    <a:custClr name="Custom Color">
      <a:srgbClr val="670F31"/>
    </a:custClr>
    <a:custClr name="Custom Color">
      <a:srgbClr val="E71C57"/>
    </a:custClr>
  </a:custClrLst>
  <a:extLst>
    <a:ext uri="{05A4C25C-085E-4340-85A3-A5531E510DB2}">
      <thm15:themeFamily xmlns:thm15="http://schemas.microsoft.com/office/thememl/2012/main" name="Blank_A4.potx" id="{FD128D5F-54C9-4660-96FD-399E95DF928D}" vid="{7EF5A221-22E9-434F-9846-7D43FE1E807C}"/>
    </a:ext>
  </a:extLst>
</a:theme>
</file>

<file path=ppt/theme/theme3.xml><?xml version="1.0" encoding="utf-8"?>
<a:theme xmlns:a="http://schemas.openxmlformats.org/drawingml/2006/main" name="3_RosreestrClient A4 - 12958">
  <a:themeElements>
    <a:clrScheme name="POCPEECTP Grid A4">
      <a:dk1>
        <a:srgbClr val="575757"/>
      </a:dk1>
      <a:lt1>
        <a:sysClr val="window" lastClr="FFFFFF"/>
      </a:lt1>
      <a:dk2>
        <a:srgbClr val="0077BE"/>
      </a:dk2>
      <a:lt2>
        <a:srgbClr val="F2F2F2"/>
      </a:lt2>
      <a:accent1>
        <a:srgbClr val="374140"/>
      </a:accent1>
      <a:accent2>
        <a:srgbClr val="67BD4A"/>
      </a:accent2>
      <a:accent3>
        <a:srgbClr val="F26C3D"/>
      </a:accent3>
      <a:accent4>
        <a:srgbClr val="E0B30D"/>
      </a:accent4>
      <a:accent5>
        <a:srgbClr val="98D284"/>
      </a:accent5>
      <a:accent6>
        <a:srgbClr val="9EACD9"/>
      </a:accent6>
      <a:hlink>
        <a:srgbClr val="2E3558"/>
      </a:hlink>
      <a:folHlink>
        <a:srgbClr val="2E3558"/>
      </a:folHlink>
    </a:clrScheme>
    <a:fontScheme name="BCG Trebuchet">
      <a:majorFont>
        <a:latin typeface="Trebuchet MS"/>
        <a:ea typeface=""/>
        <a:cs typeface=""/>
      </a:majorFont>
      <a:minorFont>
        <a:latin typeface="Trebuchet MS"/>
        <a:ea typeface=""/>
        <a:cs typeface=""/>
      </a:minorFont>
    </a:fontScheme>
    <a:fmtScheme name="Subtle Solids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5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2700" h="25400" prst="coolSlan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rgbClr val="0077BE"/>
        </a:solidFill>
        <a:ln w="9525" cap="rnd" cmpd="sng" algn="ctr">
          <a:solidFill>
            <a:srgbClr val="0077BE"/>
          </a:solidFill>
          <a:prstDash val="solid"/>
          <a:round/>
          <a:headEnd type="none" w="med" len="med"/>
          <a:tailEnd type="none" w="med" len="med"/>
        </a:ln>
      </a:spPr>
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<a:prstTxWarp prst="textNoShape">
          <a:avLst/>
        </a:prstTxWarp>
        <a:noAutofit/>
      </a:bodyPr>
      <a:lstStyle>
        <a:defPPr algn="ctr">
          <a:defRPr sz="1200" dirty="0" err="1" smtClean="0">
            <a:solidFill>
              <a:srgbClr val="FFFFFF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9525" cap="rnd">
          <a:solidFill>
            <a:schemeClr val="tx1">
              <a:lumMod val="60000"/>
              <a:lumOff val="40000"/>
            </a:schemeClr>
          </a:solidFill>
          <a:prstDash val="solid"/>
          <a:round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  <a:ln cap="rnd">
          <a:noFill/>
          <a:prstDash val="solid"/>
        </a:ln>
      </a:spPr>
      <a:bodyPr vert="horz" wrap="none" lIns="0" tIns="0" rIns="0" bIns="0" rtlCol="0" anchor="ctr" anchorCtr="0">
        <a:noAutofit/>
      </a:bodyPr>
      <a:lstStyle>
        <a:defPPr algn="ctr">
          <a:defRPr dirty="0" err="1" smtClean="0">
            <a:solidFill>
              <a:srgbClr val="575757"/>
            </a:solidFill>
          </a:defRPr>
        </a:defPPr>
      </a:lstStyle>
    </a:txDef>
  </a:objectDefaults>
  <a:extraClrSchemeLst/>
  <a:custClrLst>
    <a:custClr name="Custom Color">
      <a:srgbClr val="37373A"/>
    </a:custClr>
    <a:custClr name="Custom Color">
      <a:srgbClr val="2E3558"/>
    </a:custClr>
    <a:custClr name="Custom Color">
      <a:srgbClr val="30C1D7"/>
    </a:custClr>
    <a:custClr name="Custom Color">
      <a:srgbClr val="670F31"/>
    </a:custClr>
    <a:custClr name="Custom Color">
      <a:srgbClr val="E71C57"/>
    </a:custClr>
  </a:custClrLst>
  <a:extLst>
    <a:ext uri="{05A4C25C-085E-4340-85A3-A5531E510DB2}">
      <thm15:themeFamily xmlns:thm15="http://schemas.microsoft.com/office/thememl/2012/main" name="Blank_A4.potx" id="{FD128D5F-54C9-4660-96FD-399E95DF928D}" vid="{7EF5A221-22E9-434F-9846-7D43FE1E807C}"/>
    </a:ext>
  </a:extLst>
</a:theme>
</file>

<file path=ppt/theme/theme4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4_RosreestrClient A4 - 12958">
  <a:themeElements>
    <a:clrScheme name="POCPEECTP Grid A4">
      <a:dk1>
        <a:srgbClr val="575757"/>
      </a:dk1>
      <a:lt1>
        <a:sysClr val="window" lastClr="FFFFFF"/>
      </a:lt1>
      <a:dk2>
        <a:srgbClr val="0077BE"/>
      </a:dk2>
      <a:lt2>
        <a:srgbClr val="F2F2F2"/>
      </a:lt2>
      <a:accent1>
        <a:srgbClr val="374140"/>
      </a:accent1>
      <a:accent2>
        <a:srgbClr val="67BD4A"/>
      </a:accent2>
      <a:accent3>
        <a:srgbClr val="F26C3D"/>
      </a:accent3>
      <a:accent4>
        <a:srgbClr val="E0B30D"/>
      </a:accent4>
      <a:accent5>
        <a:srgbClr val="98D284"/>
      </a:accent5>
      <a:accent6>
        <a:srgbClr val="9EACD9"/>
      </a:accent6>
      <a:hlink>
        <a:srgbClr val="2E3558"/>
      </a:hlink>
      <a:folHlink>
        <a:srgbClr val="2E3558"/>
      </a:folHlink>
    </a:clrScheme>
    <a:fontScheme name="BCG Trebuchet">
      <a:majorFont>
        <a:latin typeface="Trebuchet MS"/>
        <a:ea typeface=""/>
        <a:cs typeface=""/>
      </a:majorFont>
      <a:minorFont>
        <a:latin typeface="Trebuchet MS"/>
        <a:ea typeface=""/>
        <a:cs typeface=""/>
      </a:minorFont>
    </a:fontScheme>
    <a:fmtScheme name="Subtle Solids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5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2700" h="25400" prst="coolSlan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rgbClr val="0077BE"/>
        </a:solidFill>
        <a:ln w="9525" cap="rnd" cmpd="sng" algn="ctr">
          <a:solidFill>
            <a:srgbClr val="0077BE"/>
          </a:solidFill>
          <a:prstDash val="solid"/>
          <a:round/>
          <a:headEnd type="none" w="med" len="med"/>
          <a:tailEnd type="none" w="med" len="med"/>
        </a:ln>
      </a:spPr>
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<a:prstTxWarp prst="textNoShape">
          <a:avLst/>
        </a:prstTxWarp>
        <a:noAutofit/>
      </a:bodyPr>
      <a:lstStyle>
        <a:defPPr algn="ctr">
          <a:defRPr sz="1200" dirty="0" err="1" smtClean="0">
            <a:solidFill>
              <a:srgbClr val="FFFFFF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9525" cap="rnd">
          <a:solidFill>
            <a:schemeClr val="tx1">
              <a:lumMod val="60000"/>
              <a:lumOff val="40000"/>
            </a:schemeClr>
          </a:solidFill>
          <a:prstDash val="solid"/>
          <a:round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  <a:ln cap="rnd">
          <a:noFill/>
          <a:prstDash val="solid"/>
        </a:ln>
      </a:spPr>
      <a:bodyPr vert="horz" wrap="none" lIns="0" tIns="0" rIns="0" bIns="0" rtlCol="0" anchor="ctr" anchorCtr="0">
        <a:noAutofit/>
      </a:bodyPr>
      <a:lstStyle>
        <a:defPPr algn="ctr">
          <a:defRPr dirty="0" err="1" smtClean="0">
            <a:solidFill>
              <a:srgbClr val="575757"/>
            </a:solidFill>
          </a:defRPr>
        </a:defPPr>
      </a:lstStyle>
    </a:txDef>
  </a:objectDefaults>
  <a:extraClrSchemeLst/>
  <a:custClrLst>
    <a:custClr name="Custom Color">
      <a:srgbClr val="37373A"/>
    </a:custClr>
    <a:custClr name="Custom Color">
      <a:srgbClr val="2E3558"/>
    </a:custClr>
    <a:custClr name="Custom Color">
      <a:srgbClr val="30C1D7"/>
    </a:custClr>
    <a:custClr name="Custom Color">
      <a:srgbClr val="670F31"/>
    </a:custClr>
    <a:custClr name="Custom Color">
      <a:srgbClr val="E71C57"/>
    </a:custClr>
  </a:custClrLst>
  <a:extLst>
    <a:ext uri="{05A4C25C-085E-4340-85A3-A5531E510DB2}">
      <thm15:themeFamily xmlns:thm15="http://schemas.microsoft.com/office/thememl/2012/main" name="Blank_A4.potx" id="{FD128D5F-54C9-4660-96FD-399E95DF928D}" vid="{7EF5A221-22E9-434F-9846-7D43FE1E807C}"/>
    </a:ext>
  </a:extLst>
</a:theme>
</file>

<file path=ppt/theme/theme6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26275</TotalTime>
  <Words>538</Words>
  <Application>Microsoft Office PowerPoint</Application>
  <PresentationFormat>Широкоэкранный</PresentationFormat>
  <Paragraphs>56</Paragraphs>
  <Slides>6</Slides>
  <Notes>6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12</vt:i4>
      </vt:variant>
      <vt:variant>
        <vt:lpstr>Тема</vt:lpstr>
      </vt:variant>
      <vt:variant>
        <vt:i4>5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24" baseType="lpstr">
      <vt:lpstr>Arial</vt:lpstr>
      <vt:lpstr>Arial Narrow</vt:lpstr>
      <vt:lpstr>Calibri</vt:lpstr>
      <vt:lpstr>Calibri Light</vt:lpstr>
      <vt:lpstr>Dotum</vt:lpstr>
      <vt:lpstr>Graphik LCG</vt:lpstr>
      <vt:lpstr>Montserrat Light</vt:lpstr>
      <vt:lpstr>Segoe UI</vt:lpstr>
      <vt:lpstr>Segoe UI Semibold</vt:lpstr>
      <vt:lpstr>Segoe UI Symbol</vt:lpstr>
      <vt:lpstr>Times New Roman</vt:lpstr>
      <vt:lpstr>Trebuchet MS</vt:lpstr>
      <vt:lpstr>1_RosreestrClient A4 - 12958</vt:lpstr>
      <vt:lpstr>2_RosreestrClient A4 - 12958</vt:lpstr>
      <vt:lpstr>3_RosreestrClient A4 - 12958</vt:lpstr>
      <vt:lpstr>Тема Office</vt:lpstr>
      <vt:lpstr>4_RosreestrClient A4 - 12958</vt:lpstr>
      <vt:lpstr>think-cell Slide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Титульный</dc:title>
  <dc:creator>АА</dc:creator>
  <cp:lastModifiedBy>Карвоев Владимир Александрович</cp:lastModifiedBy>
  <cp:revision>1724</cp:revision>
  <cp:lastPrinted>2023-04-18T06:55:19Z</cp:lastPrinted>
  <dcterms:created xsi:type="dcterms:W3CDTF">2021-02-04T10:33:05Z</dcterms:created>
  <dcterms:modified xsi:type="dcterms:W3CDTF">2023-04-18T09:08:25Z</dcterms:modified>
</cp:coreProperties>
</file>