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2.xml" ContentType="application/vnd.openxmlformats-officedocument.theme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3.xml" ContentType="application/vnd.openxmlformats-officedocument.theme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theme/theme4.xml" ContentType="application/vnd.openxmlformats-officedocument.theme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theme/theme5.xml" ContentType="application/vnd.openxmlformats-officedocument.theme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2" r:id="rId1"/>
    <p:sldMasterId id="2147483856" r:id="rId2"/>
    <p:sldMasterId id="2147483938" r:id="rId3"/>
    <p:sldMasterId id="2147484013" r:id="rId4"/>
    <p:sldMasterId id="2147484028" r:id="rId5"/>
  </p:sldMasterIdLst>
  <p:notesMasterIdLst>
    <p:notesMasterId r:id="rId12"/>
  </p:notesMasterIdLst>
  <p:sldIdLst>
    <p:sldId id="2145707060" r:id="rId6"/>
    <p:sldId id="2145707040" r:id="rId7"/>
    <p:sldId id="2145707023" r:id="rId8"/>
    <p:sldId id="2145707065" r:id="rId9"/>
    <p:sldId id="2145707049" r:id="rId10"/>
    <p:sldId id="2145707066" r:id="rId11"/>
  </p:sldIdLst>
  <p:sldSz cx="12192000" cy="6858000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8FFB"/>
    <a:srgbClr val="ECF3FA"/>
    <a:srgbClr val="17A229"/>
    <a:srgbClr val="2D93FF"/>
    <a:srgbClr val="5B9BD5"/>
    <a:srgbClr val="188F97"/>
    <a:srgbClr val="0272AC"/>
    <a:srgbClr val="50A55D"/>
    <a:srgbClr val="3E7EBD"/>
    <a:srgbClr val="AAD0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15" autoAdjust="0"/>
    <p:restoredTop sz="85606" autoAdjust="0"/>
  </p:normalViewPr>
  <p:slideViewPr>
    <p:cSldViewPr snapToGrid="0" snapToObjects="1">
      <p:cViewPr varScale="1">
        <p:scale>
          <a:sx n="109" d="100"/>
          <a:sy n="109" d="100"/>
        </p:scale>
        <p:origin x="270" y="78"/>
      </p:cViewPr>
      <p:guideLst>
        <p:guide orient="horz" pos="935"/>
        <p:guide pos="3840"/>
        <p:guide pos="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0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1.emf"/></Relationships>
</file>

<file path=ppt/drawings/_rels/vmlDrawing1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.emf"/></Relationships>
</file>

<file path=ppt/drawings/_rels/vmlDrawing1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4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4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4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1.emf"/></Relationships>
</file>

<file path=ppt/drawings/_rels/vmlDrawing16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6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7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1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4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4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1.emf"/></Relationships>
</file>

<file path=ppt/drawings/_rels/vmlDrawing6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6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.emf"/></Relationships>
</file>

<file path=ppt/drawings/_rels/vmlDrawing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9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9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1.emf"/></Relationships>
</file>

<file path=ppt/drawings/_rels/vmlDrawing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28" tIns="45715" rIns="91428" bIns="4571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28" tIns="45715" rIns="91428" bIns="4571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EBBCEB-1F52-4946-9A18-CC3C57EAC402}" type="datetimeFigureOut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5" rIns="91428" bIns="4571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10012"/>
          </a:xfrm>
          <a:prstGeom prst="rect">
            <a:avLst/>
          </a:prstGeom>
        </p:spPr>
        <p:txBody>
          <a:bodyPr vert="horz" lIns="91428" tIns="45715" rIns="91428" bIns="45715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28" tIns="45715" rIns="91428" bIns="4571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28" tIns="45715" rIns="91428" bIns="4571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1354CB5-03CD-4BA9-8E16-EFA523E92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2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354CB5-03CD-4BA9-8E16-EFA523E9219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62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354CB5-03CD-4BA9-8E16-EFA523E92196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295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354CB5-03CD-4BA9-8E16-EFA523E9219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796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6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6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C4B346-D41F-467F-BF10-FD761C4A0CB8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935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6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6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C4B346-D41F-467F-BF10-FD761C4A0CB8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156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6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6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C4B346-D41F-467F-BF10-FD761C4A0CB8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540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3.jpe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7" Type="http://schemas.openxmlformats.org/officeDocument/2006/relationships/image" Target="../media/image8.png"/><Relationship Id="rId2" Type="http://schemas.openxmlformats.org/officeDocument/2006/relationships/tags" Target="../tags/tag179.xml"/><Relationship Id="rId1" Type="http://schemas.openxmlformats.org/officeDocument/2006/relationships/vmlDrawing" Target="../drawings/vmlDrawing7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89.bin"/><Relationship Id="rId4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7" Type="http://schemas.openxmlformats.org/officeDocument/2006/relationships/image" Target="../media/image10.png"/><Relationship Id="rId2" Type="http://schemas.openxmlformats.org/officeDocument/2006/relationships/tags" Target="../tags/tag181.xml"/><Relationship Id="rId1" Type="http://schemas.openxmlformats.org/officeDocument/2006/relationships/vmlDrawing" Target="../drawings/vmlDrawing7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90.bin"/><Relationship Id="rId4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tags" Target="../tags/tag184.xml"/><Relationship Id="rId7" Type="http://schemas.openxmlformats.org/officeDocument/2006/relationships/image" Target="../media/image8.png"/><Relationship Id="rId2" Type="http://schemas.openxmlformats.org/officeDocument/2006/relationships/tags" Target="../tags/tag183.xml"/><Relationship Id="rId1" Type="http://schemas.openxmlformats.org/officeDocument/2006/relationships/vmlDrawing" Target="../drawings/vmlDrawing7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1.bin"/><Relationship Id="rId4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7" Type="http://schemas.openxmlformats.org/officeDocument/2006/relationships/image" Target="../media/image8.png"/><Relationship Id="rId2" Type="http://schemas.openxmlformats.org/officeDocument/2006/relationships/tags" Target="../tags/tag185.xml"/><Relationship Id="rId1" Type="http://schemas.openxmlformats.org/officeDocument/2006/relationships/vmlDrawing" Target="../drawings/vmlDrawing7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92.bin"/><Relationship Id="rId4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88.xml"/><Relationship Id="rId7" Type="http://schemas.openxmlformats.org/officeDocument/2006/relationships/oleObject" Target="../embeddings/oleObject93.bin"/><Relationship Id="rId2" Type="http://schemas.openxmlformats.org/officeDocument/2006/relationships/tags" Target="../tags/tag187.xml"/><Relationship Id="rId1" Type="http://schemas.openxmlformats.org/officeDocument/2006/relationships/vmlDrawing" Target="../drawings/vmlDrawing75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90.xml"/><Relationship Id="rId10" Type="http://schemas.openxmlformats.org/officeDocument/2006/relationships/image" Target="../media/image4.emf"/><Relationship Id="rId4" Type="http://schemas.openxmlformats.org/officeDocument/2006/relationships/tags" Target="../tags/tag189.xml"/><Relationship Id="rId9" Type="http://schemas.openxmlformats.org/officeDocument/2006/relationships/oleObject" Target="../embeddings/oleObject94.bin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7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2" Type="http://schemas.openxmlformats.org/officeDocument/2006/relationships/tags" Target="../tags/tag191.xml"/><Relationship Id="rId1" Type="http://schemas.openxmlformats.org/officeDocument/2006/relationships/vmlDrawing" Target="../drawings/vmlDrawing7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5.bin"/><Relationship Id="rId4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vmlDrawing" Target="../drawings/vmlDrawing7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6.bin"/><Relationship Id="rId4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96.xml"/><Relationship Id="rId7" Type="http://schemas.openxmlformats.org/officeDocument/2006/relationships/oleObject" Target="../embeddings/oleObject97.bin"/><Relationship Id="rId2" Type="http://schemas.openxmlformats.org/officeDocument/2006/relationships/tags" Target="../tags/tag195.xml"/><Relationship Id="rId1" Type="http://schemas.openxmlformats.org/officeDocument/2006/relationships/vmlDrawing" Target="../drawings/vmlDrawing78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98.xml"/><Relationship Id="rId4" Type="http://schemas.openxmlformats.org/officeDocument/2006/relationships/tags" Target="../tags/tag197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8.png"/><Relationship Id="rId2" Type="http://schemas.openxmlformats.org/officeDocument/2006/relationships/tags" Target="../tags/tag2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tags" Target="../tags/tag200.xml"/><Relationship Id="rId7" Type="http://schemas.openxmlformats.org/officeDocument/2006/relationships/image" Target="../media/image1.emf"/><Relationship Id="rId2" Type="http://schemas.openxmlformats.org/officeDocument/2006/relationships/tags" Target="../tags/tag199.xml"/><Relationship Id="rId1" Type="http://schemas.openxmlformats.org/officeDocument/2006/relationships/vmlDrawing" Target="../drawings/vmlDrawing79.vml"/><Relationship Id="rId6" Type="http://schemas.openxmlformats.org/officeDocument/2006/relationships/oleObject" Target="../embeddings/oleObject98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01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7" Type="http://schemas.openxmlformats.org/officeDocument/2006/relationships/image" Target="../media/image1.emf"/><Relationship Id="rId2" Type="http://schemas.openxmlformats.org/officeDocument/2006/relationships/tags" Target="../tags/tag202.xml"/><Relationship Id="rId1" Type="http://schemas.openxmlformats.org/officeDocument/2006/relationships/vmlDrawing" Target="../drawings/vmlDrawing80.vml"/><Relationship Id="rId6" Type="http://schemas.openxmlformats.org/officeDocument/2006/relationships/oleObject" Target="../embeddings/oleObject99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04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5.xml"/><Relationship Id="rId1" Type="http://schemas.openxmlformats.org/officeDocument/2006/relationships/vmlDrawing" Target="../drawings/vmlDrawing81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0.bin"/></Relationships>
</file>

<file path=ppt/slideLayouts/_rels/slideLayout12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2" Type="http://schemas.openxmlformats.org/officeDocument/2006/relationships/tags" Target="../tags/tag206.xml"/><Relationship Id="rId1" Type="http://schemas.openxmlformats.org/officeDocument/2006/relationships/vmlDrawing" Target="../drawings/vmlDrawing82.vml"/><Relationship Id="rId6" Type="http://schemas.openxmlformats.org/officeDocument/2006/relationships/tags" Target="../tags/tag210.xml"/><Relationship Id="rId11" Type="http://schemas.openxmlformats.org/officeDocument/2006/relationships/oleObject" Target="../embeddings/oleObject102.bin"/><Relationship Id="rId5" Type="http://schemas.openxmlformats.org/officeDocument/2006/relationships/tags" Target="../tags/tag209.xml"/><Relationship Id="rId10" Type="http://schemas.openxmlformats.org/officeDocument/2006/relationships/image" Target="../media/image1.emf"/><Relationship Id="rId4" Type="http://schemas.openxmlformats.org/officeDocument/2006/relationships/tags" Target="../tags/tag208.xml"/><Relationship Id="rId9" Type="http://schemas.openxmlformats.org/officeDocument/2006/relationships/oleObject" Target="../embeddings/oleObject101.bin"/></Relationships>
</file>

<file path=ppt/slideLayouts/_rels/slideLayout1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3.bin"/><Relationship Id="rId3" Type="http://schemas.openxmlformats.org/officeDocument/2006/relationships/tags" Target="../tags/tag21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12.xml"/><Relationship Id="rId1" Type="http://schemas.openxmlformats.org/officeDocument/2006/relationships/vmlDrawing" Target="../drawings/vmlDrawing83.v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10" Type="http://schemas.openxmlformats.org/officeDocument/2006/relationships/oleObject" Target="../embeddings/oleObject104.bin"/><Relationship Id="rId4" Type="http://schemas.openxmlformats.org/officeDocument/2006/relationships/tags" Target="../tags/tag214.xml"/><Relationship Id="rId9" Type="http://schemas.openxmlformats.org/officeDocument/2006/relationships/image" Target="../media/image1.emf"/></Relationships>
</file>

<file path=ppt/slideLayouts/_rels/slideLayout1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5.bin"/><Relationship Id="rId3" Type="http://schemas.openxmlformats.org/officeDocument/2006/relationships/tags" Target="../tags/tag21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17.xml"/><Relationship Id="rId1" Type="http://schemas.openxmlformats.org/officeDocument/2006/relationships/vmlDrawing" Target="../drawings/vmlDrawing84.v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10" Type="http://schemas.openxmlformats.org/officeDocument/2006/relationships/oleObject" Target="../embeddings/oleObject106.bin"/><Relationship Id="rId4" Type="http://schemas.openxmlformats.org/officeDocument/2006/relationships/tags" Target="../tags/tag219.xml"/><Relationship Id="rId9" Type="http://schemas.openxmlformats.org/officeDocument/2006/relationships/image" Target="../media/image1.emf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2.xml"/><Relationship Id="rId1" Type="http://schemas.openxmlformats.org/officeDocument/2006/relationships/vmlDrawing" Target="../drawings/vmlDrawing85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7.bin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3.xml"/><Relationship Id="rId1" Type="http://schemas.openxmlformats.org/officeDocument/2006/relationships/vmlDrawing" Target="../drawings/vmlDrawing86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8.bin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" Type="http://schemas.openxmlformats.org/officeDocument/2006/relationships/vmlDrawing" Target="../drawings/vmlDrawing8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9.bin"/><Relationship Id="rId4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vmlDrawing" Target="../drawings/vmlDrawing8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0.bin"/><Relationship Id="rId4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" Type="http://schemas.openxmlformats.org/officeDocument/2006/relationships/vmlDrawing" Target="../drawings/vmlDrawing8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1.bin"/><Relationship Id="rId4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vmlDrawing" Target="../drawings/vmlDrawing9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2.bin"/><Relationship Id="rId4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vmlDrawing" Target="../drawings/vmlDrawing9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3.bin"/><Relationship Id="rId4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35.xml"/><Relationship Id="rId7" Type="http://schemas.openxmlformats.org/officeDocument/2006/relationships/oleObject" Target="../embeddings/oleObject114.bin"/><Relationship Id="rId12" Type="http://schemas.openxmlformats.org/officeDocument/2006/relationships/image" Target="http://9F3003E25B23DB80664C183C444E2D54.dms.sberbank.ru/9F3003E25B23DB80664C183C444E2D54-45FDCC9C7560CF35DA88EEE9435DF9FE-DCE4E40318B1612E3940FE82ED48B2DA/1.png" TargetMode="External"/><Relationship Id="rId2" Type="http://schemas.openxmlformats.org/officeDocument/2006/relationships/tags" Target="../tags/tag234.xml"/><Relationship Id="rId1" Type="http://schemas.openxmlformats.org/officeDocument/2006/relationships/vmlDrawing" Target="../drawings/vmlDrawing92.vml"/><Relationship Id="rId6" Type="http://schemas.openxmlformats.org/officeDocument/2006/relationships/slideMaster" Target="../slideMasters/slideMaster2.xml"/><Relationship Id="rId11" Type="http://schemas.openxmlformats.org/officeDocument/2006/relationships/image" Target="http://9F3003E25B23DB80664C183C444E2D54.dms.sberbank.ru/9F3003E25B23DB80664C183C444E2D54-45FDCC9C7560CF35DA88EEE9435DF9FE-9B41346CF31F689632F0AD7F963FED2D/1.png" TargetMode="External"/><Relationship Id="rId5" Type="http://schemas.openxmlformats.org/officeDocument/2006/relationships/tags" Target="../tags/tag237.xml"/><Relationship Id="rId10" Type="http://schemas.openxmlformats.org/officeDocument/2006/relationships/image" Target="../media/image20.emf"/><Relationship Id="rId4" Type="http://schemas.openxmlformats.org/officeDocument/2006/relationships/tags" Target="../tags/tag236.xml"/><Relationship Id="rId9" Type="http://schemas.openxmlformats.org/officeDocument/2006/relationships/oleObject" Target="../embeddings/oleObject115.bin"/></Relationships>
</file>

<file path=ppt/slideLayouts/_rels/slideLayout136.xml.rels><?xml version="1.0" encoding="UTF-8" standalone="yes"?>
<Relationships xmlns="http://schemas.openxmlformats.org/package/2006/relationships"><Relationship Id="rId8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3" Type="http://schemas.openxmlformats.org/officeDocument/2006/relationships/tags" Target="../tags/tag241.xml"/><Relationship Id="rId7" Type="http://schemas.openxmlformats.org/officeDocument/2006/relationships/image" Target="../media/image12.jpeg"/><Relationship Id="rId2" Type="http://schemas.openxmlformats.org/officeDocument/2006/relationships/tags" Target="../tags/tag240.xml"/><Relationship Id="rId1" Type="http://schemas.openxmlformats.org/officeDocument/2006/relationships/vmlDrawing" Target="../drawings/vmlDrawing9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17.bin"/><Relationship Id="rId4" Type="http://schemas.openxmlformats.org/officeDocument/2006/relationships/slideMaster" Target="../slideMasters/slideMaster3.xml"/><Relationship Id="rId9" Type="http://schemas.openxmlformats.org/officeDocument/2006/relationships/image" Target="../media/image13.png"/></Relationships>
</file>

<file path=ppt/slideLayouts/_rels/slideLayout137.xml.rels><?xml version="1.0" encoding="UTF-8" standalone="yes"?>
<Relationships xmlns="http://schemas.openxmlformats.org/package/2006/relationships"><Relationship Id="rId8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3" Type="http://schemas.openxmlformats.org/officeDocument/2006/relationships/tags" Target="../tags/tag243.xml"/><Relationship Id="rId7" Type="http://schemas.openxmlformats.org/officeDocument/2006/relationships/image" Target="../media/image12.jpeg"/><Relationship Id="rId2" Type="http://schemas.openxmlformats.org/officeDocument/2006/relationships/tags" Target="../tags/tag242.xml"/><Relationship Id="rId1" Type="http://schemas.openxmlformats.org/officeDocument/2006/relationships/vmlDrawing" Target="../drawings/vmlDrawing9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18.bin"/><Relationship Id="rId4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45.xml"/><Relationship Id="rId7" Type="http://schemas.openxmlformats.org/officeDocument/2006/relationships/oleObject" Target="../embeddings/oleObject119.bin"/><Relationship Id="rId2" Type="http://schemas.openxmlformats.org/officeDocument/2006/relationships/tags" Target="../tags/tag244.xml"/><Relationship Id="rId1" Type="http://schemas.openxmlformats.org/officeDocument/2006/relationships/vmlDrawing" Target="../drawings/vmlDrawing96.v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47.xml"/><Relationship Id="rId10" Type="http://schemas.openxmlformats.org/officeDocument/2006/relationships/image" Target="../media/image4.emf"/><Relationship Id="rId4" Type="http://schemas.openxmlformats.org/officeDocument/2006/relationships/tags" Target="../tags/tag246.xml"/><Relationship Id="rId9" Type="http://schemas.openxmlformats.org/officeDocument/2006/relationships/oleObject" Target="../embeddings/oleObject120.bin"/></Relationships>
</file>

<file path=ppt/slideLayouts/_rels/slideLayout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49.xml"/><Relationship Id="rId7" Type="http://schemas.openxmlformats.org/officeDocument/2006/relationships/oleObject" Target="../embeddings/oleObject121.bin"/><Relationship Id="rId2" Type="http://schemas.openxmlformats.org/officeDocument/2006/relationships/tags" Target="../tags/tag248.xml"/><Relationship Id="rId1" Type="http://schemas.openxmlformats.org/officeDocument/2006/relationships/vmlDrawing" Target="../drawings/vmlDrawing97.v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51.xml"/><Relationship Id="rId10" Type="http://schemas.openxmlformats.org/officeDocument/2006/relationships/image" Target="../media/image4.emf"/><Relationship Id="rId4" Type="http://schemas.openxmlformats.org/officeDocument/2006/relationships/tags" Target="../tags/tag250.xml"/><Relationship Id="rId9" Type="http://schemas.openxmlformats.org/officeDocument/2006/relationships/oleObject" Target="../embeddings/oleObject122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image" Target="../media/image10.png"/><Relationship Id="rId2" Type="http://schemas.openxmlformats.org/officeDocument/2006/relationships/tags" Target="../tags/tag2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3.xml"/><Relationship Id="rId7" Type="http://schemas.openxmlformats.org/officeDocument/2006/relationships/oleObject" Target="../embeddings/oleObject123.bin"/><Relationship Id="rId2" Type="http://schemas.openxmlformats.org/officeDocument/2006/relationships/tags" Target="../tags/tag252.xml"/><Relationship Id="rId1" Type="http://schemas.openxmlformats.org/officeDocument/2006/relationships/vmlDrawing" Target="../drawings/vmlDrawing98.vml"/><Relationship Id="rId6" Type="http://schemas.openxmlformats.org/officeDocument/2006/relationships/slideMaster" Target="../slideMasters/slideMaster3.xml"/><Relationship Id="rId11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5" Type="http://schemas.openxmlformats.org/officeDocument/2006/relationships/tags" Target="../tags/tag255.xml"/><Relationship Id="rId10" Type="http://schemas.openxmlformats.org/officeDocument/2006/relationships/image" Target="../media/image4.emf"/><Relationship Id="rId4" Type="http://schemas.openxmlformats.org/officeDocument/2006/relationships/tags" Target="../tags/tag254.xml"/><Relationship Id="rId9" Type="http://schemas.openxmlformats.org/officeDocument/2006/relationships/oleObject" Target="../embeddings/oleObject124.bin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7" Type="http://schemas.openxmlformats.org/officeDocument/2006/relationships/image" Target="../media/image6.png"/><Relationship Id="rId2" Type="http://schemas.openxmlformats.org/officeDocument/2006/relationships/tags" Target="../tags/tag256.xml"/><Relationship Id="rId1" Type="http://schemas.openxmlformats.org/officeDocument/2006/relationships/vmlDrawing" Target="../drawings/vmlDrawing99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25.bin"/><Relationship Id="rId4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tags" Target="../tags/tag259.xml"/><Relationship Id="rId7" Type="http://schemas.openxmlformats.org/officeDocument/2006/relationships/image" Target="../media/image6.png"/><Relationship Id="rId2" Type="http://schemas.openxmlformats.org/officeDocument/2006/relationships/tags" Target="../tags/tag258.xml"/><Relationship Id="rId1" Type="http://schemas.openxmlformats.org/officeDocument/2006/relationships/vmlDrawing" Target="../drawings/vmlDrawing10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26.bin"/><Relationship Id="rId4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tags" Target="../tags/tag261.xml"/><Relationship Id="rId7" Type="http://schemas.openxmlformats.org/officeDocument/2006/relationships/image" Target="../media/image8.png"/><Relationship Id="rId2" Type="http://schemas.openxmlformats.org/officeDocument/2006/relationships/tags" Target="../tags/tag260.xml"/><Relationship Id="rId1" Type="http://schemas.openxmlformats.org/officeDocument/2006/relationships/vmlDrawing" Target="../drawings/vmlDrawing10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27.bin"/><Relationship Id="rId4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7" Type="http://schemas.openxmlformats.org/officeDocument/2006/relationships/image" Target="../media/image10.png"/><Relationship Id="rId2" Type="http://schemas.openxmlformats.org/officeDocument/2006/relationships/tags" Target="../tags/tag262.xml"/><Relationship Id="rId1" Type="http://schemas.openxmlformats.org/officeDocument/2006/relationships/vmlDrawing" Target="../drawings/vmlDrawing10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28.bin"/><Relationship Id="rId4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tags" Target="../tags/tag265.xml"/><Relationship Id="rId7" Type="http://schemas.openxmlformats.org/officeDocument/2006/relationships/image" Target="../media/image8.png"/><Relationship Id="rId2" Type="http://schemas.openxmlformats.org/officeDocument/2006/relationships/tags" Target="../tags/tag264.xml"/><Relationship Id="rId1" Type="http://schemas.openxmlformats.org/officeDocument/2006/relationships/vmlDrawing" Target="../drawings/vmlDrawing10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29.bin"/><Relationship Id="rId4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tags" Target="../tags/tag267.xml"/><Relationship Id="rId7" Type="http://schemas.openxmlformats.org/officeDocument/2006/relationships/image" Target="../media/image16.png"/><Relationship Id="rId2" Type="http://schemas.openxmlformats.org/officeDocument/2006/relationships/tags" Target="../tags/tag266.xml"/><Relationship Id="rId1" Type="http://schemas.openxmlformats.org/officeDocument/2006/relationships/vmlDrawing" Target="../drawings/vmlDrawing10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30.bin"/><Relationship Id="rId4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tags" Target="../tags/tag269.xml"/><Relationship Id="rId7" Type="http://schemas.openxmlformats.org/officeDocument/2006/relationships/image" Target="../media/image8.png"/><Relationship Id="rId2" Type="http://schemas.openxmlformats.org/officeDocument/2006/relationships/tags" Target="../tags/tag268.xml"/><Relationship Id="rId1" Type="http://schemas.openxmlformats.org/officeDocument/2006/relationships/vmlDrawing" Target="../drawings/vmlDrawing10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31.bin"/><Relationship Id="rId4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7" Type="http://schemas.openxmlformats.org/officeDocument/2006/relationships/image" Target="../media/image16.png"/><Relationship Id="rId2" Type="http://schemas.openxmlformats.org/officeDocument/2006/relationships/tags" Target="../tags/tag270.xml"/><Relationship Id="rId1" Type="http://schemas.openxmlformats.org/officeDocument/2006/relationships/vmlDrawing" Target="../drawings/vmlDrawing10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32.bin"/><Relationship Id="rId4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73.xml"/><Relationship Id="rId7" Type="http://schemas.openxmlformats.org/officeDocument/2006/relationships/oleObject" Target="../embeddings/oleObject133.bin"/><Relationship Id="rId2" Type="http://schemas.openxmlformats.org/officeDocument/2006/relationships/tags" Target="../tags/tag272.xml"/><Relationship Id="rId1" Type="http://schemas.openxmlformats.org/officeDocument/2006/relationships/vmlDrawing" Target="../drawings/vmlDrawing107.v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75.xml"/><Relationship Id="rId10" Type="http://schemas.openxmlformats.org/officeDocument/2006/relationships/image" Target="../media/image4.emf"/><Relationship Id="rId4" Type="http://schemas.openxmlformats.org/officeDocument/2006/relationships/tags" Target="../tags/tag274.xml"/><Relationship Id="rId9" Type="http://schemas.openxmlformats.org/officeDocument/2006/relationships/oleObject" Target="../embeddings/oleObject134.bin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tags" Target="../tags/tag277.xml"/><Relationship Id="rId2" Type="http://schemas.openxmlformats.org/officeDocument/2006/relationships/tags" Target="../tags/tag276.xml"/><Relationship Id="rId1" Type="http://schemas.openxmlformats.org/officeDocument/2006/relationships/vmlDrawing" Target="../drawings/vmlDrawing10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35.bin"/><Relationship Id="rId4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tags" Target="../tags/tag279.xml"/><Relationship Id="rId2" Type="http://schemas.openxmlformats.org/officeDocument/2006/relationships/tags" Target="../tags/tag278.xml"/><Relationship Id="rId1" Type="http://schemas.openxmlformats.org/officeDocument/2006/relationships/vmlDrawing" Target="../drawings/vmlDrawing10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6.bin"/><Relationship Id="rId4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image" Target="../media/image8.png"/><Relationship Id="rId2" Type="http://schemas.openxmlformats.org/officeDocument/2006/relationships/tags" Target="../tags/tag25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Master" Target="../slideMasters/slideMaster3.xml"/><Relationship Id="rId7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2" Type="http://schemas.openxmlformats.org/officeDocument/2006/relationships/tags" Target="../tags/tag280.xml"/><Relationship Id="rId1" Type="http://schemas.openxmlformats.org/officeDocument/2006/relationships/vmlDrawing" Target="../drawings/vmlDrawing110.vml"/><Relationship Id="rId6" Type="http://schemas.openxmlformats.org/officeDocument/2006/relationships/image" Target="../media/image17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37.bin"/></Relationships>
</file>

<file path=ppt/slideLayouts/_rels/slideLayout1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Master" Target="../slideMasters/slideMaster3.xml"/><Relationship Id="rId7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2" Type="http://schemas.openxmlformats.org/officeDocument/2006/relationships/tags" Target="../tags/tag281.xml"/><Relationship Id="rId1" Type="http://schemas.openxmlformats.org/officeDocument/2006/relationships/vmlDrawing" Target="../drawings/vmlDrawing111.vml"/><Relationship Id="rId6" Type="http://schemas.openxmlformats.org/officeDocument/2006/relationships/image" Target="../media/image17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38.bin"/><Relationship Id="rId9" Type="http://schemas.openxmlformats.org/officeDocument/2006/relationships/image" Target="../media/image19.jpeg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vmlDrawing" Target="../drawings/vmlDrawing1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9.bin"/><Relationship Id="rId4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85.xml"/><Relationship Id="rId7" Type="http://schemas.openxmlformats.org/officeDocument/2006/relationships/oleObject" Target="../embeddings/oleObject140.bin"/><Relationship Id="rId2" Type="http://schemas.openxmlformats.org/officeDocument/2006/relationships/tags" Target="../tags/tag284.xml"/><Relationship Id="rId1" Type="http://schemas.openxmlformats.org/officeDocument/2006/relationships/vmlDrawing" Target="../drawings/vmlDrawing113.vml"/><Relationship Id="rId6" Type="http://schemas.openxmlformats.org/officeDocument/2006/relationships/slideMaster" Target="../slideMasters/slideMaster3.xml"/><Relationship Id="rId11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5" Type="http://schemas.openxmlformats.org/officeDocument/2006/relationships/tags" Target="../tags/tag287.xml"/><Relationship Id="rId10" Type="http://schemas.openxmlformats.org/officeDocument/2006/relationships/image" Target="../media/image5.emf"/><Relationship Id="rId4" Type="http://schemas.openxmlformats.org/officeDocument/2006/relationships/tags" Target="../tags/tag286.xml"/><Relationship Id="rId9" Type="http://schemas.openxmlformats.org/officeDocument/2006/relationships/oleObject" Target="../embeddings/oleObject141.bin"/></Relationships>
</file>

<file path=ppt/slideLayouts/_rels/slideLayout1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89.xml"/><Relationship Id="rId7" Type="http://schemas.openxmlformats.org/officeDocument/2006/relationships/oleObject" Target="../embeddings/oleObject142.bin"/><Relationship Id="rId2" Type="http://schemas.openxmlformats.org/officeDocument/2006/relationships/tags" Target="../tags/tag288.xml"/><Relationship Id="rId1" Type="http://schemas.openxmlformats.org/officeDocument/2006/relationships/vmlDrawing" Target="../drawings/vmlDrawing114.v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91.xml"/><Relationship Id="rId10" Type="http://schemas.openxmlformats.org/officeDocument/2006/relationships/image" Target="../media/image4.emf"/><Relationship Id="rId4" Type="http://schemas.openxmlformats.org/officeDocument/2006/relationships/tags" Target="../tags/tag290.xml"/><Relationship Id="rId9" Type="http://schemas.openxmlformats.org/officeDocument/2006/relationships/oleObject" Target="../embeddings/oleObject143.bin"/></Relationships>
</file>

<file path=ppt/slideLayouts/_rels/slideLayout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93.xml"/><Relationship Id="rId7" Type="http://schemas.openxmlformats.org/officeDocument/2006/relationships/oleObject" Target="../embeddings/oleObject144.bin"/><Relationship Id="rId2" Type="http://schemas.openxmlformats.org/officeDocument/2006/relationships/tags" Target="../tags/tag292.xml"/><Relationship Id="rId1" Type="http://schemas.openxmlformats.org/officeDocument/2006/relationships/vmlDrawing" Target="../drawings/vmlDrawing115.v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95.xml"/><Relationship Id="rId10" Type="http://schemas.openxmlformats.org/officeDocument/2006/relationships/image" Target="../media/image4.emf"/><Relationship Id="rId4" Type="http://schemas.openxmlformats.org/officeDocument/2006/relationships/tags" Target="../tags/tag294.xml"/><Relationship Id="rId9" Type="http://schemas.openxmlformats.org/officeDocument/2006/relationships/oleObject" Target="../embeddings/oleObject145.bin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vmlDrawing" Target="../drawings/vmlDrawing1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6.bin"/><Relationship Id="rId4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" Type="http://schemas.openxmlformats.org/officeDocument/2006/relationships/vmlDrawing" Target="../drawings/vmlDrawing1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7.bin"/><Relationship Id="rId4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tags" Target="../tags/tag301.xml"/><Relationship Id="rId7" Type="http://schemas.openxmlformats.org/officeDocument/2006/relationships/image" Target="../media/image6.png"/><Relationship Id="rId2" Type="http://schemas.openxmlformats.org/officeDocument/2006/relationships/tags" Target="../tags/tag300.xml"/><Relationship Id="rId1" Type="http://schemas.openxmlformats.org/officeDocument/2006/relationships/vmlDrawing" Target="../drawings/vmlDrawing11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48.bin"/><Relationship Id="rId4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image" Target="../media/image9.png"/><Relationship Id="rId2" Type="http://schemas.openxmlformats.org/officeDocument/2006/relationships/tags" Target="../tags/tag2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tags" Target="../tags/tag303.xml"/><Relationship Id="rId7" Type="http://schemas.openxmlformats.org/officeDocument/2006/relationships/image" Target="../media/image6.png"/><Relationship Id="rId2" Type="http://schemas.openxmlformats.org/officeDocument/2006/relationships/tags" Target="../tags/tag302.xml"/><Relationship Id="rId1" Type="http://schemas.openxmlformats.org/officeDocument/2006/relationships/vmlDrawing" Target="../drawings/vmlDrawing11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49.bin"/><Relationship Id="rId4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tags" Target="../tags/tag305.xml"/><Relationship Id="rId7" Type="http://schemas.openxmlformats.org/officeDocument/2006/relationships/image" Target="../media/image6.png"/><Relationship Id="rId2" Type="http://schemas.openxmlformats.org/officeDocument/2006/relationships/tags" Target="../tags/tag304.xml"/><Relationship Id="rId1" Type="http://schemas.openxmlformats.org/officeDocument/2006/relationships/vmlDrawing" Target="../drawings/vmlDrawing12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50.bin"/><Relationship Id="rId4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tags" Target="../tags/tag307.xml"/><Relationship Id="rId7" Type="http://schemas.openxmlformats.org/officeDocument/2006/relationships/image" Target="../media/image8.png"/><Relationship Id="rId2" Type="http://schemas.openxmlformats.org/officeDocument/2006/relationships/tags" Target="../tags/tag306.xml"/><Relationship Id="rId1" Type="http://schemas.openxmlformats.org/officeDocument/2006/relationships/vmlDrawing" Target="../drawings/vmlDrawing12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51.bin"/><Relationship Id="rId4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tags" Target="../tags/tag309.xml"/><Relationship Id="rId7" Type="http://schemas.openxmlformats.org/officeDocument/2006/relationships/image" Target="../media/image10.png"/><Relationship Id="rId2" Type="http://schemas.openxmlformats.org/officeDocument/2006/relationships/tags" Target="../tags/tag308.xml"/><Relationship Id="rId1" Type="http://schemas.openxmlformats.org/officeDocument/2006/relationships/vmlDrawing" Target="../drawings/vmlDrawing12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52.bin"/><Relationship Id="rId4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tags" Target="../tags/tag311.xml"/><Relationship Id="rId7" Type="http://schemas.openxmlformats.org/officeDocument/2006/relationships/image" Target="../media/image8.png"/><Relationship Id="rId2" Type="http://schemas.openxmlformats.org/officeDocument/2006/relationships/tags" Target="../tags/tag310.xml"/><Relationship Id="rId1" Type="http://schemas.openxmlformats.org/officeDocument/2006/relationships/vmlDrawing" Target="../drawings/vmlDrawing1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3.bin"/><Relationship Id="rId4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image" Target="../media/image8.png"/><Relationship Id="rId2" Type="http://schemas.openxmlformats.org/officeDocument/2006/relationships/tags" Target="../tags/tag29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tags" Target="../tags/tag313.xml"/><Relationship Id="rId7" Type="http://schemas.openxmlformats.org/officeDocument/2006/relationships/image" Target="../media/image8.png"/><Relationship Id="rId2" Type="http://schemas.openxmlformats.org/officeDocument/2006/relationships/tags" Target="../tags/tag312.xml"/><Relationship Id="rId1" Type="http://schemas.openxmlformats.org/officeDocument/2006/relationships/vmlDrawing" Target="../drawings/vmlDrawing12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54.bin"/><Relationship Id="rId4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15.xml"/><Relationship Id="rId7" Type="http://schemas.openxmlformats.org/officeDocument/2006/relationships/oleObject" Target="../embeddings/oleObject155.bin"/><Relationship Id="rId2" Type="http://schemas.openxmlformats.org/officeDocument/2006/relationships/tags" Target="../tags/tag314.xml"/><Relationship Id="rId1" Type="http://schemas.openxmlformats.org/officeDocument/2006/relationships/vmlDrawing" Target="../drawings/vmlDrawing125.v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317.xml"/><Relationship Id="rId10" Type="http://schemas.openxmlformats.org/officeDocument/2006/relationships/image" Target="../media/image4.emf"/><Relationship Id="rId4" Type="http://schemas.openxmlformats.org/officeDocument/2006/relationships/tags" Target="../tags/tag316.xml"/><Relationship Id="rId9" Type="http://schemas.openxmlformats.org/officeDocument/2006/relationships/oleObject" Target="../embeddings/oleObject156.bin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tags" Target="../tags/tag319.xml"/><Relationship Id="rId7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2" Type="http://schemas.openxmlformats.org/officeDocument/2006/relationships/tags" Target="../tags/tag318.xml"/><Relationship Id="rId1" Type="http://schemas.openxmlformats.org/officeDocument/2006/relationships/vmlDrawing" Target="../drawings/vmlDrawing12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7.bin"/><Relationship Id="rId4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9.png"/><Relationship Id="rId2" Type="http://schemas.openxmlformats.org/officeDocument/2006/relationships/tags" Target="../tags/tag3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vmlDrawing" Target="../drawings/vmlDrawing12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8.bin"/><Relationship Id="rId4" Type="http://schemas.openxmlformats.org/officeDocument/2006/relationships/slideMaster" Target="../slideMasters/slideMaster3.xml"/></Relationships>
</file>

<file path=ppt/slideLayouts/_rels/slideLayout1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23.xml"/><Relationship Id="rId7" Type="http://schemas.openxmlformats.org/officeDocument/2006/relationships/oleObject" Target="../embeddings/oleObject159.bin"/><Relationship Id="rId2" Type="http://schemas.openxmlformats.org/officeDocument/2006/relationships/tags" Target="../tags/tag322.xml"/><Relationship Id="rId1" Type="http://schemas.openxmlformats.org/officeDocument/2006/relationships/vmlDrawing" Target="../drawings/vmlDrawing128.v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325.xml"/><Relationship Id="rId4" Type="http://schemas.openxmlformats.org/officeDocument/2006/relationships/tags" Target="../tags/tag324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tags" Target="../tags/tag327.xml"/><Relationship Id="rId7" Type="http://schemas.openxmlformats.org/officeDocument/2006/relationships/image" Target="../media/image1.emf"/><Relationship Id="rId2" Type="http://schemas.openxmlformats.org/officeDocument/2006/relationships/tags" Target="../tags/tag326.xml"/><Relationship Id="rId1" Type="http://schemas.openxmlformats.org/officeDocument/2006/relationships/vmlDrawing" Target="../drawings/vmlDrawing129.vml"/><Relationship Id="rId6" Type="http://schemas.openxmlformats.org/officeDocument/2006/relationships/oleObject" Target="../embeddings/oleObject160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28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tags" Target="../tags/tag330.xml"/><Relationship Id="rId7" Type="http://schemas.openxmlformats.org/officeDocument/2006/relationships/image" Target="../media/image1.emf"/><Relationship Id="rId2" Type="http://schemas.openxmlformats.org/officeDocument/2006/relationships/tags" Target="../tags/tag329.xml"/><Relationship Id="rId1" Type="http://schemas.openxmlformats.org/officeDocument/2006/relationships/vmlDrawing" Target="../drawings/vmlDrawing130.vml"/><Relationship Id="rId6" Type="http://schemas.openxmlformats.org/officeDocument/2006/relationships/oleObject" Target="../embeddings/oleObject161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31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32.xml"/><Relationship Id="rId1" Type="http://schemas.openxmlformats.org/officeDocument/2006/relationships/vmlDrawing" Target="../drawings/vmlDrawing131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2.bin"/></Relationships>
</file>

<file path=ppt/slideLayouts/_rels/slideLayout19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34.xml"/><Relationship Id="rId7" Type="http://schemas.openxmlformats.org/officeDocument/2006/relationships/tags" Target="../tags/tag338.xml"/><Relationship Id="rId2" Type="http://schemas.openxmlformats.org/officeDocument/2006/relationships/tags" Target="../tags/tag333.xml"/><Relationship Id="rId1" Type="http://schemas.openxmlformats.org/officeDocument/2006/relationships/vmlDrawing" Target="../drawings/vmlDrawing132.vml"/><Relationship Id="rId6" Type="http://schemas.openxmlformats.org/officeDocument/2006/relationships/tags" Target="../tags/tag337.xml"/><Relationship Id="rId11" Type="http://schemas.openxmlformats.org/officeDocument/2006/relationships/oleObject" Target="../embeddings/oleObject164.bin"/><Relationship Id="rId5" Type="http://schemas.openxmlformats.org/officeDocument/2006/relationships/tags" Target="../tags/tag336.xml"/><Relationship Id="rId10" Type="http://schemas.openxmlformats.org/officeDocument/2006/relationships/image" Target="../media/image1.emf"/><Relationship Id="rId4" Type="http://schemas.openxmlformats.org/officeDocument/2006/relationships/tags" Target="../tags/tag335.xml"/><Relationship Id="rId9" Type="http://schemas.openxmlformats.org/officeDocument/2006/relationships/oleObject" Target="../embeddings/oleObject163.bin"/></Relationships>
</file>

<file path=ppt/slideLayouts/_rels/slideLayout19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5.bin"/><Relationship Id="rId3" Type="http://schemas.openxmlformats.org/officeDocument/2006/relationships/tags" Target="../tags/tag34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39.xml"/><Relationship Id="rId1" Type="http://schemas.openxmlformats.org/officeDocument/2006/relationships/vmlDrawing" Target="../drawings/vmlDrawing133.vml"/><Relationship Id="rId6" Type="http://schemas.openxmlformats.org/officeDocument/2006/relationships/tags" Target="../tags/tag343.xml"/><Relationship Id="rId5" Type="http://schemas.openxmlformats.org/officeDocument/2006/relationships/tags" Target="../tags/tag342.xml"/><Relationship Id="rId10" Type="http://schemas.openxmlformats.org/officeDocument/2006/relationships/oleObject" Target="../embeddings/oleObject166.bin"/><Relationship Id="rId4" Type="http://schemas.openxmlformats.org/officeDocument/2006/relationships/tags" Target="../tags/tag341.xml"/><Relationship Id="rId9" Type="http://schemas.openxmlformats.org/officeDocument/2006/relationships/image" Target="../media/image1.emf"/></Relationships>
</file>

<file path=ppt/slideLayouts/_rels/slideLayout19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7.bin"/><Relationship Id="rId3" Type="http://schemas.openxmlformats.org/officeDocument/2006/relationships/tags" Target="../tags/tag345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44.xml"/><Relationship Id="rId1" Type="http://schemas.openxmlformats.org/officeDocument/2006/relationships/vmlDrawing" Target="../drawings/vmlDrawing134.vml"/><Relationship Id="rId6" Type="http://schemas.openxmlformats.org/officeDocument/2006/relationships/tags" Target="../tags/tag348.xml"/><Relationship Id="rId5" Type="http://schemas.openxmlformats.org/officeDocument/2006/relationships/tags" Target="../tags/tag347.xml"/><Relationship Id="rId10" Type="http://schemas.openxmlformats.org/officeDocument/2006/relationships/oleObject" Target="../embeddings/oleObject168.bin"/><Relationship Id="rId4" Type="http://schemas.openxmlformats.org/officeDocument/2006/relationships/tags" Target="../tags/tag346.xml"/><Relationship Id="rId9" Type="http://schemas.openxmlformats.org/officeDocument/2006/relationships/image" Target="../media/image1.emf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49.xml"/><Relationship Id="rId1" Type="http://schemas.openxmlformats.org/officeDocument/2006/relationships/vmlDrawing" Target="../drawings/vmlDrawing135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9.bin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50.xml"/><Relationship Id="rId1" Type="http://schemas.openxmlformats.org/officeDocument/2006/relationships/vmlDrawing" Target="../drawings/vmlDrawing136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0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6.xml"/><Relationship Id="rId7" Type="http://schemas.openxmlformats.org/officeDocument/2006/relationships/oleObject" Target="../embeddings/oleObject3.bin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10" Type="http://schemas.openxmlformats.org/officeDocument/2006/relationships/image" Target="../media/image4.emf"/><Relationship Id="rId4" Type="http://schemas.openxmlformats.org/officeDocument/2006/relationships/tags" Target="../tags/tag7.xml"/><Relationship Id="rId9" Type="http://schemas.openxmlformats.org/officeDocument/2006/relationships/oleObject" Target="../embeddings/oleObject4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tags" Target="../tags/tag352.xml"/><Relationship Id="rId2" Type="http://schemas.openxmlformats.org/officeDocument/2006/relationships/tags" Target="../tags/tag351.xml"/><Relationship Id="rId1" Type="http://schemas.openxmlformats.org/officeDocument/2006/relationships/vmlDrawing" Target="../drawings/vmlDrawing13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1.bin"/><Relationship Id="rId4" Type="http://schemas.openxmlformats.org/officeDocument/2006/relationships/slideMaster" Target="../slideMasters/slideMaster3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vmlDrawing" Target="../drawings/vmlDrawing13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2.bin"/><Relationship Id="rId4" Type="http://schemas.openxmlformats.org/officeDocument/2006/relationships/slideMaster" Target="../slideMasters/slideMaster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tags" Target="../tags/tag356.xml"/><Relationship Id="rId2" Type="http://schemas.openxmlformats.org/officeDocument/2006/relationships/tags" Target="../tags/tag355.xml"/><Relationship Id="rId1" Type="http://schemas.openxmlformats.org/officeDocument/2006/relationships/vmlDrawing" Target="../drawings/vmlDrawing13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3.bin"/><Relationship Id="rId4" Type="http://schemas.openxmlformats.org/officeDocument/2006/relationships/slideMaster" Target="../slideMasters/slideMaster3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tags" Target="../tags/tag358.xml"/><Relationship Id="rId2" Type="http://schemas.openxmlformats.org/officeDocument/2006/relationships/tags" Target="../tags/tag357.xml"/><Relationship Id="rId1" Type="http://schemas.openxmlformats.org/officeDocument/2006/relationships/vmlDrawing" Target="../drawings/vmlDrawing14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4.bin"/><Relationship Id="rId4" Type="http://schemas.openxmlformats.org/officeDocument/2006/relationships/slideMaster" Target="../slideMasters/slideMaster3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vmlDrawing" Target="../drawings/vmlDrawing14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5.bin"/><Relationship Id="rId4" Type="http://schemas.openxmlformats.org/officeDocument/2006/relationships/slideMaster" Target="../slideMasters/slideMaster3.xml"/></Relationships>
</file>

<file path=ppt/slideLayouts/_rels/slideLayout2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62.xml"/><Relationship Id="rId7" Type="http://schemas.openxmlformats.org/officeDocument/2006/relationships/oleObject" Target="../embeddings/oleObject176.bin"/><Relationship Id="rId12" Type="http://schemas.openxmlformats.org/officeDocument/2006/relationships/image" Target="http://9F3003E25B23DB80664C183C444E2D54.dms.sberbank.ru/9F3003E25B23DB80664C183C444E2D54-45FDCC9C7560CF35DA88EEE9435DF9FE-DCE4E40318B1612E3940FE82ED48B2DA/1.png" TargetMode="External"/><Relationship Id="rId2" Type="http://schemas.openxmlformats.org/officeDocument/2006/relationships/tags" Target="../tags/tag361.xml"/><Relationship Id="rId1" Type="http://schemas.openxmlformats.org/officeDocument/2006/relationships/vmlDrawing" Target="../drawings/vmlDrawing142.vml"/><Relationship Id="rId6" Type="http://schemas.openxmlformats.org/officeDocument/2006/relationships/slideMaster" Target="../slideMasters/slideMaster3.xml"/><Relationship Id="rId11" Type="http://schemas.openxmlformats.org/officeDocument/2006/relationships/image" Target="http://9F3003E25B23DB80664C183C444E2D54.dms.sberbank.ru/9F3003E25B23DB80664C183C444E2D54-45FDCC9C7560CF35DA88EEE9435DF9FE-9B41346CF31F689632F0AD7F963FED2D/1.png" TargetMode="External"/><Relationship Id="rId5" Type="http://schemas.openxmlformats.org/officeDocument/2006/relationships/tags" Target="../tags/tag364.xml"/><Relationship Id="rId10" Type="http://schemas.openxmlformats.org/officeDocument/2006/relationships/image" Target="../media/image20.emf"/><Relationship Id="rId4" Type="http://schemas.openxmlformats.org/officeDocument/2006/relationships/tags" Target="../tags/tag363.xml"/><Relationship Id="rId9" Type="http://schemas.openxmlformats.org/officeDocument/2006/relationships/oleObject" Target="../embeddings/oleObject177.bin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4.xml"/><Relationship Id="rId7" Type="http://schemas.openxmlformats.org/officeDocument/2006/relationships/oleObject" Target="../embeddings/oleObject17.bin"/><Relationship Id="rId2" Type="http://schemas.openxmlformats.org/officeDocument/2006/relationships/tags" Target="../tags/tag33.xml"/><Relationship Id="rId1" Type="http://schemas.openxmlformats.org/officeDocument/2006/relationships/vmlDrawing" Target="../drawings/vmlDrawing1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6.xml"/><Relationship Id="rId10" Type="http://schemas.openxmlformats.org/officeDocument/2006/relationships/image" Target="../media/image4.emf"/><Relationship Id="rId4" Type="http://schemas.openxmlformats.org/officeDocument/2006/relationships/tags" Target="../tags/tag35.xml"/><Relationship Id="rId9" Type="http://schemas.openxmlformats.org/officeDocument/2006/relationships/oleObject" Target="../embeddings/oleObject18.bin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8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3" Type="http://schemas.openxmlformats.org/officeDocument/2006/relationships/tags" Target="../tags/tag368.xml"/><Relationship Id="rId7" Type="http://schemas.openxmlformats.org/officeDocument/2006/relationships/image" Target="../media/image12.jpeg"/><Relationship Id="rId2" Type="http://schemas.openxmlformats.org/officeDocument/2006/relationships/tags" Target="../tags/tag367.xml"/><Relationship Id="rId1" Type="http://schemas.openxmlformats.org/officeDocument/2006/relationships/vmlDrawing" Target="../drawings/vmlDrawing14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79.bin"/><Relationship Id="rId4" Type="http://schemas.openxmlformats.org/officeDocument/2006/relationships/slideMaster" Target="../slideMasters/slideMaster5.xml"/><Relationship Id="rId9" Type="http://schemas.openxmlformats.org/officeDocument/2006/relationships/image" Target="../media/image13.png"/></Relationships>
</file>

<file path=ppt/slideLayouts/_rels/slideLayout221.xml.rels><?xml version="1.0" encoding="UTF-8" standalone="yes"?>
<Relationships xmlns="http://schemas.openxmlformats.org/package/2006/relationships"><Relationship Id="rId8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3" Type="http://schemas.openxmlformats.org/officeDocument/2006/relationships/tags" Target="../tags/tag370.xml"/><Relationship Id="rId7" Type="http://schemas.openxmlformats.org/officeDocument/2006/relationships/image" Target="../media/image12.jpeg"/><Relationship Id="rId2" Type="http://schemas.openxmlformats.org/officeDocument/2006/relationships/tags" Target="../tags/tag369.xml"/><Relationship Id="rId1" Type="http://schemas.openxmlformats.org/officeDocument/2006/relationships/vmlDrawing" Target="../drawings/vmlDrawing14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80.bin"/><Relationship Id="rId4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72.xml"/><Relationship Id="rId7" Type="http://schemas.openxmlformats.org/officeDocument/2006/relationships/oleObject" Target="../embeddings/oleObject181.bin"/><Relationship Id="rId2" Type="http://schemas.openxmlformats.org/officeDocument/2006/relationships/tags" Target="../tags/tag371.xml"/><Relationship Id="rId1" Type="http://schemas.openxmlformats.org/officeDocument/2006/relationships/vmlDrawing" Target="../drawings/vmlDrawing146.v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374.xml"/><Relationship Id="rId10" Type="http://schemas.openxmlformats.org/officeDocument/2006/relationships/image" Target="../media/image4.emf"/><Relationship Id="rId4" Type="http://schemas.openxmlformats.org/officeDocument/2006/relationships/tags" Target="../tags/tag373.xml"/><Relationship Id="rId9" Type="http://schemas.openxmlformats.org/officeDocument/2006/relationships/oleObject" Target="../embeddings/oleObject182.bin"/></Relationships>
</file>

<file path=ppt/slideLayouts/_rels/slideLayout2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76.xml"/><Relationship Id="rId7" Type="http://schemas.openxmlformats.org/officeDocument/2006/relationships/oleObject" Target="../embeddings/oleObject183.bin"/><Relationship Id="rId2" Type="http://schemas.openxmlformats.org/officeDocument/2006/relationships/tags" Target="../tags/tag375.xml"/><Relationship Id="rId1" Type="http://schemas.openxmlformats.org/officeDocument/2006/relationships/vmlDrawing" Target="../drawings/vmlDrawing147.v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378.xml"/><Relationship Id="rId10" Type="http://schemas.openxmlformats.org/officeDocument/2006/relationships/image" Target="../media/image4.emf"/><Relationship Id="rId4" Type="http://schemas.openxmlformats.org/officeDocument/2006/relationships/tags" Target="../tags/tag377.xml"/><Relationship Id="rId9" Type="http://schemas.openxmlformats.org/officeDocument/2006/relationships/oleObject" Target="../embeddings/oleObject184.bin"/></Relationships>
</file>

<file path=ppt/slideLayouts/_rels/slideLayout2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80.xml"/><Relationship Id="rId7" Type="http://schemas.openxmlformats.org/officeDocument/2006/relationships/oleObject" Target="../embeddings/oleObject185.bin"/><Relationship Id="rId2" Type="http://schemas.openxmlformats.org/officeDocument/2006/relationships/tags" Target="../tags/tag379.xml"/><Relationship Id="rId1" Type="http://schemas.openxmlformats.org/officeDocument/2006/relationships/vmlDrawing" Target="../drawings/vmlDrawing148.vml"/><Relationship Id="rId6" Type="http://schemas.openxmlformats.org/officeDocument/2006/relationships/slideMaster" Target="../slideMasters/slideMaster5.xml"/><Relationship Id="rId11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5" Type="http://schemas.openxmlformats.org/officeDocument/2006/relationships/tags" Target="../tags/tag382.xml"/><Relationship Id="rId10" Type="http://schemas.openxmlformats.org/officeDocument/2006/relationships/image" Target="../media/image4.emf"/><Relationship Id="rId4" Type="http://schemas.openxmlformats.org/officeDocument/2006/relationships/tags" Target="../tags/tag381.xml"/><Relationship Id="rId9" Type="http://schemas.openxmlformats.org/officeDocument/2006/relationships/oleObject" Target="../embeddings/oleObject186.bin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tags" Target="../tags/tag384.xml"/><Relationship Id="rId7" Type="http://schemas.openxmlformats.org/officeDocument/2006/relationships/image" Target="../media/image6.png"/><Relationship Id="rId2" Type="http://schemas.openxmlformats.org/officeDocument/2006/relationships/tags" Target="../tags/tag383.xml"/><Relationship Id="rId1" Type="http://schemas.openxmlformats.org/officeDocument/2006/relationships/vmlDrawing" Target="../drawings/vmlDrawing149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87.bin"/><Relationship Id="rId4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tags" Target="../tags/tag386.xml"/><Relationship Id="rId7" Type="http://schemas.openxmlformats.org/officeDocument/2006/relationships/image" Target="../media/image6.png"/><Relationship Id="rId2" Type="http://schemas.openxmlformats.org/officeDocument/2006/relationships/tags" Target="../tags/tag385.xml"/><Relationship Id="rId1" Type="http://schemas.openxmlformats.org/officeDocument/2006/relationships/vmlDrawing" Target="../drawings/vmlDrawing15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88.bin"/><Relationship Id="rId4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tags" Target="../tags/tag388.xml"/><Relationship Id="rId7" Type="http://schemas.openxmlformats.org/officeDocument/2006/relationships/image" Target="../media/image8.png"/><Relationship Id="rId2" Type="http://schemas.openxmlformats.org/officeDocument/2006/relationships/tags" Target="../tags/tag387.xml"/><Relationship Id="rId1" Type="http://schemas.openxmlformats.org/officeDocument/2006/relationships/vmlDrawing" Target="../drawings/vmlDrawing15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89.bin"/><Relationship Id="rId4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tags" Target="../tags/tag390.xml"/><Relationship Id="rId7" Type="http://schemas.openxmlformats.org/officeDocument/2006/relationships/image" Target="../media/image10.png"/><Relationship Id="rId2" Type="http://schemas.openxmlformats.org/officeDocument/2006/relationships/tags" Target="../tags/tag389.xml"/><Relationship Id="rId1" Type="http://schemas.openxmlformats.org/officeDocument/2006/relationships/vmlDrawing" Target="../drawings/vmlDrawing15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90.bin"/><Relationship Id="rId4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tags" Target="../tags/tag392.xml"/><Relationship Id="rId7" Type="http://schemas.openxmlformats.org/officeDocument/2006/relationships/image" Target="../media/image8.png"/><Relationship Id="rId2" Type="http://schemas.openxmlformats.org/officeDocument/2006/relationships/tags" Target="../tags/tag391.xml"/><Relationship Id="rId1" Type="http://schemas.openxmlformats.org/officeDocument/2006/relationships/vmlDrawing" Target="../drawings/vmlDrawing15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91.bin"/><Relationship Id="rId4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tags" Target="../tags/tag394.xml"/><Relationship Id="rId7" Type="http://schemas.openxmlformats.org/officeDocument/2006/relationships/image" Target="../media/image16.png"/><Relationship Id="rId2" Type="http://schemas.openxmlformats.org/officeDocument/2006/relationships/tags" Target="../tags/tag393.xml"/><Relationship Id="rId1" Type="http://schemas.openxmlformats.org/officeDocument/2006/relationships/vmlDrawing" Target="../drawings/vmlDrawing15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92.bin"/><Relationship Id="rId4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7" Type="http://schemas.openxmlformats.org/officeDocument/2006/relationships/image" Target="../media/image8.png"/><Relationship Id="rId2" Type="http://schemas.openxmlformats.org/officeDocument/2006/relationships/tags" Target="../tags/tag395.xml"/><Relationship Id="rId1" Type="http://schemas.openxmlformats.org/officeDocument/2006/relationships/vmlDrawing" Target="../drawings/vmlDrawing15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93.bin"/><Relationship Id="rId4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tags" Target="../tags/tag398.xml"/><Relationship Id="rId7" Type="http://schemas.openxmlformats.org/officeDocument/2006/relationships/image" Target="../media/image16.png"/><Relationship Id="rId2" Type="http://schemas.openxmlformats.org/officeDocument/2006/relationships/tags" Target="../tags/tag397.xml"/><Relationship Id="rId1" Type="http://schemas.openxmlformats.org/officeDocument/2006/relationships/vmlDrawing" Target="../drawings/vmlDrawing15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94.bin"/><Relationship Id="rId4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00.xml"/><Relationship Id="rId7" Type="http://schemas.openxmlformats.org/officeDocument/2006/relationships/oleObject" Target="../embeddings/oleObject195.bin"/><Relationship Id="rId2" Type="http://schemas.openxmlformats.org/officeDocument/2006/relationships/tags" Target="../tags/tag399.xml"/><Relationship Id="rId1" Type="http://schemas.openxmlformats.org/officeDocument/2006/relationships/vmlDrawing" Target="../drawings/vmlDrawing157.v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402.xml"/><Relationship Id="rId10" Type="http://schemas.openxmlformats.org/officeDocument/2006/relationships/image" Target="../media/image4.emf"/><Relationship Id="rId4" Type="http://schemas.openxmlformats.org/officeDocument/2006/relationships/tags" Target="../tags/tag401.xml"/><Relationship Id="rId9" Type="http://schemas.openxmlformats.org/officeDocument/2006/relationships/oleObject" Target="../embeddings/oleObject196.bin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3" Type="http://schemas.openxmlformats.org/officeDocument/2006/relationships/tags" Target="../tags/tag404.xml"/><Relationship Id="rId2" Type="http://schemas.openxmlformats.org/officeDocument/2006/relationships/tags" Target="../tags/tag403.xml"/><Relationship Id="rId1" Type="http://schemas.openxmlformats.org/officeDocument/2006/relationships/vmlDrawing" Target="../drawings/vmlDrawing15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97.bin"/><Relationship Id="rId4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tags" Target="../tags/tag406.xml"/><Relationship Id="rId2" Type="http://schemas.openxmlformats.org/officeDocument/2006/relationships/tags" Target="../tags/tag405.xml"/><Relationship Id="rId1" Type="http://schemas.openxmlformats.org/officeDocument/2006/relationships/vmlDrawing" Target="../drawings/vmlDrawing15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8.bin"/><Relationship Id="rId4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Master" Target="../slideMasters/slideMaster5.xml"/><Relationship Id="rId7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2" Type="http://schemas.openxmlformats.org/officeDocument/2006/relationships/tags" Target="../tags/tag407.xml"/><Relationship Id="rId1" Type="http://schemas.openxmlformats.org/officeDocument/2006/relationships/vmlDrawing" Target="../drawings/vmlDrawing160.vml"/><Relationship Id="rId6" Type="http://schemas.openxmlformats.org/officeDocument/2006/relationships/image" Target="../media/image17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99.bin"/></Relationships>
</file>

<file path=ppt/slideLayouts/_rels/slideLayout2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Master" Target="../slideMasters/slideMaster5.xml"/><Relationship Id="rId7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2" Type="http://schemas.openxmlformats.org/officeDocument/2006/relationships/tags" Target="../tags/tag408.xml"/><Relationship Id="rId1" Type="http://schemas.openxmlformats.org/officeDocument/2006/relationships/vmlDrawing" Target="../drawings/vmlDrawing161.vml"/><Relationship Id="rId6" Type="http://schemas.openxmlformats.org/officeDocument/2006/relationships/image" Target="../media/image17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00.bin"/><Relationship Id="rId9" Type="http://schemas.openxmlformats.org/officeDocument/2006/relationships/image" Target="../media/image19.jpeg"/></Relationships>
</file>

<file path=ppt/slideLayouts/_rels/slideLayout247.xml.rels><?xml version="1.0" encoding="UTF-8" standalone="yes"?>
<Relationships xmlns="http://schemas.openxmlformats.org/package/2006/relationships"><Relationship Id="rId3" Type="http://schemas.openxmlformats.org/officeDocument/2006/relationships/tags" Target="../tags/tag410.xml"/><Relationship Id="rId2" Type="http://schemas.openxmlformats.org/officeDocument/2006/relationships/tags" Target="../tags/tag409.xml"/><Relationship Id="rId1" Type="http://schemas.openxmlformats.org/officeDocument/2006/relationships/vmlDrawing" Target="../drawings/vmlDrawing16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1.bin"/><Relationship Id="rId4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12.xml"/><Relationship Id="rId7" Type="http://schemas.openxmlformats.org/officeDocument/2006/relationships/oleObject" Target="../embeddings/oleObject202.bin"/><Relationship Id="rId2" Type="http://schemas.openxmlformats.org/officeDocument/2006/relationships/tags" Target="../tags/tag411.xml"/><Relationship Id="rId1" Type="http://schemas.openxmlformats.org/officeDocument/2006/relationships/vmlDrawing" Target="../drawings/vmlDrawing163.vml"/><Relationship Id="rId6" Type="http://schemas.openxmlformats.org/officeDocument/2006/relationships/slideMaster" Target="../slideMasters/slideMaster5.xml"/><Relationship Id="rId11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5" Type="http://schemas.openxmlformats.org/officeDocument/2006/relationships/tags" Target="../tags/tag414.xml"/><Relationship Id="rId10" Type="http://schemas.openxmlformats.org/officeDocument/2006/relationships/image" Target="../media/image5.emf"/><Relationship Id="rId4" Type="http://schemas.openxmlformats.org/officeDocument/2006/relationships/tags" Target="../tags/tag413.xml"/><Relationship Id="rId9" Type="http://schemas.openxmlformats.org/officeDocument/2006/relationships/oleObject" Target="../embeddings/oleObject203.bin"/></Relationships>
</file>

<file path=ppt/slideLayouts/_rels/slideLayout2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16.xml"/><Relationship Id="rId7" Type="http://schemas.openxmlformats.org/officeDocument/2006/relationships/oleObject" Target="../embeddings/oleObject204.bin"/><Relationship Id="rId2" Type="http://schemas.openxmlformats.org/officeDocument/2006/relationships/tags" Target="../tags/tag415.xml"/><Relationship Id="rId1" Type="http://schemas.openxmlformats.org/officeDocument/2006/relationships/vmlDrawing" Target="../drawings/vmlDrawing164.v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418.xml"/><Relationship Id="rId10" Type="http://schemas.openxmlformats.org/officeDocument/2006/relationships/image" Target="../media/image4.emf"/><Relationship Id="rId4" Type="http://schemas.openxmlformats.org/officeDocument/2006/relationships/tags" Target="../tags/tag417.xml"/><Relationship Id="rId9" Type="http://schemas.openxmlformats.org/officeDocument/2006/relationships/oleObject" Target="../embeddings/oleObject205.bin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20.xml"/><Relationship Id="rId7" Type="http://schemas.openxmlformats.org/officeDocument/2006/relationships/oleObject" Target="../embeddings/oleObject206.bin"/><Relationship Id="rId2" Type="http://schemas.openxmlformats.org/officeDocument/2006/relationships/tags" Target="../tags/tag419.xml"/><Relationship Id="rId1" Type="http://schemas.openxmlformats.org/officeDocument/2006/relationships/vmlDrawing" Target="../drawings/vmlDrawing165.v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422.xml"/><Relationship Id="rId10" Type="http://schemas.openxmlformats.org/officeDocument/2006/relationships/image" Target="../media/image4.emf"/><Relationship Id="rId4" Type="http://schemas.openxmlformats.org/officeDocument/2006/relationships/tags" Target="../tags/tag421.xml"/><Relationship Id="rId9" Type="http://schemas.openxmlformats.org/officeDocument/2006/relationships/oleObject" Target="../embeddings/oleObject207.bin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" Type="http://schemas.openxmlformats.org/officeDocument/2006/relationships/vmlDrawing" Target="../drawings/vmlDrawing16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8.bin"/><Relationship Id="rId4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tags" Target="../tags/tag426.xml"/><Relationship Id="rId2" Type="http://schemas.openxmlformats.org/officeDocument/2006/relationships/tags" Target="../tags/tag425.xml"/><Relationship Id="rId1" Type="http://schemas.openxmlformats.org/officeDocument/2006/relationships/vmlDrawing" Target="../drawings/vmlDrawing16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9.bin"/><Relationship Id="rId4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tags" Target="../tags/tag428.xml"/><Relationship Id="rId7" Type="http://schemas.openxmlformats.org/officeDocument/2006/relationships/image" Target="../media/image6.png"/><Relationship Id="rId2" Type="http://schemas.openxmlformats.org/officeDocument/2006/relationships/tags" Target="../tags/tag427.xml"/><Relationship Id="rId1" Type="http://schemas.openxmlformats.org/officeDocument/2006/relationships/vmlDrawing" Target="../drawings/vmlDrawing16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10.bin"/><Relationship Id="rId4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tags" Target="../tags/tag430.xml"/><Relationship Id="rId7" Type="http://schemas.openxmlformats.org/officeDocument/2006/relationships/image" Target="../media/image6.png"/><Relationship Id="rId2" Type="http://schemas.openxmlformats.org/officeDocument/2006/relationships/tags" Target="../tags/tag429.xml"/><Relationship Id="rId1" Type="http://schemas.openxmlformats.org/officeDocument/2006/relationships/vmlDrawing" Target="../drawings/vmlDrawing16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11.bin"/><Relationship Id="rId4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tags" Target="../tags/tag432.xml"/><Relationship Id="rId7" Type="http://schemas.openxmlformats.org/officeDocument/2006/relationships/image" Target="../media/image6.png"/><Relationship Id="rId2" Type="http://schemas.openxmlformats.org/officeDocument/2006/relationships/tags" Target="../tags/tag431.xml"/><Relationship Id="rId1" Type="http://schemas.openxmlformats.org/officeDocument/2006/relationships/vmlDrawing" Target="../drawings/vmlDrawing17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12.bin"/><Relationship Id="rId4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tags" Target="../tags/tag434.xml"/><Relationship Id="rId7" Type="http://schemas.openxmlformats.org/officeDocument/2006/relationships/image" Target="../media/image8.png"/><Relationship Id="rId2" Type="http://schemas.openxmlformats.org/officeDocument/2006/relationships/tags" Target="../tags/tag433.xml"/><Relationship Id="rId1" Type="http://schemas.openxmlformats.org/officeDocument/2006/relationships/vmlDrawing" Target="../drawings/vmlDrawing17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13.bin"/><Relationship Id="rId4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1.bin"/></Relationships>
</file>

<file path=ppt/slideLayouts/_rels/slideLayout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3" Type="http://schemas.openxmlformats.org/officeDocument/2006/relationships/tags" Target="../tags/tag436.xml"/><Relationship Id="rId7" Type="http://schemas.openxmlformats.org/officeDocument/2006/relationships/image" Target="../media/image10.png"/><Relationship Id="rId2" Type="http://schemas.openxmlformats.org/officeDocument/2006/relationships/tags" Target="../tags/tag435.xml"/><Relationship Id="rId1" Type="http://schemas.openxmlformats.org/officeDocument/2006/relationships/vmlDrawing" Target="../drawings/vmlDrawing17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14.bin"/><Relationship Id="rId4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3" Type="http://schemas.openxmlformats.org/officeDocument/2006/relationships/tags" Target="../tags/tag438.xml"/><Relationship Id="rId7" Type="http://schemas.openxmlformats.org/officeDocument/2006/relationships/image" Target="../media/image8.png"/><Relationship Id="rId2" Type="http://schemas.openxmlformats.org/officeDocument/2006/relationships/tags" Target="../tags/tag437.xml"/><Relationship Id="rId1" Type="http://schemas.openxmlformats.org/officeDocument/2006/relationships/vmlDrawing" Target="../drawings/vmlDrawing17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5.bin"/><Relationship Id="rId4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tags" Target="../tags/tag440.xml"/><Relationship Id="rId7" Type="http://schemas.openxmlformats.org/officeDocument/2006/relationships/image" Target="../media/image8.png"/><Relationship Id="rId2" Type="http://schemas.openxmlformats.org/officeDocument/2006/relationships/tags" Target="../tags/tag439.xml"/><Relationship Id="rId1" Type="http://schemas.openxmlformats.org/officeDocument/2006/relationships/vmlDrawing" Target="../drawings/vmlDrawing17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16.bin"/><Relationship Id="rId4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42.xml"/><Relationship Id="rId7" Type="http://schemas.openxmlformats.org/officeDocument/2006/relationships/oleObject" Target="../embeddings/oleObject217.bin"/><Relationship Id="rId2" Type="http://schemas.openxmlformats.org/officeDocument/2006/relationships/tags" Target="../tags/tag441.xml"/><Relationship Id="rId1" Type="http://schemas.openxmlformats.org/officeDocument/2006/relationships/vmlDrawing" Target="../drawings/vmlDrawing175.v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444.xml"/><Relationship Id="rId10" Type="http://schemas.openxmlformats.org/officeDocument/2006/relationships/image" Target="../media/image4.emf"/><Relationship Id="rId4" Type="http://schemas.openxmlformats.org/officeDocument/2006/relationships/tags" Target="../tags/tag443.xml"/><Relationship Id="rId9" Type="http://schemas.openxmlformats.org/officeDocument/2006/relationships/oleObject" Target="../embeddings/oleObject218.bin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3" Type="http://schemas.openxmlformats.org/officeDocument/2006/relationships/tags" Target="../tags/tag446.xml"/><Relationship Id="rId7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2" Type="http://schemas.openxmlformats.org/officeDocument/2006/relationships/tags" Target="../tags/tag445.xml"/><Relationship Id="rId1" Type="http://schemas.openxmlformats.org/officeDocument/2006/relationships/vmlDrawing" Target="../drawings/vmlDrawing17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9.bin"/><Relationship Id="rId4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3" Type="http://schemas.openxmlformats.org/officeDocument/2006/relationships/tags" Target="../tags/tag448.xml"/><Relationship Id="rId2" Type="http://schemas.openxmlformats.org/officeDocument/2006/relationships/tags" Target="../tags/tag447.xml"/><Relationship Id="rId1" Type="http://schemas.openxmlformats.org/officeDocument/2006/relationships/vmlDrawing" Target="../drawings/vmlDrawing17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0.bin"/><Relationship Id="rId4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50.xml"/><Relationship Id="rId7" Type="http://schemas.openxmlformats.org/officeDocument/2006/relationships/oleObject" Target="../embeddings/oleObject221.bin"/><Relationship Id="rId2" Type="http://schemas.openxmlformats.org/officeDocument/2006/relationships/tags" Target="../tags/tag449.xml"/><Relationship Id="rId1" Type="http://schemas.openxmlformats.org/officeDocument/2006/relationships/vmlDrawing" Target="../drawings/vmlDrawing178.v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452.xml"/><Relationship Id="rId4" Type="http://schemas.openxmlformats.org/officeDocument/2006/relationships/tags" Target="../tags/tag451.xml"/></Relationships>
</file>

<file path=ppt/slideLayouts/_rels/slideLayout276.xml.rels><?xml version="1.0" encoding="UTF-8" standalone="yes"?>
<Relationships xmlns="http://schemas.openxmlformats.org/package/2006/relationships"><Relationship Id="rId3" Type="http://schemas.openxmlformats.org/officeDocument/2006/relationships/tags" Target="../tags/tag454.xml"/><Relationship Id="rId7" Type="http://schemas.openxmlformats.org/officeDocument/2006/relationships/image" Target="../media/image1.emf"/><Relationship Id="rId2" Type="http://schemas.openxmlformats.org/officeDocument/2006/relationships/tags" Target="../tags/tag453.xml"/><Relationship Id="rId1" Type="http://schemas.openxmlformats.org/officeDocument/2006/relationships/vmlDrawing" Target="../drawings/vmlDrawing179.vml"/><Relationship Id="rId6" Type="http://schemas.openxmlformats.org/officeDocument/2006/relationships/oleObject" Target="../embeddings/oleObject222.bin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455.xml"/></Relationships>
</file>

<file path=ppt/slideLayouts/_rels/slideLayout277.xml.rels><?xml version="1.0" encoding="UTF-8" standalone="yes"?>
<Relationships xmlns="http://schemas.openxmlformats.org/package/2006/relationships"><Relationship Id="rId3" Type="http://schemas.openxmlformats.org/officeDocument/2006/relationships/tags" Target="../tags/tag457.xml"/><Relationship Id="rId7" Type="http://schemas.openxmlformats.org/officeDocument/2006/relationships/image" Target="../media/image1.emf"/><Relationship Id="rId2" Type="http://schemas.openxmlformats.org/officeDocument/2006/relationships/tags" Target="../tags/tag456.xml"/><Relationship Id="rId1" Type="http://schemas.openxmlformats.org/officeDocument/2006/relationships/vmlDrawing" Target="../drawings/vmlDrawing180.vml"/><Relationship Id="rId6" Type="http://schemas.openxmlformats.org/officeDocument/2006/relationships/oleObject" Target="../embeddings/oleObject223.bin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458.xml"/></Relationships>
</file>

<file path=ppt/slideLayouts/_rels/slideLayout2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59.xml"/><Relationship Id="rId1" Type="http://schemas.openxmlformats.org/officeDocument/2006/relationships/vmlDrawing" Target="../drawings/vmlDrawing181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4.bin"/></Relationships>
</file>

<file path=ppt/slideLayouts/_rels/slideLayout27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461.xml"/><Relationship Id="rId7" Type="http://schemas.openxmlformats.org/officeDocument/2006/relationships/tags" Target="../tags/tag465.xml"/><Relationship Id="rId2" Type="http://schemas.openxmlformats.org/officeDocument/2006/relationships/tags" Target="../tags/tag460.xml"/><Relationship Id="rId1" Type="http://schemas.openxmlformats.org/officeDocument/2006/relationships/vmlDrawing" Target="../drawings/vmlDrawing182.vml"/><Relationship Id="rId6" Type="http://schemas.openxmlformats.org/officeDocument/2006/relationships/tags" Target="../tags/tag464.xml"/><Relationship Id="rId11" Type="http://schemas.openxmlformats.org/officeDocument/2006/relationships/oleObject" Target="../embeddings/oleObject226.bin"/><Relationship Id="rId5" Type="http://schemas.openxmlformats.org/officeDocument/2006/relationships/tags" Target="../tags/tag463.xml"/><Relationship Id="rId10" Type="http://schemas.openxmlformats.org/officeDocument/2006/relationships/image" Target="../media/image1.emf"/><Relationship Id="rId4" Type="http://schemas.openxmlformats.org/officeDocument/2006/relationships/tags" Target="../tags/tag462.xml"/><Relationship Id="rId9" Type="http://schemas.openxmlformats.org/officeDocument/2006/relationships/oleObject" Target="../embeddings/oleObject225.bin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5.xml"/><Relationship Id="rId7" Type="http://schemas.openxmlformats.org/officeDocument/2006/relationships/oleObject" Target="../embeddings/oleObject23.bin"/><Relationship Id="rId2" Type="http://schemas.openxmlformats.org/officeDocument/2006/relationships/tags" Target="../tags/tag44.xml"/><Relationship Id="rId1" Type="http://schemas.openxmlformats.org/officeDocument/2006/relationships/vmlDrawing" Target="../drawings/vmlDrawing19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7.xml"/><Relationship Id="rId10" Type="http://schemas.openxmlformats.org/officeDocument/2006/relationships/image" Target="../media/image5.emf"/><Relationship Id="rId4" Type="http://schemas.openxmlformats.org/officeDocument/2006/relationships/tags" Target="../tags/tag46.xml"/><Relationship Id="rId9" Type="http://schemas.openxmlformats.org/officeDocument/2006/relationships/oleObject" Target="../embeddings/oleObject24.bin"/></Relationships>
</file>

<file path=ppt/slideLayouts/_rels/slideLayout28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7.bin"/><Relationship Id="rId3" Type="http://schemas.openxmlformats.org/officeDocument/2006/relationships/tags" Target="../tags/tag467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466.xml"/><Relationship Id="rId1" Type="http://schemas.openxmlformats.org/officeDocument/2006/relationships/vmlDrawing" Target="../drawings/vmlDrawing183.vml"/><Relationship Id="rId6" Type="http://schemas.openxmlformats.org/officeDocument/2006/relationships/tags" Target="../tags/tag470.xml"/><Relationship Id="rId5" Type="http://schemas.openxmlformats.org/officeDocument/2006/relationships/tags" Target="../tags/tag469.xml"/><Relationship Id="rId10" Type="http://schemas.openxmlformats.org/officeDocument/2006/relationships/oleObject" Target="../embeddings/oleObject228.bin"/><Relationship Id="rId4" Type="http://schemas.openxmlformats.org/officeDocument/2006/relationships/tags" Target="../tags/tag468.xml"/><Relationship Id="rId9" Type="http://schemas.openxmlformats.org/officeDocument/2006/relationships/image" Target="../media/image1.emf"/></Relationships>
</file>

<file path=ppt/slideLayouts/_rels/slideLayout28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9.bin"/><Relationship Id="rId3" Type="http://schemas.openxmlformats.org/officeDocument/2006/relationships/tags" Target="../tags/tag472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471.xml"/><Relationship Id="rId1" Type="http://schemas.openxmlformats.org/officeDocument/2006/relationships/vmlDrawing" Target="../drawings/vmlDrawing184.vml"/><Relationship Id="rId6" Type="http://schemas.openxmlformats.org/officeDocument/2006/relationships/tags" Target="../tags/tag475.xml"/><Relationship Id="rId5" Type="http://schemas.openxmlformats.org/officeDocument/2006/relationships/tags" Target="../tags/tag474.xml"/><Relationship Id="rId10" Type="http://schemas.openxmlformats.org/officeDocument/2006/relationships/oleObject" Target="../embeddings/oleObject230.bin"/><Relationship Id="rId4" Type="http://schemas.openxmlformats.org/officeDocument/2006/relationships/tags" Target="../tags/tag473.xml"/><Relationship Id="rId9" Type="http://schemas.openxmlformats.org/officeDocument/2006/relationships/image" Target="../media/image1.emf"/></Relationships>
</file>

<file path=ppt/slideLayouts/_rels/slideLayout2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76.xml"/><Relationship Id="rId1" Type="http://schemas.openxmlformats.org/officeDocument/2006/relationships/vmlDrawing" Target="../drawings/vmlDrawing185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1.bin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77.xml"/><Relationship Id="rId1" Type="http://schemas.openxmlformats.org/officeDocument/2006/relationships/vmlDrawing" Target="../drawings/vmlDrawing186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2.bin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3" Type="http://schemas.openxmlformats.org/officeDocument/2006/relationships/tags" Target="../tags/tag479.xml"/><Relationship Id="rId2" Type="http://schemas.openxmlformats.org/officeDocument/2006/relationships/tags" Target="../tags/tag478.xml"/><Relationship Id="rId1" Type="http://schemas.openxmlformats.org/officeDocument/2006/relationships/vmlDrawing" Target="../drawings/vmlDrawing18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3.bin"/><Relationship Id="rId4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9.xml"/><Relationship Id="rId7" Type="http://schemas.openxmlformats.org/officeDocument/2006/relationships/oleObject" Target="../embeddings/oleObject25.bin"/><Relationship Id="rId2" Type="http://schemas.openxmlformats.org/officeDocument/2006/relationships/tags" Target="../tags/tag48.xml"/><Relationship Id="rId1" Type="http://schemas.openxmlformats.org/officeDocument/2006/relationships/vmlDrawing" Target="../drawings/vmlDrawing20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1.xml"/><Relationship Id="rId10" Type="http://schemas.openxmlformats.org/officeDocument/2006/relationships/image" Target="../media/image4.emf"/><Relationship Id="rId4" Type="http://schemas.openxmlformats.org/officeDocument/2006/relationships/tags" Target="../tags/tag50.xml"/><Relationship Id="rId9" Type="http://schemas.openxmlformats.org/officeDocument/2006/relationships/oleObject" Target="../embeddings/oleObject26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0.xml"/><Relationship Id="rId7" Type="http://schemas.openxmlformats.org/officeDocument/2006/relationships/oleObject" Target="../embeddings/oleObject5.bin"/><Relationship Id="rId2" Type="http://schemas.openxmlformats.org/officeDocument/2006/relationships/tags" Target="../tags/tag9.xml"/><Relationship Id="rId1" Type="http://schemas.openxmlformats.org/officeDocument/2006/relationships/vmlDrawing" Target="../drawings/vmlDrawing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10" Type="http://schemas.openxmlformats.org/officeDocument/2006/relationships/image" Target="../media/image4.emf"/><Relationship Id="rId4" Type="http://schemas.openxmlformats.org/officeDocument/2006/relationships/tags" Target="../tags/tag11.xml"/><Relationship Id="rId9" Type="http://schemas.openxmlformats.org/officeDocument/2006/relationships/oleObject" Target="../embeddings/oleObject6.bin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53.xml"/><Relationship Id="rId7" Type="http://schemas.openxmlformats.org/officeDocument/2006/relationships/oleObject" Target="../embeddings/oleObject27.bin"/><Relationship Id="rId2" Type="http://schemas.openxmlformats.org/officeDocument/2006/relationships/tags" Target="../tags/tag52.xml"/><Relationship Id="rId1" Type="http://schemas.openxmlformats.org/officeDocument/2006/relationships/vmlDrawing" Target="../drawings/vmlDrawing21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10" Type="http://schemas.openxmlformats.org/officeDocument/2006/relationships/image" Target="../media/image4.emf"/><Relationship Id="rId4" Type="http://schemas.openxmlformats.org/officeDocument/2006/relationships/tags" Target="../tags/tag54.xml"/><Relationship Id="rId9" Type="http://schemas.openxmlformats.org/officeDocument/2006/relationships/oleObject" Target="../embeddings/oleObject28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9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0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7" Type="http://schemas.openxmlformats.org/officeDocument/2006/relationships/image" Target="../media/image6.png"/><Relationship Id="rId2" Type="http://schemas.openxmlformats.org/officeDocument/2006/relationships/tags" Target="../tags/tag60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1.bin"/><Relationship Id="rId4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7" Type="http://schemas.openxmlformats.org/officeDocument/2006/relationships/image" Target="../media/image6.png"/><Relationship Id="rId2" Type="http://schemas.openxmlformats.org/officeDocument/2006/relationships/tags" Target="../tags/tag6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2.bin"/><Relationship Id="rId4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image" Target="../media/image6.png"/><Relationship Id="rId2" Type="http://schemas.openxmlformats.org/officeDocument/2006/relationships/tags" Target="../tags/tag64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3.bin"/><Relationship Id="rId4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7" Type="http://schemas.openxmlformats.org/officeDocument/2006/relationships/image" Target="../media/image8.png"/><Relationship Id="rId2" Type="http://schemas.openxmlformats.org/officeDocument/2006/relationships/tags" Target="../tags/tag66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4.xml"/><Relationship Id="rId7" Type="http://schemas.openxmlformats.org/officeDocument/2006/relationships/oleObject" Target="../embeddings/oleObject7.bin"/><Relationship Id="rId2" Type="http://schemas.openxmlformats.org/officeDocument/2006/relationships/tags" Target="../tags/tag13.xml"/><Relationship Id="rId1" Type="http://schemas.openxmlformats.org/officeDocument/2006/relationships/vmlDrawing" Target="../drawings/vmlDrawing5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10" Type="http://schemas.openxmlformats.org/officeDocument/2006/relationships/image" Target="../media/image4.emf"/><Relationship Id="rId4" Type="http://schemas.openxmlformats.org/officeDocument/2006/relationships/tags" Target="../tags/tag15.xml"/><Relationship Id="rId9" Type="http://schemas.openxmlformats.org/officeDocument/2006/relationships/oleObject" Target="../embeddings/oleObject8.bin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7" Type="http://schemas.openxmlformats.org/officeDocument/2006/relationships/image" Target="../media/image10.png"/><Relationship Id="rId2" Type="http://schemas.openxmlformats.org/officeDocument/2006/relationships/tags" Target="../tags/tag68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5.bin"/><Relationship Id="rId4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7" Type="http://schemas.openxmlformats.org/officeDocument/2006/relationships/image" Target="../media/image8.png"/><Relationship Id="rId2" Type="http://schemas.openxmlformats.org/officeDocument/2006/relationships/tags" Target="../tags/tag70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6.bin"/><Relationship Id="rId4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7" Type="http://schemas.openxmlformats.org/officeDocument/2006/relationships/image" Target="../media/image8.png"/><Relationship Id="rId2" Type="http://schemas.openxmlformats.org/officeDocument/2006/relationships/tags" Target="../tags/tag7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7.bin"/><Relationship Id="rId4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5.xml"/><Relationship Id="rId7" Type="http://schemas.openxmlformats.org/officeDocument/2006/relationships/oleObject" Target="../embeddings/oleObject38.bin"/><Relationship Id="rId2" Type="http://schemas.openxmlformats.org/officeDocument/2006/relationships/tags" Target="../tags/tag74.xml"/><Relationship Id="rId1" Type="http://schemas.openxmlformats.org/officeDocument/2006/relationships/vmlDrawing" Target="../drawings/vmlDrawing31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7.xml"/><Relationship Id="rId10" Type="http://schemas.openxmlformats.org/officeDocument/2006/relationships/image" Target="../media/image4.emf"/><Relationship Id="rId4" Type="http://schemas.openxmlformats.org/officeDocument/2006/relationships/tags" Target="../tags/tag76.xml"/><Relationship Id="rId9" Type="http://schemas.openxmlformats.org/officeDocument/2006/relationships/oleObject" Target="../embeddings/oleObject39.bin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0.bin"/><Relationship Id="rId4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1.bin"/><Relationship Id="rId4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83.xml"/><Relationship Id="rId7" Type="http://schemas.openxmlformats.org/officeDocument/2006/relationships/oleObject" Target="../embeddings/oleObject42.bin"/><Relationship Id="rId2" Type="http://schemas.openxmlformats.org/officeDocument/2006/relationships/tags" Target="../tags/tag82.xml"/><Relationship Id="rId1" Type="http://schemas.openxmlformats.org/officeDocument/2006/relationships/vmlDrawing" Target="../drawings/vmlDrawing3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7" Type="http://schemas.openxmlformats.org/officeDocument/2006/relationships/image" Target="../media/image1.emf"/><Relationship Id="rId2" Type="http://schemas.openxmlformats.org/officeDocument/2006/relationships/tags" Target="../tags/tag86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4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8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7" Type="http://schemas.openxmlformats.org/officeDocument/2006/relationships/image" Target="../media/image1.emf"/><Relationship Id="rId2" Type="http://schemas.openxmlformats.org/officeDocument/2006/relationships/tags" Target="../tags/tag89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4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5.bin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vmlDrawing" Target="../drawings/vmlDrawing38.vml"/><Relationship Id="rId6" Type="http://schemas.openxmlformats.org/officeDocument/2006/relationships/tags" Target="../tags/tag97.xml"/><Relationship Id="rId11" Type="http://schemas.openxmlformats.org/officeDocument/2006/relationships/oleObject" Target="../embeddings/oleObject47.bin"/><Relationship Id="rId5" Type="http://schemas.openxmlformats.org/officeDocument/2006/relationships/tags" Target="../tags/tag96.xml"/><Relationship Id="rId10" Type="http://schemas.openxmlformats.org/officeDocument/2006/relationships/image" Target="../media/image1.emf"/><Relationship Id="rId4" Type="http://schemas.openxmlformats.org/officeDocument/2006/relationships/tags" Target="../tags/tag95.xml"/><Relationship Id="rId9" Type="http://schemas.openxmlformats.org/officeDocument/2006/relationships/oleObject" Target="../embeddings/oleObject46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tags" Target="../tags/tag10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99.xml"/><Relationship Id="rId1" Type="http://schemas.openxmlformats.org/officeDocument/2006/relationships/vmlDrawing" Target="../drawings/vmlDrawing39.v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10" Type="http://schemas.openxmlformats.org/officeDocument/2006/relationships/oleObject" Target="../embeddings/oleObject49.bin"/><Relationship Id="rId4" Type="http://schemas.openxmlformats.org/officeDocument/2006/relationships/tags" Target="../tags/tag101.xml"/><Relationship Id="rId9" Type="http://schemas.openxmlformats.org/officeDocument/2006/relationships/image" Target="../media/image1.emf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3" Type="http://schemas.openxmlformats.org/officeDocument/2006/relationships/tags" Target="../tags/tag10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04.xml"/><Relationship Id="rId1" Type="http://schemas.openxmlformats.org/officeDocument/2006/relationships/vmlDrawing" Target="../drawings/vmlDrawing40.v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10" Type="http://schemas.openxmlformats.org/officeDocument/2006/relationships/oleObject" Target="../embeddings/oleObject51.bin"/><Relationship Id="rId4" Type="http://schemas.openxmlformats.org/officeDocument/2006/relationships/tags" Target="../tags/tag106.xml"/><Relationship Id="rId9" Type="http://schemas.openxmlformats.org/officeDocument/2006/relationships/image" Target="../media/image1.emf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9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2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0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3.bin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3" Type="http://schemas.openxmlformats.org/officeDocument/2006/relationships/tags" Target="../tags/tag114.xml"/><Relationship Id="rId7" Type="http://schemas.openxmlformats.org/officeDocument/2006/relationships/image" Target="../media/image12.jpeg"/><Relationship Id="rId2" Type="http://schemas.openxmlformats.org/officeDocument/2006/relationships/tags" Target="../tags/tag113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55.bin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13.png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3" Type="http://schemas.openxmlformats.org/officeDocument/2006/relationships/tags" Target="../tags/tag116.xml"/><Relationship Id="rId7" Type="http://schemas.openxmlformats.org/officeDocument/2006/relationships/image" Target="../media/image12.jpeg"/><Relationship Id="rId2" Type="http://schemas.openxmlformats.org/officeDocument/2006/relationships/tags" Target="../tags/tag115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56.bin"/><Relationship Id="rId4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18.xml"/><Relationship Id="rId7" Type="http://schemas.openxmlformats.org/officeDocument/2006/relationships/oleObject" Target="../embeddings/oleObject57.bin"/><Relationship Id="rId2" Type="http://schemas.openxmlformats.org/officeDocument/2006/relationships/tags" Target="../tags/tag117.xml"/><Relationship Id="rId1" Type="http://schemas.openxmlformats.org/officeDocument/2006/relationships/vmlDrawing" Target="../drawings/vmlDrawing46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0.xml"/><Relationship Id="rId10" Type="http://schemas.openxmlformats.org/officeDocument/2006/relationships/image" Target="../media/image4.emf"/><Relationship Id="rId4" Type="http://schemas.openxmlformats.org/officeDocument/2006/relationships/tags" Target="../tags/tag119.xml"/><Relationship Id="rId9" Type="http://schemas.openxmlformats.org/officeDocument/2006/relationships/oleObject" Target="../embeddings/oleObject58.bin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22.xml"/><Relationship Id="rId7" Type="http://schemas.openxmlformats.org/officeDocument/2006/relationships/oleObject" Target="../embeddings/oleObject59.bin"/><Relationship Id="rId2" Type="http://schemas.openxmlformats.org/officeDocument/2006/relationships/tags" Target="../tags/tag121.xml"/><Relationship Id="rId1" Type="http://schemas.openxmlformats.org/officeDocument/2006/relationships/vmlDrawing" Target="../drawings/vmlDrawing47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10" Type="http://schemas.openxmlformats.org/officeDocument/2006/relationships/image" Target="../media/image4.emf"/><Relationship Id="rId4" Type="http://schemas.openxmlformats.org/officeDocument/2006/relationships/tags" Target="../tags/tag123.xml"/><Relationship Id="rId9" Type="http://schemas.openxmlformats.org/officeDocument/2006/relationships/oleObject" Target="../embeddings/oleObject60.bin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26.xml"/><Relationship Id="rId7" Type="http://schemas.openxmlformats.org/officeDocument/2006/relationships/oleObject" Target="../embeddings/oleObject61.bin"/><Relationship Id="rId2" Type="http://schemas.openxmlformats.org/officeDocument/2006/relationships/tags" Target="../tags/tag125.xml"/><Relationship Id="rId1" Type="http://schemas.openxmlformats.org/officeDocument/2006/relationships/vmlDrawing" Target="../drawings/vmlDrawing48.vml"/><Relationship Id="rId6" Type="http://schemas.openxmlformats.org/officeDocument/2006/relationships/slideMaster" Target="../slideMasters/slideMaster2.xml"/><Relationship Id="rId11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5" Type="http://schemas.openxmlformats.org/officeDocument/2006/relationships/tags" Target="../tags/tag128.xml"/><Relationship Id="rId10" Type="http://schemas.openxmlformats.org/officeDocument/2006/relationships/image" Target="../media/image4.emf"/><Relationship Id="rId4" Type="http://schemas.openxmlformats.org/officeDocument/2006/relationships/tags" Target="../tags/tag127.xml"/><Relationship Id="rId9" Type="http://schemas.openxmlformats.org/officeDocument/2006/relationships/oleObject" Target="../embeddings/oleObject62.bin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6.png"/><Relationship Id="rId2" Type="http://schemas.openxmlformats.org/officeDocument/2006/relationships/tags" Target="../tags/tag1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7" Type="http://schemas.openxmlformats.org/officeDocument/2006/relationships/image" Target="../media/image6.png"/><Relationship Id="rId2" Type="http://schemas.openxmlformats.org/officeDocument/2006/relationships/tags" Target="../tags/tag129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63.bin"/><Relationship Id="rId4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7" Type="http://schemas.openxmlformats.org/officeDocument/2006/relationships/image" Target="../media/image6.png"/><Relationship Id="rId2" Type="http://schemas.openxmlformats.org/officeDocument/2006/relationships/tags" Target="../tags/tag131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4.bin"/><Relationship Id="rId4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7" Type="http://schemas.openxmlformats.org/officeDocument/2006/relationships/image" Target="../media/image8.png"/><Relationship Id="rId2" Type="http://schemas.openxmlformats.org/officeDocument/2006/relationships/tags" Target="../tags/tag133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5.bin"/><Relationship Id="rId4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7" Type="http://schemas.openxmlformats.org/officeDocument/2006/relationships/image" Target="../media/image10.png"/><Relationship Id="rId2" Type="http://schemas.openxmlformats.org/officeDocument/2006/relationships/tags" Target="../tags/tag135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6.bin"/><Relationship Id="rId4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7" Type="http://schemas.openxmlformats.org/officeDocument/2006/relationships/image" Target="../media/image8.png"/><Relationship Id="rId2" Type="http://schemas.openxmlformats.org/officeDocument/2006/relationships/tags" Target="../tags/tag137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7.bin"/><Relationship Id="rId4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6.png"/><Relationship Id="rId2" Type="http://schemas.openxmlformats.org/officeDocument/2006/relationships/tags" Target="../tags/tag1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7" Type="http://schemas.openxmlformats.org/officeDocument/2006/relationships/image" Target="../media/image16.png"/><Relationship Id="rId2" Type="http://schemas.openxmlformats.org/officeDocument/2006/relationships/tags" Target="../tags/tag139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8.bin"/><Relationship Id="rId4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7" Type="http://schemas.openxmlformats.org/officeDocument/2006/relationships/image" Target="../media/image8.png"/><Relationship Id="rId2" Type="http://schemas.openxmlformats.org/officeDocument/2006/relationships/tags" Target="../tags/tag141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9.bin"/><Relationship Id="rId4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7" Type="http://schemas.openxmlformats.org/officeDocument/2006/relationships/image" Target="../media/image16.png"/><Relationship Id="rId2" Type="http://schemas.openxmlformats.org/officeDocument/2006/relationships/tags" Target="../tags/tag143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70.bin"/><Relationship Id="rId4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46.xml"/><Relationship Id="rId7" Type="http://schemas.openxmlformats.org/officeDocument/2006/relationships/oleObject" Target="../embeddings/oleObject71.bin"/><Relationship Id="rId2" Type="http://schemas.openxmlformats.org/officeDocument/2006/relationships/tags" Target="../tags/tag145.xml"/><Relationship Id="rId1" Type="http://schemas.openxmlformats.org/officeDocument/2006/relationships/vmlDrawing" Target="../drawings/vmlDrawing57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8.xml"/><Relationship Id="rId10" Type="http://schemas.openxmlformats.org/officeDocument/2006/relationships/image" Target="../media/image4.emf"/><Relationship Id="rId4" Type="http://schemas.openxmlformats.org/officeDocument/2006/relationships/tags" Target="../tags/tag147.xml"/><Relationship Id="rId9" Type="http://schemas.openxmlformats.org/officeDocument/2006/relationships/oleObject" Target="../embeddings/oleObject72.bin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73.bin"/><Relationship Id="rId4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4.bin"/><Relationship Id="rId4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Master" Target="../slideMasters/slideMaster2.xml"/><Relationship Id="rId7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2" Type="http://schemas.openxmlformats.org/officeDocument/2006/relationships/tags" Target="../tags/tag153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17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75.bin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Master" Target="../slideMasters/slideMaster2.xml"/><Relationship Id="rId7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2" Type="http://schemas.openxmlformats.org/officeDocument/2006/relationships/tags" Target="../tags/tag154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17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76.bin"/><Relationship Id="rId9" Type="http://schemas.openxmlformats.org/officeDocument/2006/relationships/image" Target="../media/image19.jpe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7.bin"/><Relationship Id="rId4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58.xml"/><Relationship Id="rId7" Type="http://schemas.openxmlformats.org/officeDocument/2006/relationships/oleObject" Target="../embeddings/oleObject78.bin"/><Relationship Id="rId2" Type="http://schemas.openxmlformats.org/officeDocument/2006/relationships/tags" Target="../tags/tag157.xml"/><Relationship Id="rId1" Type="http://schemas.openxmlformats.org/officeDocument/2006/relationships/vmlDrawing" Target="../drawings/vmlDrawing63.vml"/><Relationship Id="rId6" Type="http://schemas.openxmlformats.org/officeDocument/2006/relationships/slideMaster" Target="../slideMasters/slideMaster2.xml"/><Relationship Id="rId11" Type="http://schemas.openxmlformats.org/officeDocument/2006/relationships/image" Target="http://D4AD938DC65031E21AF9EE0463C292AD.dms.sberbank.ru/D4AD938DC65031E21AF9EE0463C292AD-45FDCC9C7560CF35DA88EEE9435DF9FE-059EB227FE4DBB45BC02484443552864/1.png" TargetMode="External"/><Relationship Id="rId5" Type="http://schemas.openxmlformats.org/officeDocument/2006/relationships/tags" Target="../tags/tag160.xml"/><Relationship Id="rId10" Type="http://schemas.openxmlformats.org/officeDocument/2006/relationships/image" Target="../media/image5.emf"/><Relationship Id="rId4" Type="http://schemas.openxmlformats.org/officeDocument/2006/relationships/tags" Target="../tags/tag159.xml"/><Relationship Id="rId9" Type="http://schemas.openxmlformats.org/officeDocument/2006/relationships/oleObject" Target="../embeddings/oleObject79.bin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62.xml"/><Relationship Id="rId7" Type="http://schemas.openxmlformats.org/officeDocument/2006/relationships/oleObject" Target="../embeddings/oleObject80.bin"/><Relationship Id="rId2" Type="http://schemas.openxmlformats.org/officeDocument/2006/relationships/tags" Target="../tags/tag161.xml"/><Relationship Id="rId1" Type="http://schemas.openxmlformats.org/officeDocument/2006/relationships/vmlDrawing" Target="../drawings/vmlDrawing64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4.xml"/><Relationship Id="rId10" Type="http://schemas.openxmlformats.org/officeDocument/2006/relationships/image" Target="../media/image4.emf"/><Relationship Id="rId4" Type="http://schemas.openxmlformats.org/officeDocument/2006/relationships/tags" Target="../tags/tag163.xml"/><Relationship Id="rId9" Type="http://schemas.openxmlformats.org/officeDocument/2006/relationships/oleObject" Target="../embeddings/oleObject81.bin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66.xml"/><Relationship Id="rId7" Type="http://schemas.openxmlformats.org/officeDocument/2006/relationships/oleObject" Target="../embeddings/oleObject82.bin"/><Relationship Id="rId2" Type="http://schemas.openxmlformats.org/officeDocument/2006/relationships/tags" Target="../tags/tag165.xml"/><Relationship Id="rId1" Type="http://schemas.openxmlformats.org/officeDocument/2006/relationships/vmlDrawing" Target="../drawings/vmlDrawing65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8.xml"/><Relationship Id="rId10" Type="http://schemas.openxmlformats.org/officeDocument/2006/relationships/image" Target="../media/image4.emf"/><Relationship Id="rId4" Type="http://schemas.openxmlformats.org/officeDocument/2006/relationships/tags" Target="../tags/tag167.xml"/><Relationship Id="rId9" Type="http://schemas.openxmlformats.org/officeDocument/2006/relationships/oleObject" Target="../embeddings/oleObject83.bin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vmlDrawing" Target="../drawings/vmlDrawing6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4.bin"/><Relationship Id="rId4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tags" Target="../tags/tag172.xml"/><Relationship Id="rId2" Type="http://schemas.openxmlformats.org/officeDocument/2006/relationships/tags" Target="../tags/tag171.xml"/><Relationship Id="rId1" Type="http://schemas.openxmlformats.org/officeDocument/2006/relationships/vmlDrawing" Target="../drawings/vmlDrawing6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5.bin"/><Relationship Id="rId4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7" Type="http://schemas.openxmlformats.org/officeDocument/2006/relationships/image" Target="../media/image6.png"/><Relationship Id="rId2" Type="http://schemas.openxmlformats.org/officeDocument/2006/relationships/tags" Target="../tags/tag173.xml"/><Relationship Id="rId1" Type="http://schemas.openxmlformats.org/officeDocument/2006/relationships/vmlDrawing" Target="../drawings/vmlDrawing6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86.bin"/><Relationship Id="rId4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7" Type="http://schemas.openxmlformats.org/officeDocument/2006/relationships/image" Target="../media/image6.png"/><Relationship Id="rId2" Type="http://schemas.openxmlformats.org/officeDocument/2006/relationships/tags" Target="../tags/tag175.xml"/><Relationship Id="rId1" Type="http://schemas.openxmlformats.org/officeDocument/2006/relationships/vmlDrawing" Target="../drawings/vmlDrawing6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87.bin"/><Relationship Id="rId4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7" Type="http://schemas.openxmlformats.org/officeDocument/2006/relationships/image" Target="../media/image6.png"/><Relationship Id="rId2" Type="http://schemas.openxmlformats.org/officeDocument/2006/relationships/tags" Target="../tags/tag177.xml"/><Relationship Id="rId1" Type="http://schemas.openxmlformats.org/officeDocument/2006/relationships/vmlDrawing" Target="../drawings/vmlDrawing7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88.bin"/><Relationship Id="rId4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388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ct val="93000"/>
              </a:lnSpc>
              <a:defRPr/>
            </a:pPr>
            <a:endParaRPr lang="en-US" sz="3200" b="1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6" name="Picture 9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7"/>
          <a:srcRect r="40509"/>
          <a:stretch>
            <a:fillRect/>
          </a:stretch>
        </p:blipFill>
        <p:spPr bwMode="auto">
          <a:xfrm>
            <a:off x="3265488" y="0"/>
            <a:ext cx="89265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1">
            <a:extLst/>
          </p:cNvPr>
          <p:cNvSpPr/>
          <p:nvPr userDrawn="1"/>
        </p:nvSpPr>
        <p:spPr>
          <a:xfrm>
            <a:off x="4029017" y="0"/>
            <a:ext cx="8162983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95000"/>
                  <a:lumOff val="5000"/>
                  <a:alpha val="0"/>
                </a:schemeClr>
              </a:gs>
              <a:gs pos="13000">
                <a:srgbClr val="FCFFEB">
                  <a:alpha val="72000"/>
                </a:srgbClr>
              </a:gs>
            </a:gsLst>
            <a:lin ang="2700000" scaled="1"/>
            <a:tileRect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8" name="Freeform: Shape 17">
            <a:extLst/>
          </p:cNvPr>
          <p:cNvSpPr/>
          <p:nvPr userDrawn="1"/>
        </p:nvSpPr>
        <p:spPr>
          <a:xfrm flipV="1">
            <a:off x="0" y="0"/>
            <a:ext cx="7167563" cy="6858000"/>
          </a:xfrm>
          <a:custGeom>
            <a:avLst/>
            <a:gdLst>
              <a:gd name="connsiteX0" fmla="*/ 0 w 5823857"/>
              <a:gd name="connsiteY0" fmla="*/ 6858000 h 6858000"/>
              <a:gd name="connsiteX1" fmla="*/ 171007 w 5823857"/>
              <a:gd name="connsiteY1" fmla="*/ 6858000 h 6858000"/>
              <a:gd name="connsiteX2" fmla="*/ 171007 w 5823857"/>
              <a:gd name="connsiteY2" fmla="*/ 6857999 h 6858000"/>
              <a:gd name="connsiteX3" fmla="*/ 3364287 w 5823857"/>
              <a:gd name="connsiteY3" fmla="*/ 6857999 h 6858000"/>
              <a:gd name="connsiteX4" fmla="*/ 3354974 w 5823857"/>
              <a:gd name="connsiteY4" fmla="*/ 6776026 h 6858000"/>
              <a:gd name="connsiteX5" fmla="*/ 3448739 w 5823857"/>
              <a:gd name="connsiteY5" fmla="*/ 5492317 h 6858000"/>
              <a:gd name="connsiteX6" fmla="*/ 5406929 w 5823857"/>
              <a:gd name="connsiteY6" fmla="*/ 2086469 h 6858000"/>
              <a:gd name="connsiteX7" fmla="*/ 5823857 w 5823857"/>
              <a:gd name="connsiteY7" fmla="*/ 1 h 6858000"/>
              <a:gd name="connsiteX8" fmla="*/ 529814 w 5823857"/>
              <a:gd name="connsiteY8" fmla="*/ 1 h 6858000"/>
              <a:gd name="connsiteX9" fmla="*/ 171007 w 5823857"/>
              <a:gd name="connsiteY9" fmla="*/ 1 h 6858000"/>
              <a:gd name="connsiteX10" fmla="*/ 171007 w 5823857"/>
              <a:gd name="connsiteY10" fmla="*/ 0 h 6858000"/>
              <a:gd name="connsiteX11" fmla="*/ 0 w 5823857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23857" h="6858000">
                <a:moveTo>
                  <a:pt x="0" y="6858000"/>
                </a:moveTo>
                <a:lnTo>
                  <a:pt x="171007" y="6858000"/>
                </a:lnTo>
                <a:lnTo>
                  <a:pt x="171007" y="6857999"/>
                </a:lnTo>
                <a:lnTo>
                  <a:pt x="3364287" y="6857999"/>
                </a:lnTo>
                <a:lnTo>
                  <a:pt x="3354974" y="6776026"/>
                </a:lnTo>
                <a:cubicBezTo>
                  <a:pt x="3314077" y="6366203"/>
                  <a:pt x="3306976" y="5937286"/>
                  <a:pt x="3448739" y="5492317"/>
                </a:cubicBezTo>
                <a:cubicBezTo>
                  <a:pt x="3778663" y="4456755"/>
                  <a:pt x="5011076" y="3001855"/>
                  <a:pt x="5406929" y="2086469"/>
                </a:cubicBezTo>
                <a:cubicBezTo>
                  <a:pt x="5802783" y="1171084"/>
                  <a:pt x="5816295" y="447467"/>
                  <a:pt x="5823857" y="1"/>
                </a:cubicBezTo>
                <a:lnTo>
                  <a:pt x="529814" y="1"/>
                </a:lnTo>
                <a:lnTo>
                  <a:pt x="171007" y="1"/>
                </a:lnTo>
                <a:lnTo>
                  <a:pt x="17100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295" tIns="74295" rIns="74295" bIns="74295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138" kern="0" dirty="0">
              <a:solidFill>
                <a:schemeClr val="bg1"/>
              </a:solidFill>
            </a:endParaRPr>
          </a:p>
        </p:txBody>
      </p:sp>
      <p:cxnSp>
        <p:nvCxnSpPr>
          <p:cNvPr id="9" name="Straight Connector 14">
            <a:extLst/>
          </p:cNvPr>
          <p:cNvCxnSpPr/>
          <p:nvPr userDrawn="1"/>
        </p:nvCxnSpPr>
        <p:spPr>
          <a:xfrm>
            <a:off x="774644" y="4821238"/>
            <a:ext cx="1805354" cy="0"/>
          </a:xfrm>
          <a:prstGeom prst="line">
            <a:avLst/>
          </a:prstGeom>
          <a:ln w="38100" cap="rnd">
            <a:gradFill flip="none" rotWithShape="1">
              <a:gsLst>
                <a:gs pos="0">
                  <a:schemeClr val="tx2"/>
                </a:gs>
                <a:gs pos="100000">
                  <a:schemeClr val="accent5"/>
                </a:gs>
              </a:gsLst>
              <a:lin ang="0" scaled="1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0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2"/>
          </p:nvPr>
        </p:nvSpPr>
        <p:spPr bwMode="black">
          <a:xfrm>
            <a:off x="774644" y="5418965"/>
            <a:ext cx="5145510" cy="281552"/>
          </a:xfrm>
          <a:prstGeom prst="rect">
            <a:avLst/>
          </a:prstGeom>
          <a:noFill/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buNone/>
              <a:defRPr sz="1800" b="1" cap="all" baseline="0">
                <a:solidFill>
                  <a:srgbClr val="9A9A9A"/>
                </a:solidFill>
                <a:latin typeface="+mn-lt"/>
                <a:sym typeface="Trebuchet MS" panose="020B0603020202020204" pitchFamily="34" charset="0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8600" indent="0" algn="ctr">
              <a:buNone/>
              <a:defRPr/>
            </a:lvl4pPr>
            <a:lvl5pPr marL="457200" indent="0" algn="ctr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 bwMode="ltGray">
          <a:xfrm>
            <a:off x="774644" y="4399810"/>
            <a:ext cx="5145509" cy="45794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3000"/>
              </a:lnSpc>
              <a:defRPr sz="3200" b="1" baseline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5592763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Gray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TextBox 14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6604993D-668B-4868-B873-349786451C77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8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7" name="Rectangle 16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6095262" y="0"/>
            <a:ext cx="609673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 bwMode="black">
          <a:xfrm>
            <a:off x="775384" y="1785600"/>
            <a:ext cx="4269724" cy="3286800"/>
          </a:xfrm>
          <a:prstGeom prst="rect">
            <a:avLst/>
          </a:prstGeom>
          <a:noFill/>
        </p:spPr>
        <p:txBody>
          <a:bodyPr rIns="320040"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White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AFF6001-6C85-4A25-A9C5-75D9C122E1BF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4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9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349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5592763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White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6E4C59F6-BCEA-4D1E-BC5D-2C37BB09F83A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783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6095262" y="0"/>
            <a:ext cx="6096739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762" baseline="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 bwMode="blackWhite">
          <a:xfrm>
            <a:off x="775385" y="1785600"/>
            <a:ext cx="4271261" cy="3286800"/>
          </a:xfrm>
          <a:prstGeom prst="rect">
            <a:avLst/>
          </a:prstGeom>
          <a:noFill/>
        </p:spPr>
        <p:txBody>
          <a:bodyPr rIns="320040" anchor="ctr">
            <a:noAutofit/>
          </a:bodyPr>
          <a:lstStyle>
            <a:lvl1pPr>
              <a:defRPr sz="3133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5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7270750" y="0"/>
            <a:ext cx="512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White"/>
          <p:cNvSpPr/>
          <p:nvPr userDrawn="1"/>
        </p:nvSpPr>
        <p:spPr bwMode="gray">
          <a:xfrm>
            <a:off x="7773988" y="0"/>
            <a:ext cx="4418012" cy="6858000"/>
          </a:xfrm>
          <a:custGeom>
            <a:avLst/>
            <a:gdLst>
              <a:gd name="connsiteX0" fmla="*/ 0 w 3584692"/>
              <a:gd name="connsiteY0" fmla="*/ 0 h 6858000"/>
              <a:gd name="connsiteX1" fmla="*/ 3584692 w 3584692"/>
              <a:gd name="connsiteY1" fmla="*/ 0 h 6858000"/>
              <a:gd name="connsiteX2" fmla="*/ 3584692 w 3584692"/>
              <a:gd name="connsiteY2" fmla="*/ 6858000 h 6858000"/>
              <a:gd name="connsiteX3" fmla="*/ 0 w 35846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4692" h="6858000">
                <a:moveTo>
                  <a:pt x="0" y="0"/>
                </a:moveTo>
                <a:lnTo>
                  <a:pt x="3584692" y="0"/>
                </a:lnTo>
                <a:lnTo>
                  <a:pt x="3584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B73AAD3-A7EA-497B-888E-B1DA6282FF70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783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6000" y="0"/>
            <a:ext cx="4416000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762">
                <a:solidFill>
                  <a:schemeClr val="tx1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 bwMode="black">
          <a:xfrm>
            <a:off x="775384" y="1785600"/>
            <a:ext cx="60878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133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2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3833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F644B69B-A2BB-459C-91D5-A6328F1AA4AA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2"/>
          <p:cNvSpPr>
            <a:spLocks noGrp="1"/>
          </p:cNvSpPr>
          <p:nvPr>
            <p:ph type="title"/>
          </p:nvPr>
        </p:nvSpPr>
        <p:spPr>
          <a:xfrm>
            <a:off x="775385" y="2771846"/>
            <a:ext cx="2441354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0574D350-733D-4FE9-A380-92D79AF973CB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1779588" y="3403600"/>
            <a:ext cx="3316287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2771846"/>
            <a:ext cx="2441354" cy="1314311"/>
          </a:xfrm>
        </p:spPr>
        <p:txBody>
          <a:bodyPr anchor="ctr">
            <a:noAutofit/>
          </a:bodyPr>
          <a:lstStyle>
            <a:lvl1pPr>
              <a:defRPr sz="2741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037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133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91D1D85-C7A5-4479-8AE4-4BCD0DEBE670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783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454525" y="3394075"/>
            <a:ext cx="159861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75384" y="1785600"/>
            <a:ext cx="39566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133" b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E2D5A64C-6FBF-4941-BED1-7972888320FC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13100" y="3416300"/>
            <a:ext cx="3317875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75384" y="1785600"/>
            <a:ext cx="39566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133" b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242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ArrowPanelWhite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DCFF58EA-9685-4535-89C7-3E5148D240EB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5237163" y="3589338"/>
            <a:ext cx="16795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5386" y="622800"/>
            <a:ext cx="4550339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PanelWhite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70715E81-FB65-48CA-9218-302DDE6339BD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4083050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5386" y="622800"/>
            <a:ext cx="4550339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447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C46AD7A-C755-42ED-BC75-E1BAAF617B74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7196138" y="3589338"/>
            <a:ext cx="1681162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6090153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wo third">
    <p:bg bwMode="gray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7270750" y="0"/>
            <a:ext cx="512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Gray"/>
          <p:cNvSpPr/>
          <p:nvPr userDrawn="1"/>
        </p:nvSpPr>
        <p:spPr bwMode="gray">
          <a:xfrm>
            <a:off x="7773988" y="0"/>
            <a:ext cx="4418012" cy="6858000"/>
          </a:xfrm>
          <a:custGeom>
            <a:avLst/>
            <a:gdLst>
              <a:gd name="connsiteX0" fmla="*/ 0 w 3584692"/>
              <a:gd name="connsiteY0" fmla="*/ 0 h 6858000"/>
              <a:gd name="connsiteX1" fmla="*/ 3584692 w 3584692"/>
              <a:gd name="connsiteY1" fmla="*/ 0 h 6858000"/>
              <a:gd name="connsiteX2" fmla="*/ 3584692 w 3584692"/>
              <a:gd name="connsiteY2" fmla="*/ 6858000 h 6858000"/>
              <a:gd name="connsiteX3" fmla="*/ 0 w 35846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4692" h="6858000">
                <a:moveTo>
                  <a:pt x="0" y="0"/>
                </a:moveTo>
                <a:lnTo>
                  <a:pt x="3584692" y="0"/>
                </a:lnTo>
                <a:lnTo>
                  <a:pt x="3584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25948B3C-8499-4EC6-AC1C-8CA516232FBF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8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7" name="Rectangle 14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6000" y="0"/>
            <a:ext cx="4416000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800">
                <a:solidFill>
                  <a:schemeClr val="tx1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 bwMode="blackWhite">
          <a:xfrm>
            <a:off x="775384" y="1785600"/>
            <a:ext cx="608985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 userDrawn="1"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3364E5EF-D64A-4C9B-95A2-64E8F391DD01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6054725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6090153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425A9084-331F-4B5A-9822-27763F51FEAF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</p:spPr>
        <p:txBody>
          <a:bodyPr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ic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8051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C4C04AF8-6937-4D23-B0AB-C815EC357C57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8052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308" dirty="0" err="1">
              <a:solidFill>
                <a:srgbClr val="FFFFFF"/>
              </a:solidFill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Square"/>
          <p:cNvSpPr>
            <a:spLocks noChangeAspect="1"/>
          </p:cNvSpPr>
          <p:nvPr userDrawn="1"/>
        </p:nvSpPr>
        <p:spPr bwMode="white">
          <a:xfrm>
            <a:off x="774700" y="622300"/>
            <a:ext cx="1130300" cy="919163"/>
          </a:xfrm>
          <a:prstGeom prst="rect">
            <a:avLst/>
          </a:prstGeom>
          <a:noFill/>
          <a:ln w="9525" cap="flat" cmpd="sng" algn="ctr">
            <a:solidFill>
              <a:srgbClr val="0077B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rgbClr val="374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F6B256A2-ADED-4591-9541-D03C472C625E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grpSp>
        <p:nvGrpSpPr>
          <p:cNvPr id="3" name="Bubble"/>
          <p:cNvGrpSpPr>
            <a:grpSpLocks/>
          </p:cNvGrpSpPr>
          <p:nvPr userDrawn="1"/>
        </p:nvGrpSpPr>
        <p:grpSpPr bwMode="auto">
          <a:xfrm>
            <a:off x="0" y="0"/>
            <a:ext cx="12192000" cy="5859463"/>
            <a:chOff x="1" y="0"/>
            <a:chExt cx="9905998" cy="5859885"/>
          </a:xfrm>
        </p:grpSpPr>
        <p:sp>
          <p:nvSpPr>
            <p:cNvPr id="4" name="Rectangle 9"/>
            <p:cNvSpPr/>
            <p:nvPr userDrawn="1"/>
          </p:nvSpPr>
          <p:spPr>
            <a:xfrm>
              <a:off x="1" y="0"/>
              <a:ext cx="9905998" cy="49898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12" dirty="0">
                <a:latin typeface="+mn-lt"/>
              </a:endParaRPr>
            </a:p>
          </p:txBody>
        </p:sp>
        <p:sp>
          <p:nvSpPr>
            <p:cNvPr id="5" name="Right Triangle 10"/>
            <p:cNvSpPr/>
            <p:nvPr userDrawn="1"/>
          </p:nvSpPr>
          <p:spPr>
            <a:xfrm rot="5400000">
              <a:off x="2109403" y="4820779"/>
              <a:ext cx="1039888" cy="1038324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12" dirty="0">
                <a:latin typeface="+mn-lt"/>
              </a:endParaRPr>
            </a:p>
          </p:txBody>
        </p:sp>
      </p:grp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/>
          <a:srcRect l="23083" t="3633" b="2"/>
          <a:stretch>
            <a:fillRect/>
          </a:stretch>
        </p:blipFill>
        <p:spPr bwMode="auto">
          <a:xfrm>
            <a:off x="2586038" y="4784725"/>
            <a:ext cx="96059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/>
        </p:nvSpPr>
        <p:spPr bwMode="white">
          <a:xfrm>
            <a:off x="11018838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9A25CD0A-1BFD-4CC5-B3EB-9E74EAC0F079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10642708" cy="271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3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71FC93C9-4817-4772-BBF8-498D3C857E6F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TextBox 19"/>
          <p:cNvSpPr txBox="1"/>
          <p:nvPr userDrawn="1"/>
        </p:nvSpPr>
        <p:spPr>
          <a:xfrm>
            <a:off x="762000" y="2725738"/>
            <a:ext cx="2738438" cy="140652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fontAlgn="auto">
              <a:lnSpc>
                <a:spcPct val="106000"/>
              </a:lnSpc>
              <a:spcBef>
                <a:spcPts val="0"/>
              </a:spcBef>
              <a:spcAft>
                <a:spcPts val="685"/>
              </a:spcAft>
              <a:defRPr/>
            </a:pPr>
            <a:r>
              <a:rPr lang="en-US" sz="4308" dirty="0">
                <a:solidFill>
                  <a:srgbClr val="374140"/>
                </a:solidFill>
                <a:latin typeface="+mn-lt"/>
                <a:sym typeface="Trebuchet MS" panose="020B0603020202020204" pitchFamily="34" charset="0"/>
              </a:rPr>
              <a:t>Table of contents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945E62B-1C87-4F53-AD62-22C01C953954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266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29926E85-254D-41CC-A8BC-FEB2B1686EC1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369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D3BE70DB-F842-4F0B-8DC6-3DF8022893A6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pSp>
        <p:nvGrpSpPr>
          <p:cNvPr id="5" name="A4Grid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6" name="Slide edges"/>
            <p:cNvSpPr>
              <a:spLocks noChangeAspect="1"/>
            </p:cNvSpPr>
            <p:nvPr/>
          </p:nvSpPr>
          <p:spPr bwMode="auto">
            <a:xfrm>
              <a:off x="0" y="0"/>
              <a:ext cx="99060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7" name="No-fly zone"/>
            <p:cNvSpPr/>
            <p:nvPr userDrawn="1"/>
          </p:nvSpPr>
          <p:spPr>
            <a:xfrm>
              <a:off x="0" y="0"/>
              <a:ext cx="9906000" cy="6858000"/>
            </a:xfrm>
            <a:custGeom>
              <a:avLst/>
              <a:gdLst>
                <a:gd name="connsiteX0" fmla="*/ 629400 w 9906000"/>
                <a:gd name="connsiteY0" fmla="*/ 622800 h 6858000"/>
                <a:gd name="connsiteX1" fmla="*/ 629400 w 9906000"/>
                <a:gd name="connsiteY1" fmla="*/ 6156000 h 6858000"/>
                <a:gd name="connsiteX2" fmla="*/ 9276600 w 9906000"/>
                <a:gd name="connsiteY2" fmla="*/ 6156000 h 6858000"/>
                <a:gd name="connsiteX3" fmla="*/ 9276600 w 9906000"/>
                <a:gd name="connsiteY3" fmla="*/ 622800 h 6858000"/>
                <a:gd name="connsiteX4" fmla="*/ 0 w 9906000"/>
                <a:gd name="connsiteY4" fmla="*/ 0 h 6858000"/>
                <a:gd name="connsiteX5" fmla="*/ 629400 w 9906000"/>
                <a:gd name="connsiteY5" fmla="*/ 0 h 6858000"/>
                <a:gd name="connsiteX6" fmla="*/ 629400 w 9906000"/>
                <a:gd name="connsiteY6" fmla="*/ 0 h 6858000"/>
                <a:gd name="connsiteX7" fmla="*/ 9276600 w 9906000"/>
                <a:gd name="connsiteY7" fmla="*/ 0 h 6858000"/>
                <a:gd name="connsiteX8" fmla="*/ 9906000 w 9906000"/>
                <a:gd name="connsiteY8" fmla="*/ 0 h 6858000"/>
                <a:gd name="connsiteX9" fmla="*/ 9906000 w 9906000"/>
                <a:gd name="connsiteY9" fmla="*/ 622800 h 6858000"/>
                <a:gd name="connsiteX10" fmla="*/ 9906000 w 9906000"/>
                <a:gd name="connsiteY10" fmla="*/ 6156000 h 6858000"/>
                <a:gd name="connsiteX11" fmla="*/ 9906000 w 9906000"/>
                <a:gd name="connsiteY11" fmla="*/ 6858000 h 6858000"/>
                <a:gd name="connsiteX12" fmla="*/ 9276600 w 9906000"/>
                <a:gd name="connsiteY12" fmla="*/ 6858000 h 6858000"/>
                <a:gd name="connsiteX13" fmla="*/ 629400 w 9906000"/>
                <a:gd name="connsiteY13" fmla="*/ 6858000 h 6858000"/>
                <a:gd name="connsiteX14" fmla="*/ 0 w 9906000"/>
                <a:gd name="connsiteY14" fmla="*/ 6858000 h 6858000"/>
                <a:gd name="connsiteX15" fmla="*/ 0 w 9906000"/>
                <a:gd name="connsiteY1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6000" h="6858000">
                  <a:moveTo>
                    <a:pt x="629400" y="622800"/>
                  </a:moveTo>
                  <a:lnTo>
                    <a:pt x="629400" y="6156000"/>
                  </a:lnTo>
                  <a:lnTo>
                    <a:pt x="9276600" y="6156000"/>
                  </a:lnTo>
                  <a:lnTo>
                    <a:pt x="9276600" y="622800"/>
                  </a:lnTo>
                  <a:close/>
                  <a:moveTo>
                    <a:pt x="0" y="0"/>
                  </a:moveTo>
                  <a:lnTo>
                    <a:pt x="629400" y="0"/>
                  </a:lnTo>
                  <a:lnTo>
                    <a:pt x="629400" y="0"/>
                  </a:lnTo>
                  <a:lnTo>
                    <a:pt x="9276600" y="0"/>
                  </a:lnTo>
                  <a:lnTo>
                    <a:pt x="9906000" y="0"/>
                  </a:lnTo>
                  <a:lnTo>
                    <a:pt x="9906000" y="622800"/>
                  </a:lnTo>
                  <a:lnTo>
                    <a:pt x="9906000" y="6156000"/>
                  </a:lnTo>
                  <a:lnTo>
                    <a:pt x="9906000" y="6858000"/>
                  </a:lnTo>
                  <a:lnTo>
                    <a:pt x="9276600" y="6858000"/>
                  </a:lnTo>
                  <a:lnTo>
                    <a:pt x="629400" y="6858000"/>
                  </a:lnTo>
                  <a:lnTo>
                    <a:pt x="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8" name="Footnote measure"/>
            <p:cNvSpPr>
              <a:spLocks noChangeArrowheads="1"/>
            </p:cNvSpPr>
            <p:nvPr/>
          </p:nvSpPr>
          <p:spPr bwMode="auto">
            <a:xfrm>
              <a:off x="629444" y="6156325"/>
              <a:ext cx="8647113" cy="377825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9" name="Whitespace measure"/>
            <p:cNvSpPr>
              <a:spLocks noChangeArrowheads="1"/>
            </p:cNvSpPr>
            <p:nvPr/>
          </p:nvSpPr>
          <p:spPr bwMode="auto">
            <a:xfrm>
              <a:off x="629444" y="1497013"/>
              <a:ext cx="8647113" cy="582612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grpSp>
          <p:nvGrpSpPr>
            <p:cNvPr id="10" name="Gutter space"/>
            <p:cNvGrpSpPr>
              <a:grpSpLocks/>
            </p:cNvGrpSpPr>
            <p:nvPr userDrawn="1"/>
          </p:nvGrpSpPr>
          <p:grpSpPr bwMode="auto">
            <a:xfrm>
              <a:off x="1140950" y="623086"/>
              <a:ext cx="7624100" cy="5532930"/>
              <a:chOff x="1140950" y="623086"/>
              <a:chExt cx="7624100" cy="5532930"/>
            </a:xfrm>
          </p:grpSpPr>
          <p:sp>
            <p:nvSpPr>
              <p:cNvPr id="40" name="Gutter 11"/>
              <p:cNvSpPr>
                <a:spLocks noChangeArrowheads="1"/>
              </p:cNvSpPr>
              <p:nvPr/>
            </p:nvSpPr>
            <p:spPr bwMode="auto">
              <a:xfrm>
                <a:off x="8536186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1" name="Gutter 10"/>
              <p:cNvSpPr>
                <a:spLocks noChangeArrowheads="1"/>
              </p:cNvSpPr>
              <p:nvPr/>
            </p:nvSpPr>
            <p:spPr bwMode="auto">
              <a:xfrm>
                <a:off x="7797106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2" name="Gutter 9"/>
              <p:cNvSpPr>
                <a:spLocks noChangeArrowheads="1"/>
              </p:cNvSpPr>
              <p:nvPr/>
            </p:nvSpPr>
            <p:spPr bwMode="auto">
              <a:xfrm>
                <a:off x="705673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3" name="Gutter 8"/>
              <p:cNvSpPr>
                <a:spLocks noChangeArrowheads="1"/>
              </p:cNvSpPr>
              <p:nvPr/>
            </p:nvSpPr>
            <p:spPr bwMode="auto">
              <a:xfrm>
                <a:off x="6317655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4" name="Gutter 7"/>
              <p:cNvSpPr>
                <a:spLocks noChangeArrowheads="1"/>
              </p:cNvSpPr>
              <p:nvPr/>
            </p:nvSpPr>
            <p:spPr bwMode="auto">
              <a:xfrm>
                <a:off x="557857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5" name="Gutter 6"/>
              <p:cNvSpPr>
                <a:spLocks noChangeArrowheads="1"/>
              </p:cNvSpPr>
              <p:nvPr/>
            </p:nvSpPr>
            <p:spPr bwMode="auto">
              <a:xfrm>
                <a:off x="4838204" y="622300"/>
                <a:ext cx="22959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6" name="Gutter 5"/>
              <p:cNvSpPr>
                <a:spLocks noChangeArrowheads="1"/>
              </p:cNvSpPr>
              <p:nvPr/>
            </p:nvSpPr>
            <p:spPr bwMode="auto">
              <a:xfrm>
                <a:off x="409912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7" name="Gutter 4"/>
              <p:cNvSpPr>
                <a:spLocks noChangeArrowheads="1"/>
              </p:cNvSpPr>
              <p:nvPr/>
            </p:nvSpPr>
            <p:spPr bwMode="auto">
              <a:xfrm>
                <a:off x="3360043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8" name="Gutter 3"/>
              <p:cNvSpPr>
                <a:spLocks noChangeArrowheads="1"/>
              </p:cNvSpPr>
              <p:nvPr/>
            </p:nvSpPr>
            <p:spPr bwMode="auto">
              <a:xfrm>
                <a:off x="262096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9" name="Gutter 2"/>
              <p:cNvSpPr>
                <a:spLocks noChangeArrowheads="1"/>
              </p:cNvSpPr>
              <p:nvPr/>
            </p:nvSpPr>
            <p:spPr bwMode="auto">
              <a:xfrm>
                <a:off x="1880592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50" name="Gutter 1"/>
              <p:cNvSpPr>
                <a:spLocks noChangeArrowheads="1"/>
              </p:cNvSpPr>
              <p:nvPr/>
            </p:nvSpPr>
            <p:spPr bwMode="auto">
              <a:xfrm>
                <a:off x="1141512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grpSp>
          <p:nvGrpSpPr>
            <p:cNvPr id="11" name="Baselines/Anchors"/>
            <p:cNvGrpSpPr>
              <a:grpSpLocks noChangeAspect="1"/>
            </p:cNvGrpSpPr>
            <p:nvPr userDrawn="1"/>
          </p:nvGrpSpPr>
          <p:grpSpPr bwMode="auto">
            <a:xfrm>
              <a:off x="0" y="623086"/>
              <a:ext cx="9906000" cy="5532931"/>
              <a:chOff x="0" y="623086"/>
              <a:chExt cx="9906000" cy="5532931"/>
            </a:xfrm>
          </p:grpSpPr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1290" y="61563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>
                <a:off x="1290" y="5865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>
                <a:off x="1290" y="55737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3" name="Line 17"/>
              <p:cNvSpPr>
                <a:spLocks noChangeShapeType="1"/>
              </p:cNvSpPr>
              <p:nvPr/>
            </p:nvSpPr>
            <p:spPr bwMode="auto">
              <a:xfrm>
                <a:off x="1290" y="52832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>
                <a:off x="1290" y="49911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1290" y="47005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6" name="Line 14"/>
              <p:cNvSpPr>
                <a:spLocks noChangeShapeType="1"/>
              </p:cNvSpPr>
              <p:nvPr/>
            </p:nvSpPr>
            <p:spPr bwMode="auto">
              <a:xfrm>
                <a:off x="1290" y="44084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>
                <a:off x="1290" y="41179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8" name="Line 12"/>
              <p:cNvSpPr>
                <a:spLocks noChangeShapeType="1"/>
              </p:cNvSpPr>
              <p:nvPr/>
            </p:nvSpPr>
            <p:spPr bwMode="auto">
              <a:xfrm>
                <a:off x="1290" y="38258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9" name="Line 11"/>
              <p:cNvSpPr>
                <a:spLocks noChangeShapeType="1"/>
              </p:cNvSpPr>
              <p:nvPr/>
            </p:nvSpPr>
            <p:spPr bwMode="auto">
              <a:xfrm>
                <a:off x="1290" y="35353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0" name="Line 10"/>
              <p:cNvSpPr>
                <a:spLocks noChangeShapeType="1"/>
              </p:cNvSpPr>
              <p:nvPr/>
            </p:nvSpPr>
            <p:spPr bwMode="auto">
              <a:xfrm>
                <a:off x="1290" y="32432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1" name="Line 9"/>
              <p:cNvSpPr>
                <a:spLocks noChangeShapeType="1"/>
              </p:cNvSpPr>
              <p:nvPr/>
            </p:nvSpPr>
            <p:spPr bwMode="auto">
              <a:xfrm>
                <a:off x="1290" y="29527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2" name="Line 8"/>
              <p:cNvSpPr>
                <a:spLocks noChangeShapeType="1"/>
              </p:cNvSpPr>
              <p:nvPr/>
            </p:nvSpPr>
            <p:spPr bwMode="auto">
              <a:xfrm>
                <a:off x="1290" y="26606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3" name="Line 7"/>
              <p:cNvSpPr>
                <a:spLocks noChangeShapeType="1"/>
              </p:cNvSpPr>
              <p:nvPr/>
            </p:nvSpPr>
            <p:spPr bwMode="auto">
              <a:xfrm>
                <a:off x="1290" y="23701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4" name="Line 6"/>
              <p:cNvSpPr>
                <a:spLocks noChangeShapeType="1"/>
              </p:cNvSpPr>
              <p:nvPr/>
            </p:nvSpPr>
            <p:spPr bwMode="auto">
              <a:xfrm>
                <a:off x="1290" y="20780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>
                <a:off x="1290" y="17875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6" name="Line 4"/>
              <p:cNvSpPr>
                <a:spLocks noChangeShapeType="1"/>
              </p:cNvSpPr>
              <p:nvPr/>
            </p:nvSpPr>
            <p:spPr bwMode="auto">
              <a:xfrm>
                <a:off x="1290" y="14954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7" name="Line 3"/>
              <p:cNvSpPr>
                <a:spLocks noChangeShapeType="1"/>
              </p:cNvSpPr>
              <p:nvPr/>
            </p:nvSpPr>
            <p:spPr bwMode="auto">
              <a:xfrm>
                <a:off x="1290" y="12049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8" name="Line 2"/>
              <p:cNvSpPr>
                <a:spLocks noChangeShapeType="1"/>
              </p:cNvSpPr>
              <p:nvPr/>
            </p:nvSpPr>
            <p:spPr bwMode="auto">
              <a:xfrm>
                <a:off x="1290" y="912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9" name="Line 1"/>
              <p:cNvSpPr>
                <a:spLocks noChangeShapeType="1"/>
              </p:cNvSpPr>
              <p:nvPr/>
            </p:nvSpPr>
            <p:spPr bwMode="auto">
              <a:xfrm>
                <a:off x="0" y="622300"/>
                <a:ext cx="990600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grpSp>
          <p:nvGrpSpPr>
            <p:cNvPr id="12" name="Five column measure"/>
            <p:cNvGrpSpPr>
              <a:grpSpLocks/>
            </p:cNvGrpSpPr>
            <p:nvPr userDrawn="1"/>
          </p:nvGrpSpPr>
          <p:grpSpPr bwMode="auto">
            <a:xfrm>
              <a:off x="629400" y="5977077"/>
              <a:ext cx="8647200" cy="66674"/>
              <a:chOff x="629400" y="5977077"/>
              <a:chExt cx="8647200" cy="66674"/>
            </a:xfrm>
          </p:grpSpPr>
          <p:sp>
            <p:nvSpPr>
              <p:cNvPr id="15" name="Column 5"/>
              <p:cNvSpPr>
                <a:spLocks/>
              </p:cNvSpPr>
              <p:nvPr/>
            </p:nvSpPr>
            <p:spPr bwMode="auto">
              <a:xfrm>
                <a:off x="7746801" y="5976938"/>
                <a:ext cx="152975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6" name="Column 4"/>
              <p:cNvSpPr>
                <a:spLocks/>
              </p:cNvSpPr>
              <p:nvPr/>
            </p:nvSpPr>
            <p:spPr bwMode="auto">
              <a:xfrm>
                <a:off x="5966817" y="5976938"/>
                <a:ext cx="153104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7" name="Column 3"/>
              <p:cNvSpPr>
                <a:spLocks/>
              </p:cNvSpPr>
              <p:nvPr/>
            </p:nvSpPr>
            <p:spPr bwMode="auto">
              <a:xfrm>
                <a:off x="4188123" y="5976938"/>
                <a:ext cx="1529755" cy="66675"/>
              </a:xfrm>
              <a:custGeom>
                <a:avLst/>
                <a:gdLst>
                  <a:gd name="T0" fmla="*/ 0 w 1102"/>
                  <a:gd name="T1" fmla="*/ 0 h 42"/>
                  <a:gd name="T2" fmla="*/ 0 w 1102"/>
                  <a:gd name="T3" fmla="*/ 42 h 42"/>
                  <a:gd name="T4" fmla="*/ 1102 w 1102"/>
                  <a:gd name="T5" fmla="*/ 42 h 42"/>
                  <a:gd name="T6" fmla="*/ 1102 w 1102"/>
                  <a:gd name="T7" fmla="*/ 0 h 42"/>
                  <a:gd name="T8" fmla="*/ 0 w 1102"/>
                  <a:gd name="T9" fmla="*/ 0 h 42"/>
                  <a:gd name="T10" fmla="*/ 0 w 1102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2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2" y="42"/>
                    </a:lnTo>
                    <a:lnTo>
                      <a:pt x="110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8" name="Column 2"/>
              <p:cNvSpPr>
                <a:spLocks/>
              </p:cNvSpPr>
              <p:nvPr/>
            </p:nvSpPr>
            <p:spPr bwMode="auto">
              <a:xfrm>
                <a:off x="2408139" y="5976938"/>
                <a:ext cx="1531044" cy="66675"/>
              </a:xfrm>
              <a:custGeom>
                <a:avLst/>
                <a:gdLst>
                  <a:gd name="T0" fmla="*/ 0 w 1103"/>
                  <a:gd name="T1" fmla="*/ 0 h 42"/>
                  <a:gd name="T2" fmla="*/ 1103 w 1103"/>
                  <a:gd name="T3" fmla="*/ 0 h 42"/>
                  <a:gd name="T4" fmla="*/ 1103 w 1103"/>
                  <a:gd name="T5" fmla="*/ 42 h 42"/>
                  <a:gd name="T6" fmla="*/ 0 w 1103"/>
                  <a:gd name="T7" fmla="*/ 42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1103" y="0"/>
                    </a:lnTo>
                    <a:lnTo>
                      <a:pt x="1103" y="42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9" name="Column 1"/>
              <p:cNvSpPr>
                <a:spLocks/>
              </p:cNvSpPr>
              <p:nvPr/>
            </p:nvSpPr>
            <p:spPr bwMode="auto">
              <a:xfrm>
                <a:off x="629444" y="5976938"/>
                <a:ext cx="1529755" cy="66675"/>
              </a:xfrm>
              <a:custGeom>
                <a:avLst/>
                <a:gdLst>
                  <a:gd name="T0" fmla="*/ 0 w 1103"/>
                  <a:gd name="T1" fmla="*/ 0 h 42"/>
                  <a:gd name="T2" fmla="*/ 0 w 1103"/>
                  <a:gd name="T3" fmla="*/ 42 h 42"/>
                  <a:gd name="T4" fmla="*/ 1103 w 1103"/>
                  <a:gd name="T5" fmla="*/ 42 h 42"/>
                  <a:gd name="T6" fmla="*/ 1103 w 1103"/>
                  <a:gd name="T7" fmla="*/ 0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3" y="42"/>
                    </a:lnTo>
                    <a:lnTo>
                      <a:pt x="110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sp>
          <p:nvSpPr>
            <p:cNvPr id="13" name="Live space"/>
            <p:cNvSpPr>
              <a:spLocks/>
            </p:cNvSpPr>
            <p:nvPr userDrawn="1"/>
          </p:nvSpPr>
          <p:spPr>
            <a:xfrm>
              <a:off x="629444" y="2079625"/>
              <a:ext cx="8647113" cy="4078288"/>
            </a:xfrm>
            <a:prstGeom prst="rect">
              <a:avLst/>
            </a:pr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979"/>
                </a:spcAft>
                <a:defRPr/>
              </a:pPr>
              <a:endParaRPr lang="en-US" sz="1175" dirty="0">
                <a:solidFill>
                  <a:schemeClr val="tx1"/>
                </a:solidFill>
              </a:endParaRPr>
            </a:p>
          </p:txBody>
        </p:sp>
        <p:sp>
          <p:nvSpPr>
            <p:cNvPr id="14" name="Footnote example"/>
            <p:cNvSpPr txBox="1">
              <a:spLocks noChangeAspect="1"/>
            </p:cNvSpPr>
            <p:nvPr userDrawn="1"/>
          </p:nvSpPr>
          <p:spPr>
            <a:xfrm>
              <a:off x="629444" y="6153150"/>
              <a:ext cx="7283748" cy="407988"/>
            </a:xfrm>
            <a:prstGeom prst="rect">
              <a:avLst/>
            </a:prstGeom>
            <a:noFill/>
          </p:spPr>
          <p:txBody>
            <a:bodyPr lIns="0" tIns="0" rIns="0" bIns="0" anchor="b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1. xxxx  2. xxxx  3. List footnotes in numerical order. Footnote numbers are not bracketed. Use 10pt font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Note: Do not put a period at the end of the note or the source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Source: Include a source for every chart that you use. Separate sources with a semicolon; </a:t>
              </a:r>
            </a:p>
          </p:txBody>
        </p:sp>
      </p:grpSp>
      <p:sp>
        <p:nvSpPr>
          <p:cNvPr id="51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4714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9D67137-C358-4583-BD7F-6971E964CCAE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Rectangle 9"/>
          <p:cNvSpPr/>
          <p:nvPr userDrawn="1">
            <p:custDataLst>
              <p:tags r:id="rId3"/>
            </p:custDataLst>
          </p:nvPr>
        </p:nvSpPr>
        <p:spPr>
          <a:xfrm>
            <a:off x="2176463" y="4552950"/>
            <a:ext cx="1071562" cy="871538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1958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3424238" y="4552950"/>
            <a:ext cx="1617662" cy="1312863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31" tIns="176219" rIns="0" bIns="0"/>
          <a:lstStyle/>
          <a:p>
            <a:pPr algn="ctr" fontAlgn="auto">
              <a:defRPr/>
            </a:pPr>
            <a:endParaRPr lang="en-US" sz="1958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6" name="Rectangle 11"/>
          <p:cNvSpPr/>
          <p:nvPr userDrawn="1">
            <p:custDataLst>
              <p:tags r:id="rId5"/>
            </p:custDataLst>
          </p:nvPr>
        </p:nvSpPr>
        <p:spPr>
          <a:xfrm>
            <a:off x="774700" y="914400"/>
            <a:ext cx="4267200" cy="3494088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52439" rIns="0" bIns="0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308" dirty="0">
                <a:solidFill>
                  <a:srgbClr val="FFFFFF">
                    <a:lumMod val="100000"/>
                  </a:srgbClr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514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900296F2-24A0-413D-BCE0-99415EF623C9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3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775386" y="2680200"/>
            <a:ext cx="2442215" cy="14976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8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5738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2B0C33FA-DE7F-46A0-8ADD-0BA431CFD3C0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Rectangle 9"/>
          <p:cNvSpPr/>
          <p:nvPr userDrawn="1">
            <p:custDataLst>
              <p:tags r:id="rId3"/>
            </p:custDataLst>
          </p:nvPr>
        </p:nvSpPr>
        <p:spPr>
          <a:xfrm>
            <a:off x="1090613" y="2668588"/>
            <a:ext cx="10012362" cy="3200400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68558" tIns="268558" rIns="268558" bIns="134279" anchor="b"/>
          <a:lstStyle/>
          <a:p>
            <a:pPr fontAlgn="auto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4308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1090613" y="1457325"/>
            <a:ext cx="1128712" cy="919163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1958" dirty="0">
              <a:solidFill>
                <a:srgbClr val="FFFFFF">
                  <a:lumMod val="100000"/>
                </a:srgb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6762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E1659DA-0A94-4F25-8477-D1DAFE48B986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4" name="Straight Connector 9"/>
          <p:cNvCxnSpPr/>
          <p:nvPr userDrawn="1">
            <p:custDataLst>
              <p:tags r:id="rId3"/>
            </p:custDataLst>
          </p:nvPr>
        </p:nvCxnSpPr>
        <p:spPr>
          <a:xfrm>
            <a:off x="773113" y="1206500"/>
            <a:ext cx="11418887" cy="0"/>
          </a:xfrm>
          <a:prstGeom prst="line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773113" y="622300"/>
            <a:ext cx="8850312" cy="4714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741" dirty="0">
                <a:solidFill>
                  <a:schemeClr val="bg1">
                    <a:lumMod val="100000"/>
                  </a:schemeClr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778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hadow"/>
          <p:cNvPicPr>
            <a:picLocks noChangeAspect="1"/>
          </p:cNvPicPr>
          <p:nvPr userDrawn="1"/>
        </p:nvPicPr>
        <p:blipFill>
          <a:blip r:embed="rId6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Gray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A63FE926-E5AA-4A59-9475-54D143934165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extBox 2"/>
          <p:cNvSpPr txBox="1"/>
          <p:nvPr userDrawn="1"/>
        </p:nvSpPr>
        <p:spPr>
          <a:xfrm>
            <a:off x="774700" y="2681288"/>
            <a:ext cx="3044825" cy="1498600"/>
          </a:xfrm>
          <a:prstGeom prst="rect">
            <a:avLst/>
          </a:prstGeom>
          <a:noFill/>
          <a:ln cap="rnd">
            <a:noFill/>
            <a:prstDash val="solid"/>
          </a:ln>
        </p:spPr>
        <p:txBody>
          <a:bodyPr lIns="0" tIns="0" rIns="0" bIns="0"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588"/>
              </a:spcAft>
              <a:defRPr/>
            </a:pPr>
            <a:r>
              <a:rPr lang="en-US" sz="2741" dirty="0">
                <a:solidFill>
                  <a:schemeClr val="bg1"/>
                </a:solidFill>
                <a:latin typeface="+mn-lt"/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Section Header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9315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9E62E4D-DA19-4893-8B1A-98253907B180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9316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7"/>
          <p:cNvSpPr/>
          <p:nvPr userDrawn="1">
            <p:custDataLst>
              <p:tags r:id="rId5"/>
            </p:custDataLst>
          </p:nvPr>
        </p:nvSpPr>
        <p:spPr>
          <a:xfrm>
            <a:off x="2176463" y="4552950"/>
            <a:ext cx="1071562" cy="871538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1175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" name="Rectangle 8"/>
          <p:cNvSpPr/>
          <p:nvPr userDrawn="1">
            <p:custDataLst>
              <p:tags r:id="rId6"/>
            </p:custDataLst>
          </p:nvPr>
        </p:nvSpPr>
        <p:spPr>
          <a:xfrm>
            <a:off x="3424238" y="4552950"/>
            <a:ext cx="1617662" cy="1312863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31" tIns="176219" rIns="0" bIns="0"/>
          <a:lstStyle/>
          <a:p>
            <a:pPr algn="ctr" fontAlgn="auto">
              <a:defRPr/>
            </a:pPr>
            <a:endParaRPr lang="en-US" sz="1175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" name="Rectangle 9"/>
          <p:cNvSpPr/>
          <p:nvPr userDrawn="1">
            <p:custDataLst>
              <p:tags r:id="rId7"/>
            </p:custDataLst>
          </p:nvPr>
        </p:nvSpPr>
        <p:spPr>
          <a:xfrm>
            <a:off x="774700" y="914400"/>
            <a:ext cx="4267200" cy="3494088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52439" rIns="0" bIns="0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308" dirty="0">
                <a:solidFill>
                  <a:srgbClr val="0077BE"/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0339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3C921E18-6F98-4801-9F4A-A99C50ECCFDE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0340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7"/>
          <p:cNvSpPr/>
          <p:nvPr userDrawn="1">
            <p:custDataLst>
              <p:tags r:id="rId5"/>
            </p:custDataLst>
          </p:nvPr>
        </p:nvSpPr>
        <p:spPr>
          <a:xfrm>
            <a:off x="1090613" y="2668588"/>
            <a:ext cx="10012362" cy="3200400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68558" tIns="268558" rIns="268558" bIns="134279" anchor="b"/>
          <a:lstStyle/>
          <a:p>
            <a:pPr fontAlgn="auto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4308" dirty="0">
              <a:solidFill>
                <a:schemeClr val="accent4">
                  <a:lumMod val="100000"/>
                </a:schemeClr>
              </a:solidFill>
            </a:endParaRPr>
          </a:p>
        </p:txBody>
      </p:sp>
      <p:sp>
        <p:nvSpPr>
          <p:cNvPr id="7" name="Rectangle 8"/>
          <p:cNvSpPr/>
          <p:nvPr userDrawn="1">
            <p:custDataLst>
              <p:tags r:id="rId6"/>
            </p:custDataLst>
          </p:nvPr>
        </p:nvSpPr>
        <p:spPr>
          <a:xfrm>
            <a:off x="1090613" y="1457325"/>
            <a:ext cx="1128712" cy="919163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1175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Full Width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1363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C8BE1AA9-891D-4B99-A3EC-658302EB0EC1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1364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7"/>
          <p:cNvCxnSpPr/>
          <p:nvPr userDrawn="1">
            <p:custDataLst>
              <p:tags r:id="rId5"/>
            </p:custDataLst>
          </p:nvPr>
        </p:nvCxnSpPr>
        <p:spPr>
          <a:xfrm>
            <a:off x="773113" y="1206500"/>
            <a:ext cx="11418887" cy="0"/>
          </a:xfrm>
          <a:prstGeom prst="line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/>
          <p:nvPr userDrawn="1">
            <p:custDataLst>
              <p:tags r:id="rId6"/>
            </p:custDataLst>
          </p:nvPr>
        </p:nvSpPr>
        <p:spPr>
          <a:xfrm>
            <a:off x="773113" y="622300"/>
            <a:ext cx="8850312" cy="4714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349" dirty="0">
                <a:solidFill>
                  <a:srgbClr val="0077BE"/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1882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hadow"/>
          <p:cNvPicPr>
            <a:picLocks noChangeAspect="1"/>
          </p:cNvPicPr>
          <p:nvPr userDrawn="1"/>
        </p:nvPicPr>
        <p:blipFill>
          <a:blip r:embed="rId6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White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E7414587-C20B-430C-9D61-5E6CB58C0701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extBox 2"/>
          <p:cNvSpPr txBox="1"/>
          <p:nvPr userDrawn="1"/>
        </p:nvSpPr>
        <p:spPr>
          <a:xfrm>
            <a:off x="774700" y="2681288"/>
            <a:ext cx="3044825" cy="1498600"/>
          </a:xfrm>
          <a:prstGeom prst="rect">
            <a:avLst/>
          </a:prstGeom>
          <a:noFill/>
          <a:ln cap="rnd">
            <a:noFill/>
            <a:prstDash val="solid"/>
          </a:ln>
        </p:spPr>
        <p:txBody>
          <a:bodyPr lIns="0" tIns="0" rIns="0" bIns="0"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588"/>
              </a:spcAft>
              <a:defRPr/>
            </a:pPr>
            <a:r>
              <a:rPr lang="en-US" sz="2349" dirty="0">
                <a:solidFill>
                  <a:schemeClr val="bg1"/>
                </a:solidFill>
                <a:latin typeface="+mn-lt"/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290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481C3610-B56E-4C75-9BEA-83959DE2B15F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TextBox 19"/>
          <p:cNvSpPr txBox="1"/>
          <p:nvPr userDrawn="1"/>
        </p:nvSpPr>
        <p:spPr>
          <a:xfrm>
            <a:off x="762000" y="2725738"/>
            <a:ext cx="2738438" cy="140652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fontAlgn="auto">
              <a:lnSpc>
                <a:spcPct val="106000"/>
              </a:lnSpc>
              <a:spcBef>
                <a:spcPts val="0"/>
              </a:spcBef>
              <a:spcAft>
                <a:spcPts val="685"/>
              </a:spcAft>
              <a:defRPr/>
            </a:pPr>
            <a:r>
              <a:rPr lang="en-US" sz="4308" dirty="0">
                <a:solidFill>
                  <a:srgbClr val="374140"/>
                </a:solidFill>
                <a:latin typeface="+mn-lt"/>
                <a:sym typeface="Trebuchet MS" panose="020B0603020202020204" pitchFamily="34" charset="0"/>
              </a:rPr>
              <a:t>Table of contents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. Title Only">
  <p:cSld name="1_D. 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393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DC1A2DD1-8A2C-4A1C-9015-3192E8EE19B2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6" name="Google Shape;26;p176"/>
          <p:cNvSpPr txBox="1">
            <a:spLocks noGrp="1"/>
          </p:cNvSpPr>
          <p:nvPr>
            <p:ph type="title"/>
          </p:nvPr>
        </p:nvSpPr>
        <p:spPr>
          <a:xfrm>
            <a:off x="775385" y="622800"/>
            <a:ext cx="10642708" cy="2712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4140"/>
              </a:buClr>
              <a:buSzPts val="2000"/>
              <a:buFont typeface="Trebuchet MS"/>
              <a:buNone/>
              <a:defRPr>
                <a:solidFill>
                  <a:srgbClr val="37414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" name="Google Shape;25;p176"/>
          <p:cNvSpPr txBox="1">
            <a:spLocks noGrp="1"/>
          </p:cNvSpPr>
          <p:nvPr>
            <p:ph type="dt" idx="10"/>
          </p:nvPr>
        </p:nvSpPr>
        <p:spPr>
          <a:xfrm>
            <a:off x="9739313" y="6281738"/>
            <a:ext cx="1271587" cy="277812"/>
          </a:xfrm>
          <a:prstGeom prst="rect">
            <a:avLst/>
          </a:prstGeom>
        </p:spPr>
        <p:txBody>
          <a:bodyPr spcFirstLastPara="1" wrap="square" lIns="0" tIns="0" rIns="0" bIns="0" anchor="b" anchorCtr="0">
            <a:spAutoFit/>
          </a:bodyPr>
          <a:lstStyle>
            <a:lvl1pPr lvl="0" algn="r" fontAlgn="auto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495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9BEBDAB9-B00F-4AEC-A129-10E7DDFF3A24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prstClr val="white"/>
                </a:solidFill>
                <a:latin typeface="+mn-lt"/>
              </a:defRPr>
            </a:lvl1pPr>
          </a:lstStyle>
          <a:p>
            <a:pPr>
              <a:defRPr/>
            </a:pPr>
            <a:fld id="{2C822599-CBF9-4D11-911A-CE3D680E71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Gray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1BFDD879-73DF-4516-8C37-160CEF07416C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 t="6216" b="7716"/>
          <a:stretch>
            <a:fillRect/>
          </a:stretch>
        </p:blipFill>
        <p:spPr bwMode="auto">
          <a:xfrm rot="120000">
            <a:off x="1779588" y="3403600"/>
            <a:ext cx="3316287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1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75386" y="2680199"/>
            <a:ext cx="2442215" cy="1497600"/>
          </a:xfrm>
        </p:spPr>
        <p:txBody>
          <a:bodyPr anchor="ctr">
            <a:noAutofit/>
          </a:bodyPr>
          <a:lstStyle>
            <a:lvl1pPr>
              <a:defRPr sz="28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775386" y="622804"/>
            <a:ext cx="6090153" cy="276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сте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802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A4B16A7C-518A-4AB1-8C18-0B1938905D1A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8" name="Text Placeholder 12">
            <a:extLst/>
          </p:cNvPr>
          <p:cNvSpPr>
            <a:spLocks noGrp="1"/>
          </p:cNvSpPr>
          <p:nvPr>
            <p:ph type="body" sz="quarter" idx="10"/>
          </p:nvPr>
        </p:nvSpPr>
        <p:spPr>
          <a:xfrm>
            <a:off x="1645988" y="6431232"/>
            <a:ext cx="7488588" cy="225891"/>
          </a:xfrm>
          <a:prstGeom prst="rect">
            <a:avLst/>
          </a:prstGeom>
        </p:spPr>
        <p:txBody>
          <a:bodyPr lIns="131116" tIns="65558" rIns="131116" bIns="65558" anchor="t"/>
          <a:lstStyle>
            <a:lvl1pPr marL="0" indent="0" algn="l" defTabSz="794639" rtl="0" eaLnBrk="1" latinLnBrk="0" hangingPunct="1">
              <a:buClr>
                <a:srgbClr val="606670"/>
              </a:buClr>
              <a:buSzPts val="800"/>
              <a:buFont typeface="Arial" panose="020B0604020202020204" pitchFamily="34" charset="0"/>
              <a:buNone/>
              <a:defRPr lang="en-US" sz="770" kern="1200" dirty="0">
                <a:solidFill>
                  <a:srgbClr val="606670"/>
                </a:solidFill>
                <a:latin typeface="Graphik LCG" panose="020B0503030202060203" pitchFamily="34" charset="0"/>
                <a:ea typeface="Montserrat Light"/>
                <a:cs typeface="Montserrat Light"/>
              </a:defRPr>
            </a:lvl1pPr>
            <a:lvl2pPr marL="198660" indent="0">
              <a:buNone/>
              <a:defRPr lang="en-US" sz="1539" smtClean="0"/>
            </a:lvl2pPr>
            <a:lvl3pPr>
              <a:defRPr lang="en-US" sz="1539" smtClean="0"/>
            </a:lvl3pPr>
            <a:lvl4pPr>
              <a:defRPr lang="en-US" smtClean="0"/>
            </a:lvl4pPr>
            <a:lvl5pPr>
              <a:defRPr lang="ru-RU"/>
            </a:lvl5pPr>
          </a:lstStyle>
          <a:p>
            <a:pPr lvl="0"/>
            <a:r>
              <a:rPr lang="ru-RU" dirty="0">
                <a:sym typeface="Montserrat Light"/>
              </a:rPr>
              <a:t>Образец текста</a:t>
            </a:r>
          </a:p>
        </p:txBody>
      </p:sp>
      <p:sp>
        <p:nvSpPr>
          <p:cNvPr id="5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1136198" y="581301"/>
            <a:ext cx="11398400" cy="302046"/>
          </a:xfrm>
        </p:spPr>
        <p:txBody>
          <a:bodyPr/>
          <a:lstStyle>
            <a:lvl1pPr>
              <a:defRPr sz="2181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11">
            <a:extLst/>
          </p:cNvPr>
          <p:cNvSpPr>
            <a:spLocks noGrp="1"/>
          </p:cNvSpPr>
          <p:nvPr>
            <p:ph type="sldNum" sz="quarter" idx="11"/>
          </p:nvPr>
        </p:nvSpPr>
        <p:spPr>
          <a:xfrm>
            <a:off x="344488" y="6448425"/>
            <a:ext cx="488950" cy="412750"/>
          </a:xfrm>
          <a:prstGeom prst="rect">
            <a:avLst/>
          </a:prstGeom>
        </p:spPr>
        <p:txBody>
          <a:bodyPr lIns="0" tIns="0" rIns="0" bIns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962" b="0" i="0">
                <a:solidFill>
                  <a:srgbClr val="0F253A"/>
                </a:solidFill>
                <a:latin typeface="Graphik LCG" panose="020B0503030202060203" pitchFamily="34" charset="0"/>
              </a:defRPr>
            </a:lvl1pPr>
          </a:lstStyle>
          <a:p>
            <a:pPr>
              <a:defRPr/>
            </a:pPr>
            <a:fld id="{3772F77F-41E3-47D9-8222-0D5B9B90C1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Масте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905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24F71ECA-30B1-4B66-85A8-83F44D31D0BA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968376" y="479702"/>
            <a:ext cx="9313862" cy="516872"/>
          </a:xfrm>
          <a:prstGeom prst="rect">
            <a:avLst/>
          </a:prstGeom>
        </p:spPr>
        <p:txBody>
          <a:bodyPr lIns="131116" tIns="51620" rIns="131116" bIns="65558">
            <a:noAutofit/>
          </a:bodyPr>
          <a:lstStyle>
            <a:lvl1pPr marL="0" algn="l" defTabSz="7946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117" b="1" i="0" kern="1200" baseline="0" dirty="0">
                <a:solidFill>
                  <a:srgbClr val="0F233A"/>
                </a:solidFill>
                <a:latin typeface="Segoe UI Semibold" panose="020B0502040204020203" pitchFamily="34" charset="0"/>
                <a:ea typeface="Dotum" panose="020B0600000101010101" pitchFamily="34" charset="-127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7" name="Номер слайда 11">
            <a:extLst/>
          </p:cNvPr>
          <p:cNvSpPr>
            <a:spLocks noGrp="1"/>
          </p:cNvSpPr>
          <p:nvPr>
            <p:ph type="sldNum" sz="quarter" idx="10"/>
          </p:nvPr>
        </p:nvSpPr>
        <p:spPr>
          <a:xfrm>
            <a:off x="10645775" y="6448425"/>
            <a:ext cx="488950" cy="412750"/>
          </a:xfrm>
          <a:prstGeom prst="rect">
            <a:avLst/>
          </a:prstGeom>
        </p:spPr>
        <p:txBody>
          <a:bodyPr lIns="0" tIns="0" rIns="0" bIns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962" b="0" i="0">
                <a:solidFill>
                  <a:srgbClr val="0F253A"/>
                </a:solidFill>
                <a:latin typeface="Graphik LCG" panose="020B0503030202060203" pitchFamily="34" charset="0"/>
              </a:defRPr>
            </a:lvl1pPr>
          </a:lstStyle>
          <a:p>
            <a:pPr>
              <a:defRPr/>
            </a:pPr>
            <a:fld id="{B45A5681-9A2B-43AA-9F68-9DD1CCCA8B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Масте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007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C37FD7B-EB2D-4EA4-98F7-85C9F3922FD6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1008145" y="512843"/>
            <a:ext cx="9313862" cy="516872"/>
          </a:xfrm>
          <a:prstGeom prst="rect">
            <a:avLst/>
          </a:prstGeom>
        </p:spPr>
        <p:txBody>
          <a:bodyPr lIns="131116" tIns="51620" rIns="131116" bIns="65558">
            <a:noAutofit/>
          </a:bodyPr>
          <a:lstStyle>
            <a:lvl1pPr marL="0" algn="l" defTabSz="7946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117" b="1" i="0" kern="1200" baseline="0" dirty="0">
                <a:solidFill>
                  <a:srgbClr val="0F233A"/>
                </a:solidFill>
                <a:latin typeface="Segoe UI Semibold" panose="020B0502040204020203" pitchFamily="34" charset="0"/>
                <a:ea typeface="Dotum" panose="020B0600000101010101" pitchFamily="34" charset="-127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7" name="Номер слайда 11">
            <a:extLst/>
          </p:cNvPr>
          <p:cNvSpPr>
            <a:spLocks noGrp="1"/>
          </p:cNvSpPr>
          <p:nvPr>
            <p:ph type="sldNum" sz="quarter" idx="10"/>
          </p:nvPr>
        </p:nvSpPr>
        <p:spPr>
          <a:xfrm>
            <a:off x="10645775" y="6448425"/>
            <a:ext cx="488950" cy="412750"/>
          </a:xfrm>
          <a:prstGeom prst="rect">
            <a:avLst/>
          </a:prstGeom>
        </p:spPr>
        <p:txBody>
          <a:bodyPr lIns="0" tIns="0" rIns="0" bIns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962" b="0" i="0">
                <a:solidFill>
                  <a:srgbClr val="0F253A"/>
                </a:solidFill>
                <a:latin typeface="Graphik LCG" panose="020B0503030202060203" pitchFamily="34" charset="0"/>
              </a:defRPr>
            </a:lvl1pPr>
          </a:lstStyle>
          <a:p>
            <a:pPr>
              <a:defRPr/>
            </a:pPr>
            <a:fld id="{84D82802-F3E3-48DC-9BB8-C954F98AFB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1603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C54BD99C-F7BE-48B5-B8AC-E6A1BB9C1BB5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1604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1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9" b="1" dirty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pic>
        <p:nvPicPr>
          <p:cNvPr id="11" name="Picture 30" descr="http://9F3003E25B23DB80664C183C444E2D54.dms.sberbank.ru/9F3003E25B23DB80664C183C444E2D54-45FDCC9C7560CF35DA88EEE9435DF9FE-9B41346CF31F689632F0AD7F963FED2D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http://9F3003E25B23DB80664C183C444E2D54.dms.sberbank.ru/9F3003E25B23DB80664C183C444E2D54-45FDCC9C7560CF35DA88EEE9435DF9FE-DCE4E40318B1612E3940FE82ED48B2DA/1.png"/>
          <p:cNvPicPr>
            <a:picLocks/>
          </p:cNvPicPr>
          <p:nvPr userDrawn="1"/>
        </p:nvPicPr>
        <p:blipFill>
          <a:blip r:link="rId1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http://9F3003E25B23DB80664C183C444E2D54.dms.sberbank.ru/9F3003E25B23DB80664C183C444E2D54-45FDCC9C7560CF35DA88EEE9435DF9FE-DCE4E40318B1612E3940FE82ED48B2DA/1.png"/>
          <p:cNvPicPr>
            <a:picLocks/>
          </p:cNvPicPr>
          <p:nvPr userDrawn="1"/>
        </p:nvPicPr>
        <p:blipFill>
          <a:blip r:link="rId1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http://9F3003E25B23DB80664C183C444E2D54.dms.sberbank.ru/9F3003E25B23DB80664C183C444E2D54-45FDCC9C7560CF35DA88EEE9435DF9FE-DCE4E40318B1612E3940FE82ED48B2DA/1.png"/>
          <p:cNvPicPr>
            <a:picLocks/>
          </p:cNvPicPr>
          <p:nvPr userDrawn="1"/>
        </p:nvPicPr>
        <p:blipFill>
          <a:blip r:link="rId1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Текст 11"/>
          <p:cNvSpPr>
            <a:spLocks noGrp="1"/>
          </p:cNvSpPr>
          <p:nvPr>
            <p:ph type="body" sz="quarter" idx="11"/>
          </p:nvPr>
        </p:nvSpPr>
        <p:spPr>
          <a:xfrm>
            <a:off x="431801" y="6544682"/>
            <a:ext cx="10287612" cy="16966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636" b="0" i="0">
                <a:solidFill>
                  <a:srgbClr val="92928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9110663" y="6470650"/>
            <a:ext cx="2743200" cy="136525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54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A9CFC103-7A78-428D-A620-3E81626A6B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212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ct val="93000"/>
              </a:lnSpc>
              <a:defRPr/>
            </a:pPr>
            <a:endParaRPr lang="en-US" sz="3133" b="1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Rectangle 17">
            <a:extLst/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1A2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52" tIns="29326" rIns="58652" bIns="2932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" dirty="0" err="1">
              <a:solidFill>
                <a:srgbClr val="FFFFFF"/>
              </a:solidFill>
            </a:endParaRPr>
          </a:p>
        </p:txBody>
      </p:sp>
      <p:pic>
        <p:nvPicPr>
          <p:cNvPr id="7" name="Picture 13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7"/>
          <a:srcRect l="7463"/>
          <a:stretch>
            <a:fillRect/>
          </a:stretch>
        </p:blipFill>
        <p:spPr bwMode="auto">
          <a:xfrm>
            <a:off x="3930650" y="0"/>
            <a:ext cx="8261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eeform: Shape 15">
            <a:extLst/>
          </p:cNvPr>
          <p:cNvSpPr/>
          <p:nvPr userDrawn="1"/>
        </p:nvSpPr>
        <p:spPr>
          <a:xfrm>
            <a:off x="0" y="0"/>
            <a:ext cx="6865938" cy="6858000"/>
          </a:xfrm>
          <a:custGeom>
            <a:avLst/>
            <a:gdLst>
              <a:gd name="connsiteX0" fmla="*/ 0 w 8514436"/>
              <a:gd name="connsiteY0" fmla="*/ 0 h 10691813"/>
              <a:gd name="connsiteX1" fmla="*/ 8514436 w 8514436"/>
              <a:gd name="connsiteY1" fmla="*/ 0 h 10691813"/>
              <a:gd name="connsiteX2" fmla="*/ 8322834 w 8514436"/>
              <a:gd name="connsiteY2" fmla="*/ 165971 h 10691813"/>
              <a:gd name="connsiteX3" fmla="*/ 5953096 w 8514436"/>
              <a:gd name="connsiteY3" fmla="*/ 5520068 h 10691813"/>
              <a:gd name="connsiteX4" fmla="*/ 8071631 w 8514436"/>
              <a:gd name="connsiteY4" fmla="*/ 10634666 h 10691813"/>
              <a:gd name="connsiteX5" fmla="*/ 8131571 w 8514436"/>
              <a:gd name="connsiteY5" fmla="*/ 10691813 h 10691813"/>
              <a:gd name="connsiteX6" fmla="*/ 0 w 8514436"/>
              <a:gd name="connsiteY6" fmla="*/ 10691813 h 106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4436" h="10691813">
                <a:moveTo>
                  <a:pt x="0" y="0"/>
                </a:moveTo>
                <a:lnTo>
                  <a:pt x="8514436" y="0"/>
                </a:lnTo>
                <a:lnTo>
                  <a:pt x="8322834" y="165971"/>
                </a:lnTo>
                <a:cubicBezTo>
                  <a:pt x="6867054" y="1489113"/>
                  <a:pt x="5953096" y="3397857"/>
                  <a:pt x="5953096" y="5520068"/>
                </a:cubicBezTo>
                <a:cubicBezTo>
                  <a:pt x="5953096" y="7517443"/>
                  <a:pt x="6762692" y="9325727"/>
                  <a:pt x="8071631" y="10634666"/>
                </a:cubicBezTo>
                <a:lnTo>
                  <a:pt x="8131571" y="10691813"/>
                </a:lnTo>
                <a:lnTo>
                  <a:pt x="0" y="10691813"/>
                </a:lnTo>
                <a:close/>
              </a:path>
            </a:pathLst>
          </a:custGeom>
          <a:solidFill>
            <a:srgbClr val="101A22">
              <a:alpha val="50000"/>
            </a:srgb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52" tIns="29326" rIns="58652" bIns="2932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" dirty="0" err="1">
              <a:solidFill>
                <a:srgbClr val="FFFFFF"/>
              </a:solidFill>
            </a:endParaRPr>
          </a:p>
        </p:txBody>
      </p:sp>
      <p:cxnSp>
        <p:nvCxnSpPr>
          <p:cNvPr id="9" name="Straight Connector 14">
            <a:extLst/>
          </p:cNvPr>
          <p:cNvCxnSpPr/>
          <p:nvPr userDrawn="1"/>
        </p:nvCxnSpPr>
        <p:spPr>
          <a:xfrm>
            <a:off x="774644" y="4821238"/>
            <a:ext cx="1805354" cy="0"/>
          </a:xfrm>
          <a:prstGeom prst="line">
            <a:avLst/>
          </a:prstGeom>
          <a:ln w="38100" cap="rnd">
            <a:gradFill flip="none" rotWithShape="1">
              <a:gsLst>
                <a:gs pos="0">
                  <a:schemeClr val="tx2"/>
                </a:gs>
                <a:gs pos="100000">
                  <a:schemeClr val="accent5"/>
                </a:gs>
              </a:gsLst>
              <a:lin ang="0" scaled="1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8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76" descr="Заказ выписок ЕГРН из Росреестра.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774700" y="622300"/>
            <a:ext cx="782638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6"/>
          <p:cNvSpPr>
            <a:spLocks noGrp="1"/>
          </p:cNvSpPr>
          <p:nvPr>
            <p:ph type="body" sz="quarter" idx="12"/>
          </p:nvPr>
        </p:nvSpPr>
        <p:spPr bwMode="black">
          <a:xfrm>
            <a:off x="774644" y="5418966"/>
            <a:ext cx="5145510" cy="298287"/>
          </a:xfrm>
          <a:prstGeom prst="rect">
            <a:avLst/>
          </a:prstGeom>
          <a:noFill/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buNone/>
              <a:defRPr sz="1762" b="1" cap="all" baseline="0">
                <a:solidFill>
                  <a:srgbClr val="9A9A9A"/>
                </a:solidFill>
                <a:latin typeface="+mn-lt"/>
                <a:sym typeface="Trebuchet MS" panose="020B0603020202020204" pitchFamily="34" charset="0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3792" indent="0" algn="ctr">
              <a:buNone/>
              <a:defRPr/>
            </a:lvl4pPr>
            <a:lvl5pPr marL="447584" indent="0" algn="ctr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 bwMode="ltGray">
          <a:xfrm>
            <a:off x="774644" y="4399810"/>
            <a:ext cx="5145509" cy="45794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3000"/>
              </a:lnSpc>
              <a:defRPr sz="3133" b="1" baseline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314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ct val="93000"/>
              </a:lnSpc>
              <a:defRPr/>
            </a:pPr>
            <a:endParaRPr lang="en-US" sz="3133" b="1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6" name="Picture 9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3265488" y="0"/>
            <a:ext cx="89265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1">
            <a:extLst/>
          </p:cNvPr>
          <p:cNvSpPr/>
          <p:nvPr userDrawn="1"/>
        </p:nvSpPr>
        <p:spPr>
          <a:xfrm>
            <a:off x="4029016" y="0"/>
            <a:ext cx="8162984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95000"/>
                  <a:lumOff val="5000"/>
                  <a:alpha val="0"/>
                </a:schemeClr>
              </a:gs>
              <a:gs pos="13000">
                <a:srgbClr val="FCFFEB">
                  <a:alpha val="72000"/>
                </a:srgbClr>
              </a:gs>
            </a:gsLst>
            <a:lin ang="2700000" scaled="1"/>
            <a:tileRect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19" tIns="44760" rIns="89519" bIns="4476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rgbClr val="FFFFFF"/>
              </a:solidFill>
            </a:endParaRPr>
          </a:p>
        </p:txBody>
      </p:sp>
      <p:sp>
        <p:nvSpPr>
          <p:cNvPr id="8" name="Freeform: Shape 17">
            <a:extLst/>
          </p:cNvPr>
          <p:cNvSpPr/>
          <p:nvPr userDrawn="1"/>
        </p:nvSpPr>
        <p:spPr>
          <a:xfrm flipV="1">
            <a:off x="0" y="0"/>
            <a:ext cx="7167563" cy="6858000"/>
          </a:xfrm>
          <a:custGeom>
            <a:avLst/>
            <a:gdLst>
              <a:gd name="connsiteX0" fmla="*/ 0 w 5823857"/>
              <a:gd name="connsiteY0" fmla="*/ 6858000 h 6858000"/>
              <a:gd name="connsiteX1" fmla="*/ 171007 w 5823857"/>
              <a:gd name="connsiteY1" fmla="*/ 6858000 h 6858000"/>
              <a:gd name="connsiteX2" fmla="*/ 171007 w 5823857"/>
              <a:gd name="connsiteY2" fmla="*/ 6857999 h 6858000"/>
              <a:gd name="connsiteX3" fmla="*/ 3364287 w 5823857"/>
              <a:gd name="connsiteY3" fmla="*/ 6857999 h 6858000"/>
              <a:gd name="connsiteX4" fmla="*/ 3354974 w 5823857"/>
              <a:gd name="connsiteY4" fmla="*/ 6776026 h 6858000"/>
              <a:gd name="connsiteX5" fmla="*/ 3448739 w 5823857"/>
              <a:gd name="connsiteY5" fmla="*/ 5492317 h 6858000"/>
              <a:gd name="connsiteX6" fmla="*/ 5406929 w 5823857"/>
              <a:gd name="connsiteY6" fmla="*/ 2086469 h 6858000"/>
              <a:gd name="connsiteX7" fmla="*/ 5823857 w 5823857"/>
              <a:gd name="connsiteY7" fmla="*/ 1 h 6858000"/>
              <a:gd name="connsiteX8" fmla="*/ 529814 w 5823857"/>
              <a:gd name="connsiteY8" fmla="*/ 1 h 6858000"/>
              <a:gd name="connsiteX9" fmla="*/ 171007 w 5823857"/>
              <a:gd name="connsiteY9" fmla="*/ 1 h 6858000"/>
              <a:gd name="connsiteX10" fmla="*/ 171007 w 5823857"/>
              <a:gd name="connsiteY10" fmla="*/ 0 h 6858000"/>
              <a:gd name="connsiteX11" fmla="*/ 0 w 5823857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23857" h="6858000">
                <a:moveTo>
                  <a:pt x="0" y="6858000"/>
                </a:moveTo>
                <a:lnTo>
                  <a:pt x="171007" y="6858000"/>
                </a:lnTo>
                <a:lnTo>
                  <a:pt x="171007" y="6857999"/>
                </a:lnTo>
                <a:lnTo>
                  <a:pt x="3364287" y="6857999"/>
                </a:lnTo>
                <a:lnTo>
                  <a:pt x="3354974" y="6776026"/>
                </a:lnTo>
                <a:cubicBezTo>
                  <a:pt x="3314077" y="6366203"/>
                  <a:pt x="3306976" y="5937286"/>
                  <a:pt x="3448739" y="5492317"/>
                </a:cubicBezTo>
                <a:cubicBezTo>
                  <a:pt x="3778663" y="4456755"/>
                  <a:pt x="5011076" y="3001855"/>
                  <a:pt x="5406929" y="2086469"/>
                </a:cubicBezTo>
                <a:cubicBezTo>
                  <a:pt x="5802783" y="1171084"/>
                  <a:pt x="5816295" y="447467"/>
                  <a:pt x="5823857" y="1"/>
                </a:cubicBezTo>
                <a:lnTo>
                  <a:pt x="529814" y="1"/>
                </a:lnTo>
                <a:lnTo>
                  <a:pt x="171007" y="1"/>
                </a:lnTo>
                <a:lnTo>
                  <a:pt x="17100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734" tIns="72734" rIns="72734" bIns="72734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114" kern="0" dirty="0">
              <a:solidFill>
                <a:schemeClr val="bg1"/>
              </a:solidFill>
            </a:endParaRPr>
          </a:p>
        </p:txBody>
      </p:sp>
      <p:cxnSp>
        <p:nvCxnSpPr>
          <p:cNvPr id="9" name="Straight Connector 14">
            <a:extLst/>
          </p:cNvPr>
          <p:cNvCxnSpPr/>
          <p:nvPr userDrawn="1"/>
        </p:nvCxnSpPr>
        <p:spPr>
          <a:xfrm>
            <a:off x="774644" y="4821238"/>
            <a:ext cx="1805354" cy="0"/>
          </a:xfrm>
          <a:prstGeom prst="line">
            <a:avLst/>
          </a:prstGeom>
          <a:ln w="38100" cap="rnd">
            <a:gradFill flip="none" rotWithShape="1">
              <a:gsLst>
                <a:gs pos="0">
                  <a:schemeClr val="tx2"/>
                </a:gs>
                <a:gs pos="100000">
                  <a:schemeClr val="accent5"/>
                </a:gs>
              </a:gsLst>
              <a:lin ang="0" scaled="1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8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6"/>
          <p:cNvSpPr>
            <a:spLocks noGrp="1"/>
          </p:cNvSpPr>
          <p:nvPr>
            <p:ph type="body" sz="quarter" idx="12"/>
          </p:nvPr>
        </p:nvSpPr>
        <p:spPr bwMode="black">
          <a:xfrm>
            <a:off x="774644" y="5418966"/>
            <a:ext cx="5145510" cy="298287"/>
          </a:xfrm>
          <a:prstGeom prst="rect">
            <a:avLst/>
          </a:prstGeom>
          <a:noFill/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buNone/>
              <a:defRPr sz="1762" b="1" cap="all" baseline="0">
                <a:solidFill>
                  <a:srgbClr val="9A9A9A"/>
                </a:solidFill>
                <a:latin typeface="+mn-lt"/>
                <a:sym typeface="Trebuchet MS" panose="020B0603020202020204" pitchFamily="34" charset="0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3792" indent="0" algn="ctr">
              <a:buNone/>
              <a:defRPr/>
            </a:lvl4pPr>
            <a:lvl5pPr marL="447584" indent="0" algn="ctr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 bwMode="ltGray">
          <a:xfrm>
            <a:off x="774644" y="4399810"/>
            <a:ext cx="5145509" cy="45794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3000"/>
              </a:lnSpc>
              <a:defRPr sz="3133" b="1" baseline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4675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9BAEF5E3-A794-4DF3-A80F-28A91C4DDD50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4676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332399"/>
          </a:xfrm>
        </p:spPr>
        <p:txBody>
          <a:bodyPr/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5699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22600BF-EAD4-4EC1-8B30-821F4B1C285B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570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332399"/>
          </a:xfrm>
        </p:spPr>
        <p:txBody>
          <a:bodyPr/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quarter" idx="10"/>
          </p:nvPr>
        </p:nvSpPr>
        <p:spPr>
          <a:xfrm>
            <a:off x="774647" y="2085629"/>
            <a:ext cx="10643445" cy="406840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66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66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66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958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958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719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89255697-6BE2-4701-A147-EB4EA7EDE0C3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8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454525" y="3394075"/>
            <a:ext cx="159861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2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75384" y="1785600"/>
            <a:ext cx="3954462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7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6723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0F56AB9A-0BBA-4747-83E3-74BF0F443C5A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6724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41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PanelGray"/>
          <p:cNvSpPr/>
          <p:nvPr userDrawn="1"/>
        </p:nvSpPr>
        <p:spPr bwMode="ltGray">
          <a:xfrm>
            <a:off x="0" y="0"/>
            <a:ext cx="4737100" cy="6859588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19" tIns="44760" rIns="89519" bIns="44760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</a:endParaRPr>
          </a:p>
        </p:txBody>
      </p:sp>
      <p:pic>
        <p:nvPicPr>
          <p:cNvPr id="10" name="Picture 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 bwMode="ltGray">
          <a:xfrm>
            <a:off x="775384" y="1544274"/>
            <a:ext cx="3359506" cy="1495794"/>
          </a:xfrm>
          <a:noFill/>
        </p:spPr>
        <p:txBody>
          <a:bodyPr rIns="320040" anchor="b">
            <a:noAutofit/>
          </a:bodyPr>
          <a:lstStyle>
            <a:lvl1pPr>
              <a:defRPr sz="2741">
                <a:solidFill>
                  <a:srgbClr val="374140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D5242BCA-BCD6-4441-B4CC-53A10DD935C4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Square"/>
          <p:cNvSpPr>
            <a:spLocks noChangeAspect="1"/>
          </p:cNvSpPr>
          <p:nvPr userDrawn="1"/>
        </p:nvSpPr>
        <p:spPr bwMode="white">
          <a:xfrm>
            <a:off x="1090613" y="1457325"/>
            <a:ext cx="1128712" cy="9191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089969" y="2668041"/>
            <a:ext cx="10012800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7E4432B8-397F-4BBE-9A01-87B66D725F6F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4" name="Line"/>
          <p:cNvCxnSpPr/>
          <p:nvPr userDrawn="1"/>
        </p:nvCxnSpPr>
        <p:spPr bwMode="white">
          <a:xfrm>
            <a:off x="774700" y="3679825"/>
            <a:ext cx="11417300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" name="Title 1"/>
          <p:cNvSpPr>
            <a:spLocks noGrp="1"/>
          </p:cNvSpPr>
          <p:nvPr>
            <p:ph type="title"/>
          </p:nvPr>
        </p:nvSpPr>
        <p:spPr bwMode="blackWhite">
          <a:xfrm>
            <a:off x="775385" y="3826800"/>
            <a:ext cx="10642708" cy="2041200"/>
          </a:xfrm>
        </p:spPr>
        <p:txBody>
          <a:bodyPr>
            <a:noAutofit/>
          </a:bodyPr>
          <a:lstStyle>
            <a:lvl1pPr>
              <a:defRPr sz="4308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929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41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4117975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413226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0D2C1D4D-66EC-4935-8463-A1E14128277B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5077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741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8031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714533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715327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2C2D804E-E1F4-407D-B46E-07F80B8CA97D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3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32399"/>
          </a:xfrm>
          <a:prstGeom prst="rect">
            <a:avLst/>
          </a:prstGeom>
        </p:spPr>
        <p:txBody>
          <a:bodyPr/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Gray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F1B281FE-8AA5-455B-A515-C12A7168D1FA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9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741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5592763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Gray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TextBox 14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90BBDA60-9EB3-478B-ADA8-E747940ECCD3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783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6095262" y="0"/>
            <a:ext cx="6096739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762" baseline="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 bwMode="black">
          <a:xfrm>
            <a:off x="775385" y="1785600"/>
            <a:ext cx="4269724" cy="3286800"/>
          </a:xfrm>
          <a:prstGeom prst="rect">
            <a:avLst/>
          </a:prstGeom>
          <a:noFill/>
        </p:spPr>
        <p:txBody>
          <a:bodyPr rIns="320040" anchor="ctr">
            <a:noAutofit/>
          </a:bodyPr>
          <a:lstStyle>
            <a:lvl1pPr>
              <a:defRPr sz="3133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5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8338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41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C96E2CFF-F9C8-4EF5-A8C9-F7857A0AB609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775386" y="2680200"/>
            <a:ext cx="2442215" cy="14976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741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Gray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3DB471EA-3863-475A-9997-41E33DF82A11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1779588" y="3403600"/>
            <a:ext cx="3316287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75386" y="2680199"/>
            <a:ext cx="2442215" cy="1497600"/>
          </a:xfrm>
        </p:spPr>
        <p:txBody>
          <a:bodyPr anchor="ctr">
            <a:noAutofit/>
          </a:bodyPr>
          <a:lstStyle>
            <a:lvl1pPr>
              <a:defRPr sz="2741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8543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133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ACB8B9D9-62D6-4BF5-A97D-EE2FA36E1E68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783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454525" y="3394075"/>
            <a:ext cx="159861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75385" y="1785600"/>
            <a:ext cx="3954461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133" b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Gray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A5A8BF62-35F6-45A7-8B9C-F3BBB08CE744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 t="7562" b="6866"/>
          <a:stretch>
            <a:fillRect/>
          </a:stretch>
        </p:blipFill>
        <p:spPr bwMode="auto">
          <a:xfrm>
            <a:off x="3213100" y="3416300"/>
            <a:ext cx="3317875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75384" y="1785600"/>
            <a:ext cx="3954462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Gray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DF400FF5-8AAC-499D-B04D-8B1E93343FAA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13100" y="3416300"/>
            <a:ext cx="3317875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75385" y="1785600"/>
            <a:ext cx="3954461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133" b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8748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301D115-A8A6-47CF-B9E1-E55D0195BE1D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5237163" y="3589338"/>
            <a:ext cx="16795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775385" y="622801"/>
            <a:ext cx="4550339" cy="332399"/>
          </a:xfrm>
          <a:prstGeom prst="rect">
            <a:avLst/>
          </a:prstGeom>
        </p:spPr>
        <p:txBody>
          <a:bodyPr/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8850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346BEEBE-B523-4265-B471-B154273CA7BA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 rot="120000">
            <a:off x="4083050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775385" y="622801"/>
            <a:ext cx="4550339" cy="332399"/>
          </a:xfrm>
          <a:prstGeom prst="rect">
            <a:avLst/>
          </a:prstGeom>
        </p:spPr>
        <p:txBody>
          <a:bodyPr/>
          <a:lstStyle>
            <a:lvl1pPr>
              <a:defRPr sz="2349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8953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12FCA9A-49A2-4573-B91E-55DEF4CD93A1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7196138" y="3589338"/>
            <a:ext cx="1681162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32399"/>
          </a:xfrm>
        </p:spPr>
        <p:txBody>
          <a:bodyPr/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9055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F2BE69AC-D6C3-43D8-92A8-211FA25F9E2A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 rot="120000">
            <a:off x="6054725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32399"/>
          </a:xfrm>
        </p:spPr>
        <p:txBody>
          <a:bodyPr/>
          <a:lstStyle>
            <a:lvl1pPr>
              <a:defRPr sz="2349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27702852-821D-488B-897D-FC5C88E4B052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</p:spPr>
        <p:txBody>
          <a:bodyPr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icon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93107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9472B3C9-9DAD-48AA-8FA6-36DBE05EC260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93108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308" dirty="0" err="1">
              <a:solidFill>
                <a:srgbClr val="FFFFFF"/>
              </a:solidFill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Square"/>
          <p:cNvSpPr>
            <a:spLocks noChangeAspect="1"/>
          </p:cNvSpPr>
          <p:nvPr userDrawn="1"/>
        </p:nvSpPr>
        <p:spPr bwMode="white">
          <a:xfrm>
            <a:off x="774700" y="625475"/>
            <a:ext cx="1130300" cy="917575"/>
          </a:xfrm>
          <a:prstGeom prst="rect">
            <a:avLst/>
          </a:prstGeom>
          <a:noFill/>
          <a:ln w="9525" cap="flat" cmpd="sng" algn="ctr">
            <a:solidFill>
              <a:srgbClr val="0077B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rgbClr val="374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ubble"/>
          <p:cNvGrpSpPr>
            <a:grpSpLocks/>
          </p:cNvGrpSpPr>
          <p:nvPr userDrawn="1"/>
        </p:nvGrpSpPr>
        <p:grpSpPr bwMode="auto">
          <a:xfrm>
            <a:off x="0" y="0"/>
            <a:ext cx="12192000" cy="5859463"/>
            <a:chOff x="1" y="0"/>
            <a:chExt cx="9905998" cy="5859885"/>
          </a:xfrm>
        </p:grpSpPr>
        <p:sp>
          <p:nvSpPr>
            <p:cNvPr id="3" name="Rectangle 3"/>
            <p:cNvSpPr/>
            <p:nvPr userDrawn="1"/>
          </p:nvSpPr>
          <p:spPr>
            <a:xfrm>
              <a:off x="1" y="0"/>
              <a:ext cx="9905998" cy="49898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12" dirty="0">
                <a:latin typeface="+mn-lt"/>
              </a:endParaRPr>
            </a:p>
          </p:txBody>
        </p:sp>
        <p:sp>
          <p:nvSpPr>
            <p:cNvPr id="4" name="Right Triangle 55"/>
            <p:cNvSpPr/>
            <p:nvPr userDrawn="1"/>
          </p:nvSpPr>
          <p:spPr>
            <a:xfrm rot="5400000">
              <a:off x="2109403" y="4820779"/>
              <a:ext cx="1039888" cy="1038324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12" dirty="0">
                <a:latin typeface="+mn-lt"/>
              </a:endParaRPr>
            </a:p>
          </p:txBody>
        </p:sp>
      </p:grp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341C640-8B84-42E2-A454-2662D28E995E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/>
          <a:srcRect l="23083" t="3633" b="2"/>
          <a:stretch>
            <a:fillRect/>
          </a:stretch>
        </p:blipFill>
        <p:spPr bwMode="auto">
          <a:xfrm>
            <a:off x="2586038" y="4784725"/>
            <a:ext cx="96059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9465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 bwMode="white">
          <a:xfrm>
            <a:off x="11018838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95616BC2-A5B2-4415-980A-44B9F6144AC4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332399"/>
          </a:xfrm>
        </p:spPr>
        <p:txBody>
          <a:bodyPr/>
          <a:lstStyle>
            <a:lvl1pPr>
              <a:defRPr sz="2349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 bwMode="white"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9567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5BED1E6B-F767-4CBD-AD15-E4389275C6F7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924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4817C5FD-6DB8-4042-99F3-3B9205A3239C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5237163" y="3589338"/>
            <a:ext cx="16795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2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775385" y="622801"/>
            <a:ext cx="4550338" cy="332399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 bwMode="white">
          <a:xfrm>
            <a:off x="11337925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DA4AD312-7E29-4954-B075-4B6EE64CBB12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97722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4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259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eform: Shape 17">
            <a:extLst/>
          </p:cNvPr>
          <p:cNvSpPr/>
          <p:nvPr userDrawn="1"/>
        </p:nvSpPr>
        <p:spPr>
          <a:xfrm flipH="1">
            <a:off x="5024438" y="0"/>
            <a:ext cx="7167562" cy="6858000"/>
          </a:xfrm>
          <a:custGeom>
            <a:avLst/>
            <a:gdLst>
              <a:gd name="connsiteX0" fmla="*/ 0 w 5823857"/>
              <a:gd name="connsiteY0" fmla="*/ 6858000 h 6858000"/>
              <a:gd name="connsiteX1" fmla="*/ 171007 w 5823857"/>
              <a:gd name="connsiteY1" fmla="*/ 6858000 h 6858000"/>
              <a:gd name="connsiteX2" fmla="*/ 171007 w 5823857"/>
              <a:gd name="connsiteY2" fmla="*/ 6857999 h 6858000"/>
              <a:gd name="connsiteX3" fmla="*/ 3364287 w 5823857"/>
              <a:gd name="connsiteY3" fmla="*/ 6857999 h 6858000"/>
              <a:gd name="connsiteX4" fmla="*/ 3354974 w 5823857"/>
              <a:gd name="connsiteY4" fmla="*/ 6776026 h 6858000"/>
              <a:gd name="connsiteX5" fmla="*/ 3448739 w 5823857"/>
              <a:gd name="connsiteY5" fmla="*/ 5492317 h 6858000"/>
              <a:gd name="connsiteX6" fmla="*/ 5406929 w 5823857"/>
              <a:gd name="connsiteY6" fmla="*/ 2086469 h 6858000"/>
              <a:gd name="connsiteX7" fmla="*/ 5823857 w 5823857"/>
              <a:gd name="connsiteY7" fmla="*/ 1 h 6858000"/>
              <a:gd name="connsiteX8" fmla="*/ 529814 w 5823857"/>
              <a:gd name="connsiteY8" fmla="*/ 1 h 6858000"/>
              <a:gd name="connsiteX9" fmla="*/ 171007 w 5823857"/>
              <a:gd name="connsiteY9" fmla="*/ 1 h 6858000"/>
              <a:gd name="connsiteX10" fmla="*/ 171007 w 5823857"/>
              <a:gd name="connsiteY10" fmla="*/ 0 h 6858000"/>
              <a:gd name="connsiteX11" fmla="*/ 0 w 5823857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23857" h="6858000">
                <a:moveTo>
                  <a:pt x="0" y="6858000"/>
                </a:moveTo>
                <a:lnTo>
                  <a:pt x="171007" y="6858000"/>
                </a:lnTo>
                <a:lnTo>
                  <a:pt x="171007" y="6857999"/>
                </a:lnTo>
                <a:lnTo>
                  <a:pt x="3364287" y="6857999"/>
                </a:lnTo>
                <a:lnTo>
                  <a:pt x="3354974" y="6776026"/>
                </a:lnTo>
                <a:cubicBezTo>
                  <a:pt x="3314077" y="6366203"/>
                  <a:pt x="3306976" y="5937286"/>
                  <a:pt x="3448739" y="5492317"/>
                </a:cubicBezTo>
                <a:cubicBezTo>
                  <a:pt x="3778663" y="4456755"/>
                  <a:pt x="5011076" y="3001855"/>
                  <a:pt x="5406929" y="2086469"/>
                </a:cubicBezTo>
                <a:cubicBezTo>
                  <a:pt x="5802783" y="1171084"/>
                  <a:pt x="5816295" y="447467"/>
                  <a:pt x="5823857" y="1"/>
                </a:cubicBezTo>
                <a:lnTo>
                  <a:pt x="529814" y="1"/>
                </a:lnTo>
                <a:lnTo>
                  <a:pt x="171007" y="1"/>
                </a:lnTo>
                <a:lnTo>
                  <a:pt x="17100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734" tIns="72734" rIns="72734" bIns="72734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114" kern="0" dirty="0">
              <a:solidFill>
                <a:schemeClr val="bg1"/>
              </a:solidFill>
            </a:endParaRPr>
          </a:p>
        </p:txBody>
      </p:sp>
      <p:pic>
        <p:nvPicPr>
          <p:cNvPr id="5" name="Picture 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0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7486650" y="2482850"/>
            <a:ext cx="396240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9874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6">
            <a:extLst/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rgbClr val="101A2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52" tIns="29326" rIns="58652" bIns="2932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" dirty="0" err="1">
              <a:solidFill>
                <a:srgbClr val="FFFFFF"/>
              </a:solidFill>
            </a:endParaRPr>
          </a:p>
        </p:txBody>
      </p:sp>
      <p:pic>
        <p:nvPicPr>
          <p:cNvPr id="4" name="Picture 10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6"/>
          <a:srcRect r="10783"/>
          <a:stretch>
            <a:fillRect/>
          </a:stretch>
        </p:blipFill>
        <p:spPr bwMode="auto">
          <a:xfrm>
            <a:off x="0" y="0"/>
            <a:ext cx="8261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: Shape 7">
            <a:extLst/>
          </p:cNvPr>
          <p:cNvSpPr/>
          <p:nvPr userDrawn="1"/>
        </p:nvSpPr>
        <p:spPr>
          <a:xfrm flipH="1">
            <a:off x="5326063" y="0"/>
            <a:ext cx="6865937" cy="6858000"/>
          </a:xfrm>
          <a:custGeom>
            <a:avLst/>
            <a:gdLst>
              <a:gd name="connsiteX0" fmla="*/ 0 w 8514436"/>
              <a:gd name="connsiteY0" fmla="*/ 0 h 10691813"/>
              <a:gd name="connsiteX1" fmla="*/ 8514436 w 8514436"/>
              <a:gd name="connsiteY1" fmla="*/ 0 h 10691813"/>
              <a:gd name="connsiteX2" fmla="*/ 8322834 w 8514436"/>
              <a:gd name="connsiteY2" fmla="*/ 165971 h 10691813"/>
              <a:gd name="connsiteX3" fmla="*/ 5953096 w 8514436"/>
              <a:gd name="connsiteY3" fmla="*/ 5520068 h 10691813"/>
              <a:gd name="connsiteX4" fmla="*/ 8071631 w 8514436"/>
              <a:gd name="connsiteY4" fmla="*/ 10634666 h 10691813"/>
              <a:gd name="connsiteX5" fmla="*/ 8131571 w 8514436"/>
              <a:gd name="connsiteY5" fmla="*/ 10691813 h 10691813"/>
              <a:gd name="connsiteX6" fmla="*/ 0 w 8514436"/>
              <a:gd name="connsiteY6" fmla="*/ 10691813 h 106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4436" h="10691813">
                <a:moveTo>
                  <a:pt x="0" y="0"/>
                </a:moveTo>
                <a:lnTo>
                  <a:pt x="8514436" y="0"/>
                </a:lnTo>
                <a:lnTo>
                  <a:pt x="8322834" y="165971"/>
                </a:lnTo>
                <a:cubicBezTo>
                  <a:pt x="6867054" y="1489113"/>
                  <a:pt x="5953096" y="3397857"/>
                  <a:pt x="5953096" y="5520068"/>
                </a:cubicBezTo>
                <a:cubicBezTo>
                  <a:pt x="5953096" y="7517443"/>
                  <a:pt x="6762692" y="9325727"/>
                  <a:pt x="8071631" y="10634666"/>
                </a:cubicBezTo>
                <a:lnTo>
                  <a:pt x="8131571" y="10691813"/>
                </a:lnTo>
                <a:lnTo>
                  <a:pt x="0" y="10691813"/>
                </a:lnTo>
                <a:close/>
              </a:path>
            </a:pathLst>
          </a:custGeom>
          <a:solidFill>
            <a:srgbClr val="101A22">
              <a:alpha val="50000"/>
            </a:srgb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52" tIns="29326" rIns="58652" bIns="2932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" dirty="0" err="1">
              <a:solidFill>
                <a:srgbClr val="FFFFFF"/>
              </a:solidFill>
            </a:endParaRPr>
          </a:p>
        </p:txBody>
      </p:sp>
      <p:pic>
        <p:nvPicPr>
          <p:cNvPr id="6" name="Picture 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76" descr="Заказ выписок ЕГРН из Росреестра.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8723313" y="2959100"/>
            <a:ext cx="782637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4">
            <a:extLst/>
          </p:cNvPr>
          <p:cNvSpPr txBox="1">
            <a:spLocks/>
          </p:cNvSpPr>
          <p:nvPr userDrawn="1"/>
        </p:nvSpPr>
        <p:spPr>
          <a:xfrm>
            <a:off x="8707438" y="4121150"/>
            <a:ext cx="2890837" cy="47942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13956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53" kern="1200">
                <a:solidFill>
                  <a:srgbClr val="374140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155" b="1" dirty="0">
                <a:solidFill>
                  <a:srgbClr val="FFFFFF"/>
                </a:solidFill>
              </a:rPr>
              <a:t>Федеральная служба</a:t>
            </a:r>
            <a:br>
              <a:rPr lang="ru-RU" sz="1155" b="1" dirty="0">
                <a:solidFill>
                  <a:srgbClr val="FFFFFF"/>
                </a:solidFill>
              </a:rPr>
            </a:br>
            <a:r>
              <a:rPr lang="ru-RU" sz="1155" b="1" dirty="0">
                <a:solidFill>
                  <a:srgbClr val="FFFFFF"/>
                </a:solidFill>
              </a:rPr>
              <a:t>государственной регистрации, кадастра и картографии</a:t>
            </a:r>
            <a:endParaRPr lang="en-US" sz="673" b="1" dirty="0">
              <a:solidFill>
                <a:srgbClr val="FFFFFF"/>
              </a:solidFill>
            </a:endParaRPr>
          </a:p>
        </p:txBody>
      </p:sp>
      <p:pic>
        <p:nvPicPr>
          <p:cNvPr id="9" name="Picture 25"/>
          <p:cNvPicPr>
            <a:picLocks noChangeAspect="1" noChangeArrowheads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</a:blip>
          <a:srcRect l="29759" t="7906" b="64627"/>
          <a:stretch>
            <a:fillRect/>
          </a:stretch>
        </p:blipFill>
        <p:spPr bwMode="auto">
          <a:xfrm>
            <a:off x="9359900" y="3670300"/>
            <a:ext cx="20351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yout guide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9977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636D403E-30E6-4AAD-A9FF-5C5E31D0EE9D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pSp>
        <p:nvGrpSpPr>
          <p:cNvPr id="5" name="A4Grid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6" name="Slide edges"/>
            <p:cNvSpPr>
              <a:spLocks noChangeAspect="1"/>
            </p:cNvSpPr>
            <p:nvPr/>
          </p:nvSpPr>
          <p:spPr bwMode="auto">
            <a:xfrm>
              <a:off x="0" y="0"/>
              <a:ext cx="99060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7" name="No-fly zone"/>
            <p:cNvSpPr/>
            <p:nvPr userDrawn="1"/>
          </p:nvSpPr>
          <p:spPr>
            <a:xfrm>
              <a:off x="0" y="0"/>
              <a:ext cx="9906000" cy="6858000"/>
            </a:xfrm>
            <a:custGeom>
              <a:avLst/>
              <a:gdLst>
                <a:gd name="connsiteX0" fmla="*/ 629400 w 9906000"/>
                <a:gd name="connsiteY0" fmla="*/ 622800 h 6858000"/>
                <a:gd name="connsiteX1" fmla="*/ 629400 w 9906000"/>
                <a:gd name="connsiteY1" fmla="*/ 6156000 h 6858000"/>
                <a:gd name="connsiteX2" fmla="*/ 9276600 w 9906000"/>
                <a:gd name="connsiteY2" fmla="*/ 6156000 h 6858000"/>
                <a:gd name="connsiteX3" fmla="*/ 9276600 w 9906000"/>
                <a:gd name="connsiteY3" fmla="*/ 622800 h 6858000"/>
                <a:gd name="connsiteX4" fmla="*/ 0 w 9906000"/>
                <a:gd name="connsiteY4" fmla="*/ 0 h 6858000"/>
                <a:gd name="connsiteX5" fmla="*/ 629400 w 9906000"/>
                <a:gd name="connsiteY5" fmla="*/ 0 h 6858000"/>
                <a:gd name="connsiteX6" fmla="*/ 629400 w 9906000"/>
                <a:gd name="connsiteY6" fmla="*/ 0 h 6858000"/>
                <a:gd name="connsiteX7" fmla="*/ 9276600 w 9906000"/>
                <a:gd name="connsiteY7" fmla="*/ 0 h 6858000"/>
                <a:gd name="connsiteX8" fmla="*/ 9906000 w 9906000"/>
                <a:gd name="connsiteY8" fmla="*/ 0 h 6858000"/>
                <a:gd name="connsiteX9" fmla="*/ 9906000 w 9906000"/>
                <a:gd name="connsiteY9" fmla="*/ 622800 h 6858000"/>
                <a:gd name="connsiteX10" fmla="*/ 9906000 w 9906000"/>
                <a:gd name="connsiteY10" fmla="*/ 6156000 h 6858000"/>
                <a:gd name="connsiteX11" fmla="*/ 9906000 w 9906000"/>
                <a:gd name="connsiteY11" fmla="*/ 6858000 h 6858000"/>
                <a:gd name="connsiteX12" fmla="*/ 9276600 w 9906000"/>
                <a:gd name="connsiteY12" fmla="*/ 6858000 h 6858000"/>
                <a:gd name="connsiteX13" fmla="*/ 629400 w 9906000"/>
                <a:gd name="connsiteY13" fmla="*/ 6858000 h 6858000"/>
                <a:gd name="connsiteX14" fmla="*/ 0 w 9906000"/>
                <a:gd name="connsiteY14" fmla="*/ 6858000 h 6858000"/>
                <a:gd name="connsiteX15" fmla="*/ 0 w 9906000"/>
                <a:gd name="connsiteY1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6000" h="6858000">
                  <a:moveTo>
                    <a:pt x="629400" y="622800"/>
                  </a:moveTo>
                  <a:lnTo>
                    <a:pt x="629400" y="6156000"/>
                  </a:lnTo>
                  <a:lnTo>
                    <a:pt x="9276600" y="6156000"/>
                  </a:lnTo>
                  <a:lnTo>
                    <a:pt x="9276600" y="622800"/>
                  </a:lnTo>
                  <a:close/>
                  <a:moveTo>
                    <a:pt x="0" y="0"/>
                  </a:moveTo>
                  <a:lnTo>
                    <a:pt x="629400" y="0"/>
                  </a:lnTo>
                  <a:lnTo>
                    <a:pt x="629400" y="0"/>
                  </a:lnTo>
                  <a:lnTo>
                    <a:pt x="9276600" y="0"/>
                  </a:lnTo>
                  <a:lnTo>
                    <a:pt x="9906000" y="0"/>
                  </a:lnTo>
                  <a:lnTo>
                    <a:pt x="9906000" y="622800"/>
                  </a:lnTo>
                  <a:lnTo>
                    <a:pt x="9906000" y="6156000"/>
                  </a:lnTo>
                  <a:lnTo>
                    <a:pt x="9906000" y="6858000"/>
                  </a:lnTo>
                  <a:lnTo>
                    <a:pt x="9276600" y="6858000"/>
                  </a:lnTo>
                  <a:lnTo>
                    <a:pt x="629400" y="6858000"/>
                  </a:lnTo>
                  <a:lnTo>
                    <a:pt x="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8" name="Footnote measure"/>
            <p:cNvSpPr>
              <a:spLocks noChangeArrowheads="1"/>
            </p:cNvSpPr>
            <p:nvPr/>
          </p:nvSpPr>
          <p:spPr bwMode="auto">
            <a:xfrm>
              <a:off x="629444" y="6156325"/>
              <a:ext cx="8647113" cy="377825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9" name="Whitespace measure"/>
            <p:cNvSpPr>
              <a:spLocks noChangeArrowheads="1"/>
            </p:cNvSpPr>
            <p:nvPr/>
          </p:nvSpPr>
          <p:spPr bwMode="auto">
            <a:xfrm>
              <a:off x="629444" y="1497013"/>
              <a:ext cx="8647113" cy="582612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grpSp>
          <p:nvGrpSpPr>
            <p:cNvPr id="10" name="Gutter space"/>
            <p:cNvGrpSpPr>
              <a:grpSpLocks/>
            </p:cNvGrpSpPr>
            <p:nvPr userDrawn="1"/>
          </p:nvGrpSpPr>
          <p:grpSpPr bwMode="auto">
            <a:xfrm>
              <a:off x="1140950" y="623086"/>
              <a:ext cx="7624100" cy="5532930"/>
              <a:chOff x="1140950" y="623086"/>
              <a:chExt cx="7624100" cy="5532930"/>
            </a:xfrm>
          </p:grpSpPr>
          <p:sp>
            <p:nvSpPr>
              <p:cNvPr id="40" name="Gutter 11"/>
              <p:cNvSpPr>
                <a:spLocks noChangeArrowheads="1"/>
              </p:cNvSpPr>
              <p:nvPr/>
            </p:nvSpPr>
            <p:spPr bwMode="auto">
              <a:xfrm>
                <a:off x="8536186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1" name="Gutter 10"/>
              <p:cNvSpPr>
                <a:spLocks noChangeArrowheads="1"/>
              </p:cNvSpPr>
              <p:nvPr/>
            </p:nvSpPr>
            <p:spPr bwMode="auto">
              <a:xfrm>
                <a:off x="7797106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2" name="Gutter 9"/>
              <p:cNvSpPr>
                <a:spLocks noChangeArrowheads="1"/>
              </p:cNvSpPr>
              <p:nvPr/>
            </p:nvSpPr>
            <p:spPr bwMode="auto">
              <a:xfrm>
                <a:off x="705673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3" name="Gutter 8"/>
              <p:cNvSpPr>
                <a:spLocks noChangeArrowheads="1"/>
              </p:cNvSpPr>
              <p:nvPr/>
            </p:nvSpPr>
            <p:spPr bwMode="auto">
              <a:xfrm>
                <a:off x="6317655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4" name="Gutter 7"/>
              <p:cNvSpPr>
                <a:spLocks noChangeArrowheads="1"/>
              </p:cNvSpPr>
              <p:nvPr/>
            </p:nvSpPr>
            <p:spPr bwMode="auto">
              <a:xfrm>
                <a:off x="557857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5" name="Gutter 6"/>
              <p:cNvSpPr>
                <a:spLocks noChangeArrowheads="1"/>
              </p:cNvSpPr>
              <p:nvPr/>
            </p:nvSpPr>
            <p:spPr bwMode="auto">
              <a:xfrm>
                <a:off x="4838204" y="622300"/>
                <a:ext cx="22959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6" name="Gutter 5"/>
              <p:cNvSpPr>
                <a:spLocks noChangeArrowheads="1"/>
              </p:cNvSpPr>
              <p:nvPr/>
            </p:nvSpPr>
            <p:spPr bwMode="auto">
              <a:xfrm>
                <a:off x="409912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7" name="Gutter 4"/>
              <p:cNvSpPr>
                <a:spLocks noChangeArrowheads="1"/>
              </p:cNvSpPr>
              <p:nvPr/>
            </p:nvSpPr>
            <p:spPr bwMode="auto">
              <a:xfrm>
                <a:off x="3360043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8" name="Gutter 3"/>
              <p:cNvSpPr>
                <a:spLocks noChangeArrowheads="1"/>
              </p:cNvSpPr>
              <p:nvPr/>
            </p:nvSpPr>
            <p:spPr bwMode="auto">
              <a:xfrm>
                <a:off x="262096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9" name="Gutter 2"/>
              <p:cNvSpPr>
                <a:spLocks noChangeArrowheads="1"/>
              </p:cNvSpPr>
              <p:nvPr/>
            </p:nvSpPr>
            <p:spPr bwMode="auto">
              <a:xfrm>
                <a:off x="1880592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50" name="Gutter 1"/>
              <p:cNvSpPr>
                <a:spLocks noChangeArrowheads="1"/>
              </p:cNvSpPr>
              <p:nvPr/>
            </p:nvSpPr>
            <p:spPr bwMode="auto">
              <a:xfrm>
                <a:off x="1141512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grpSp>
          <p:nvGrpSpPr>
            <p:cNvPr id="11" name="Baselines/Anchors"/>
            <p:cNvGrpSpPr>
              <a:grpSpLocks noChangeAspect="1"/>
            </p:cNvGrpSpPr>
            <p:nvPr userDrawn="1"/>
          </p:nvGrpSpPr>
          <p:grpSpPr bwMode="auto">
            <a:xfrm>
              <a:off x="0" y="623086"/>
              <a:ext cx="9906000" cy="5532931"/>
              <a:chOff x="0" y="623086"/>
              <a:chExt cx="9906000" cy="5532931"/>
            </a:xfrm>
          </p:grpSpPr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1290" y="61563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>
                <a:off x="1290" y="5865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>
                <a:off x="1290" y="55737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3" name="Line 17"/>
              <p:cNvSpPr>
                <a:spLocks noChangeShapeType="1"/>
              </p:cNvSpPr>
              <p:nvPr/>
            </p:nvSpPr>
            <p:spPr bwMode="auto">
              <a:xfrm>
                <a:off x="1290" y="52832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>
                <a:off x="1290" y="49911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1290" y="47005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6" name="Line 14"/>
              <p:cNvSpPr>
                <a:spLocks noChangeShapeType="1"/>
              </p:cNvSpPr>
              <p:nvPr/>
            </p:nvSpPr>
            <p:spPr bwMode="auto">
              <a:xfrm>
                <a:off x="1290" y="44084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>
                <a:off x="1290" y="41179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8" name="Line 12"/>
              <p:cNvSpPr>
                <a:spLocks noChangeShapeType="1"/>
              </p:cNvSpPr>
              <p:nvPr/>
            </p:nvSpPr>
            <p:spPr bwMode="auto">
              <a:xfrm>
                <a:off x="1290" y="38258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9" name="Line 11"/>
              <p:cNvSpPr>
                <a:spLocks noChangeShapeType="1"/>
              </p:cNvSpPr>
              <p:nvPr/>
            </p:nvSpPr>
            <p:spPr bwMode="auto">
              <a:xfrm>
                <a:off x="1290" y="35353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0" name="Line 10"/>
              <p:cNvSpPr>
                <a:spLocks noChangeShapeType="1"/>
              </p:cNvSpPr>
              <p:nvPr/>
            </p:nvSpPr>
            <p:spPr bwMode="auto">
              <a:xfrm>
                <a:off x="1290" y="32432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1" name="Line 9"/>
              <p:cNvSpPr>
                <a:spLocks noChangeShapeType="1"/>
              </p:cNvSpPr>
              <p:nvPr/>
            </p:nvSpPr>
            <p:spPr bwMode="auto">
              <a:xfrm>
                <a:off x="1290" y="29527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2" name="Line 8"/>
              <p:cNvSpPr>
                <a:spLocks noChangeShapeType="1"/>
              </p:cNvSpPr>
              <p:nvPr/>
            </p:nvSpPr>
            <p:spPr bwMode="auto">
              <a:xfrm>
                <a:off x="1290" y="26606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3" name="Line 7"/>
              <p:cNvSpPr>
                <a:spLocks noChangeShapeType="1"/>
              </p:cNvSpPr>
              <p:nvPr/>
            </p:nvSpPr>
            <p:spPr bwMode="auto">
              <a:xfrm>
                <a:off x="1290" y="23701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4" name="Line 6"/>
              <p:cNvSpPr>
                <a:spLocks noChangeShapeType="1"/>
              </p:cNvSpPr>
              <p:nvPr/>
            </p:nvSpPr>
            <p:spPr bwMode="auto">
              <a:xfrm>
                <a:off x="1290" y="20780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>
                <a:off x="1290" y="17875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6" name="Line 4"/>
              <p:cNvSpPr>
                <a:spLocks noChangeShapeType="1"/>
              </p:cNvSpPr>
              <p:nvPr/>
            </p:nvSpPr>
            <p:spPr bwMode="auto">
              <a:xfrm>
                <a:off x="1290" y="14954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7" name="Line 3"/>
              <p:cNvSpPr>
                <a:spLocks noChangeShapeType="1"/>
              </p:cNvSpPr>
              <p:nvPr/>
            </p:nvSpPr>
            <p:spPr bwMode="auto">
              <a:xfrm>
                <a:off x="1290" y="12049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8" name="Line 2"/>
              <p:cNvSpPr>
                <a:spLocks noChangeShapeType="1"/>
              </p:cNvSpPr>
              <p:nvPr/>
            </p:nvSpPr>
            <p:spPr bwMode="auto">
              <a:xfrm>
                <a:off x="1290" y="912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9" name="Line 1"/>
              <p:cNvSpPr>
                <a:spLocks noChangeShapeType="1"/>
              </p:cNvSpPr>
              <p:nvPr/>
            </p:nvSpPr>
            <p:spPr bwMode="auto">
              <a:xfrm>
                <a:off x="0" y="622300"/>
                <a:ext cx="990600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grpSp>
          <p:nvGrpSpPr>
            <p:cNvPr id="12" name="Five column measure"/>
            <p:cNvGrpSpPr>
              <a:grpSpLocks/>
            </p:cNvGrpSpPr>
            <p:nvPr userDrawn="1"/>
          </p:nvGrpSpPr>
          <p:grpSpPr bwMode="auto">
            <a:xfrm>
              <a:off x="629400" y="5977077"/>
              <a:ext cx="8647200" cy="66674"/>
              <a:chOff x="629400" y="5977077"/>
              <a:chExt cx="8647200" cy="66674"/>
            </a:xfrm>
          </p:grpSpPr>
          <p:sp>
            <p:nvSpPr>
              <p:cNvPr id="15" name="Column 5"/>
              <p:cNvSpPr>
                <a:spLocks/>
              </p:cNvSpPr>
              <p:nvPr/>
            </p:nvSpPr>
            <p:spPr bwMode="auto">
              <a:xfrm>
                <a:off x="7746801" y="5976938"/>
                <a:ext cx="152975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6" name="Column 4"/>
              <p:cNvSpPr>
                <a:spLocks/>
              </p:cNvSpPr>
              <p:nvPr/>
            </p:nvSpPr>
            <p:spPr bwMode="auto">
              <a:xfrm>
                <a:off x="5966817" y="5976938"/>
                <a:ext cx="153104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7" name="Column 3"/>
              <p:cNvSpPr>
                <a:spLocks/>
              </p:cNvSpPr>
              <p:nvPr/>
            </p:nvSpPr>
            <p:spPr bwMode="auto">
              <a:xfrm>
                <a:off x="4188123" y="5976938"/>
                <a:ext cx="1529755" cy="66675"/>
              </a:xfrm>
              <a:custGeom>
                <a:avLst/>
                <a:gdLst>
                  <a:gd name="T0" fmla="*/ 0 w 1102"/>
                  <a:gd name="T1" fmla="*/ 0 h 42"/>
                  <a:gd name="T2" fmla="*/ 0 w 1102"/>
                  <a:gd name="T3" fmla="*/ 42 h 42"/>
                  <a:gd name="T4" fmla="*/ 1102 w 1102"/>
                  <a:gd name="T5" fmla="*/ 42 h 42"/>
                  <a:gd name="T6" fmla="*/ 1102 w 1102"/>
                  <a:gd name="T7" fmla="*/ 0 h 42"/>
                  <a:gd name="T8" fmla="*/ 0 w 1102"/>
                  <a:gd name="T9" fmla="*/ 0 h 42"/>
                  <a:gd name="T10" fmla="*/ 0 w 1102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2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2" y="42"/>
                    </a:lnTo>
                    <a:lnTo>
                      <a:pt x="110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8" name="Column 2"/>
              <p:cNvSpPr>
                <a:spLocks/>
              </p:cNvSpPr>
              <p:nvPr/>
            </p:nvSpPr>
            <p:spPr bwMode="auto">
              <a:xfrm>
                <a:off x="2408139" y="5976938"/>
                <a:ext cx="1531044" cy="66675"/>
              </a:xfrm>
              <a:custGeom>
                <a:avLst/>
                <a:gdLst>
                  <a:gd name="T0" fmla="*/ 0 w 1103"/>
                  <a:gd name="T1" fmla="*/ 0 h 42"/>
                  <a:gd name="T2" fmla="*/ 1103 w 1103"/>
                  <a:gd name="T3" fmla="*/ 0 h 42"/>
                  <a:gd name="T4" fmla="*/ 1103 w 1103"/>
                  <a:gd name="T5" fmla="*/ 42 h 42"/>
                  <a:gd name="T6" fmla="*/ 0 w 1103"/>
                  <a:gd name="T7" fmla="*/ 42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1103" y="0"/>
                    </a:lnTo>
                    <a:lnTo>
                      <a:pt x="1103" y="42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9" name="Column 1"/>
              <p:cNvSpPr>
                <a:spLocks/>
              </p:cNvSpPr>
              <p:nvPr/>
            </p:nvSpPr>
            <p:spPr bwMode="auto">
              <a:xfrm>
                <a:off x="629444" y="5976938"/>
                <a:ext cx="1529755" cy="66675"/>
              </a:xfrm>
              <a:custGeom>
                <a:avLst/>
                <a:gdLst>
                  <a:gd name="T0" fmla="*/ 0 w 1103"/>
                  <a:gd name="T1" fmla="*/ 0 h 42"/>
                  <a:gd name="T2" fmla="*/ 0 w 1103"/>
                  <a:gd name="T3" fmla="*/ 42 h 42"/>
                  <a:gd name="T4" fmla="*/ 1103 w 1103"/>
                  <a:gd name="T5" fmla="*/ 42 h 42"/>
                  <a:gd name="T6" fmla="*/ 1103 w 1103"/>
                  <a:gd name="T7" fmla="*/ 0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3" y="42"/>
                    </a:lnTo>
                    <a:lnTo>
                      <a:pt x="110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sp>
          <p:nvSpPr>
            <p:cNvPr id="13" name="Live space"/>
            <p:cNvSpPr>
              <a:spLocks/>
            </p:cNvSpPr>
            <p:nvPr userDrawn="1"/>
          </p:nvSpPr>
          <p:spPr>
            <a:xfrm>
              <a:off x="629444" y="2079625"/>
              <a:ext cx="8647113" cy="4078288"/>
            </a:xfrm>
            <a:prstGeom prst="rect">
              <a:avLst/>
            </a:pr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979"/>
                </a:spcAft>
                <a:defRPr/>
              </a:pPr>
              <a:endParaRPr lang="en-US" sz="1175" dirty="0">
                <a:solidFill>
                  <a:schemeClr val="tx1"/>
                </a:solidFill>
              </a:endParaRPr>
            </a:p>
          </p:txBody>
        </p:sp>
        <p:sp>
          <p:nvSpPr>
            <p:cNvPr id="14" name="Footnote example"/>
            <p:cNvSpPr txBox="1">
              <a:spLocks noChangeAspect="1"/>
            </p:cNvSpPr>
            <p:nvPr userDrawn="1"/>
          </p:nvSpPr>
          <p:spPr>
            <a:xfrm>
              <a:off x="629444" y="6153150"/>
              <a:ext cx="7283748" cy="407988"/>
            </a:xfrm>
            <a:prstGeom prst="rect">
              <a:avLst/>
            </a:prstGeom>
            <a:noFill/>
          </p:spPr>
          <p:txBody>
            <a:bodyPr lIns="0" tIns="0" rIns="0" bIns="0" anchor="b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rgbClr val="A6A6A6"/>
                  </a:solidFill>
                  <a:latin typeface="+mn-lt"/>
                </a:rPr>
                <a:t>1. xxxx  2. xxxx  3. List footnotes in numerical order. Footnote numbers are not bracketed. Use 10pt font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rgbClr val="A6A6A6"/>
                  </a:solidFill>
                  <a:latin typeface="+mn-lt"/>
                </a:rPr>
                <a:t>Note: Do not put a period at the end of the note or the source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rgbClr val="A6A6A6"/>
                  </a:solidFill>
                  <a:latin typeface="+mn-lt"/>
                </a:rPr>
                <a:t>Source: Include a source for every chart that you use. Separate sources with a semicolon; </a:t>
              </a:r>
            </a:p>
          </p:txBody>
        </p:sp>
      </p:grpSp>
      <p:sp>
        <p:nvSpPr>
          <p:cNvPr id="51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1299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4E43957A-D5EE-4C53-854D-5FCAA65BF233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130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9" name="Picture 2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6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7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8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9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0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1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2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6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7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8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9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0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41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75385" y="622800"/>
            <a:ext cx="10642708" cy="271200"/>
          </a:xfr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8" name="Date Placeholder 56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2323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5A1CE345-7C9E-4FE1-A901-BFFA65E3EB76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2324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276999"/>
          </a:xfrm>
        </p:spPr>
        <p:txBody>
          <a:bodyPr/>
          <a:lstStyle>
            <a:lvl1pPr>
              <a:defRPr sz="1958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quarter" idx="10"/>
          </p:nvPr>
        </p:nvSpPr>
        <p:spPr>
          <a:xfrm>
            <a:off x="774647" y="2085628"/>
            <a:ext cx="10643445" cy="405759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79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79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79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371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37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3347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D60D5A9E-0FA2-4FF8-B3B9-9902FD588366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3348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1" name="PanelGray"/>
          <p:cNvSpPr/>
          <p:nvPr userDrawn="1"/>
        </p:nvSpPr>
        <p:spPr bwMode="white">
          <a:xfrm>
            <a:off x="0" y="-1588"/>
            <a:ext cx="4737100" cy="6859588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19" tIns="44760" rIns="89519" bIns="44760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775385" y="2158989"/>
            <a:ext cx="3640123" cy="5416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66">
                <a:solidFill>
                  <a:srgbClr val="374140"/>
                </a:solidFill>
                <a:latin typeface="+mn-lt"/>
                <a:sym typeface="Trebuchet MS" panose="020B0603020202020204" pitchFamily="34" charset="0"/>
              </a:defRPr>
            </a:lvl1pPr>
            <a:lvl2pPr marL="447584" indent="0" algn="ctr">
              <a:buNone/>
              <a:defRPr sz="1958"/>
            </a:lvl2pPr>
            <a:lvl3pPr marL="895169" indent="0" algn="ctr">
              <a:buNone/>
              <a:defRPr sz="1762"/>
            </a:lvl3pPr>
            <a:lvl4pPr marL="1342754" indent="0" algn="ctr">
              <a:buNone/>
              <a:defRPr sz="1566"/>
            </a:lvl4pPr>
            <a:lvl5pPr marL="1790338" indent="0" algn="ctr">
              <a:buNone/>
              <a:defRPr sz="1566"/>
            </a:lvl5pPr>
            <a:lvl6pPr marL="2237923" indent="0" algn="ctr">
              <a:buNone/>
              <a:defRPr sz="1566"/>
            </a:lvl6pPr>
            <a:lvl7pPr marL="2685507" indent="0" algn="ctr">
              <a:buNone/>
              <a:defRPr sz="1566"/>
            </a:lvl7pPr>
            <a:lvl8pPr marL="3133092" indent="0" algn="ctr">
              <a:buNone/>
              <a:defRPr sz="1566"/>
            </a:lvl8pPr>
            <a:lvl9pPr marL="3580676" indent="0" algn="ctr">
              <a:buNone/>
              <a:defRPr sz="156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775385" y="1227050"/>
            <a:ext cx="3640123" cy="664797"/>
          </a:xfrm>
        </p:spPr>
        <p:txBody>
          <a:bodyPr>
            <a:noAutofit/>
          </a:bodyPr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4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386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BD22D00-CB7E-45AB-AE16-2207BE53C2CE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Square"/>
          <p:cNvSpPr>
            <a:spLocks noChangeAspect="1"/>
          </p:cNvSpPr>
          <p:nvPr userDrawn="1"/>
        </p:nvSpPr>
        <p:spPr bwMode="white">
          <a:xfrm>
            <a:off x="1090613" y="1457325"/>
            <a:ext cx="1127125" cy="9191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 bwMode="blackWhite">
          <a:xfrm>
            <a:off x="1089969" y="2668041"/>
            <a:ext cx="10013539" cy="3201026"/>
          </a:xfrm>
          <a:prstGeom prst="rect">
            <a:avLst/>
          </a:prstGeom>
          <a:ln w="9525">
            <a:noFill/>
          </a:ln>
          <a:extLst/>
        </p:spPr>
        <p:txBody>
          <a:bodyPr lIns="274320" tIns="274320" rIns="274320" bIns="137160"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8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ection header line">
    <p:bg bwMode="blackWhite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489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E45DD3C-B6A6-4C68-9AC8-FA70A3CFAA65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6" name="Line"/>
          <p:cNvCxnSpPr/>
          <p:nvPr userDrawn="1"/>
        </p:nvCxnSpPr>
        <p:spPr bwMode="white">
          <a:xfrm>
            <a:off x="774700" y="3683000"/>
            <a:ext cx="11418888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 bwMode="blackWhite">
          <a:xfrm>
            <a:off x="775385" y="3826800"/>
            <a:ext cx="10642708" cy="2041200"/>
          </a:xfrm>
        </p:spPr>
        <p:txBody>
          <a:bodyPr>
            <a:noAutofit/>
          </a:bodyPr>
          <a:lstStyle>
            <a:lvl1pPr>
              <a:defRPr sz="4308">
                <a:solidFill>
                  <a:srgbClr val="0077BE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8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591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4117975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413226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3A2DDF74-CEE3-4354-A45D-3B41FB4FBB74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9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5026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56470372-F2EC-4BB5-983E-7853D479268D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7"/>
          <a:srcRect t="9052" b="6866"/>
          <a:stretch>
            <a:fillRect/>
          </a:stretch>
        </p:blipFill>
        <p:spPr bwMode="auto">
          <a:xfrm rot="120000">
            <a:off x="4083050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4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775385" y="622801"/>
            <a:ext cx="4550338" cy="332399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693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714533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White"/>
          <p:cNvSpPr/>
          <p:nvPr userDrawn="1"/>
        </p:nvSpPr>
        <p:spPr bwMode="white">
          <a:xfrm>
            <a:off x="0" y="0"/>
            <a:ext cx="71532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FBB34103-C777-4F52-A51E-E7733ACB9CD6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6084150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796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C51671E-63AF-4769-BF6F-22777BE0C895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8961438" y="0"/>
            <a:ext cx="5127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anelWhite"/>
          <p:cNvSpPr/>
          <p:nvPr userDrawn="1"/>
        </p:nvSpPr>
        <p:spPr bwMode="white">
          <a:xfrm>
            <a:off x="0" y="0"/>
            <a:ext cx="896778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7909689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White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872C9E7-5811-44A5-B537-0FBD8C233994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4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9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349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5592763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White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F26B91B1-9344-4648-9D69-916297888B49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783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6095262" y="0"/>
            <a:ext cx="6096739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762" baseline="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 bwMode="blackWhite">
          <a:xfrm>
            <a:off x="775385" y="1785600"/>
            <a:ext cx="4271261" cy="3286800"/>
          </a:xfrm>
          <a:prstGeom prst="rect">
            <a:avLst/>
          </a:prstGeom>
          <a:noFill/>
        </p:spPr>
        <p:txBody>
          <a:bodyPr rIns="320040" anchor="ctr">
            <a:noAutofit/>
          </a:bodyPr>
          <a:lstStyle>
            <a:lvl1pPr>
              <a:defRPr sz="3133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5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7270750" y="0"/>
            <a:ext cx="512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White"/>
          <p:cNvSpPr/>
          <p:nvPr userDrawn="1"/>
        </p:nvSpPr>
        <p:spPr bwMode="gray">
          <a:xfrm>
            <a:off x="7773988" y="0"/>
            <a:ext cx="4418012" cy="6858000"/>
          </a:xfrm>
          <a:custGeom>
            <a:avLst/>
            <a:gdLst>
              <a:gd name="connsiteX0" fmla="*/ 0 w 3584692"/>
              <a:gd name="connsiteY0" fmla="*/ 0 h 6858000"/>
              <a:gd name="connsiteX1" fmla="*/ 3584692 w 3584692"/>
              <a:gd name="connsiteY1" fmla="*/ 0 h 6858000"/>
              <a:gd name="connsiteX2" fmla="*/ 3584692 w 3584692"/>
              <a:gd name="connsiteY2" fmla="*/ 6858000 h 6858000"/>
              <a:gd name="connsiteX3" fmla="*/ 0 w 35846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4692" h="6858000">
                <a:moveTo>
                  <a:pt x="0" y="0"/>
                </a:moveTo>
                <a:lnTo>
                  <a:pt x="3584692" y="0"/>
                </a:lnTo>
                <a:lnTo>
                  <a:pt x="3584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F6162525-A020-442F-8615-BF288274130C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783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6000" y="0"/>
            <a:ext cx="4416000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762">
                <a:solidFill>
                  <a:schemeClr val="tx1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 bwMode="black">
          <a:xfrm>
            <a:off x="775384" y="1785600"/>
            <a:ext cx="60878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133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2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205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9F6AD346-610D-440C-AA2B-8EE378D07C1D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2"/>
          <p:cNvSpPr>
            <a:spLocks noGrp="1"/>
          </p:cNvSpPr>
          <p:nvPr>
            <p:ph type="title"/>
          </p:nvPr>
        </p:nvSpPr>
        <p:spPr>
          <a:xfrm>
            <a:off x="775385" y="2771846"/>
            <a:ext cx="2441354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DC04A2F1-B3EA-44A4-895A-4CC3E86EC984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1779588" y="3403600"/>
            <a:ext cx="3316287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2771846"/>
            <a:ext cx="2441354" cy="1314311"/>
          </a:xfrm>
        </p:spPr>
        <p:txBody>
          <a:bodyPr anchor="ctr">
            <a:noAutofit/>
          </a:bodyPr>
          <a:lstStyle>
            <a:lvl1pPr>
              <a:defRPr sz="2741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10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133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637CF631-203A-4A22-811F-B23FF3889409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783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454525" y="3394075"/>
            <a:ext cx="159861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75384" y="1785600"/>
            <a:ext cx="39566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133" b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9A24B48D-F35E-48F2-AF72-3D2B01A0A143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13100" y="3416300"/>
            <a:ext cx="3317875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75384" y="1785600"/>
            <a:ext cx="39566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133" b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15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ArrowPanelWhite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7B81DDA-F187-46C5-8801-45B22117BCA8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5237163" y="3589338"/>
            <a:ext cx="16795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5386" y="622800"/>
            <a:ext cx="4550339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5129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864A9073-BAD6-47FE-AF7B-8D9E15A7817E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7196138" y="3589338"/>
            <a:ext cx="1681162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5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32399"/>
          </a:xfrm>
        </p:spPr>
        <p:txBody>
          <a:bodyPr/>
          <a:lstStyle>
            <a:lvl1pPr>
              <a:defRPr sz="24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PanelWhite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A1D864DA-03DC-4453-90B8-25ADF3D2AF80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4083050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5386" y="622800"/>
            <a:ext cx="4550339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820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CD49D5CC-E8C5-4DBF-83FE-9E75C9526AB4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7196138" y="3589338"/>
            <a:ext cx="1681162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6090153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150B0EC-E277-44FB-B33B-C412A8B47E66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6054725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6090153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75CF220E-84AA-46FC-8BDB-91199D066862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</p:spPr>
        <p:txBody>
          <a:bodyPr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ic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1779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7CDA7A12-CCF5-4286-8506-85292CD242C5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178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308" dirty="0" err="1">
              <a:solidFill>
                <a:srgbClr val="FFFFFF"/>
              </a:solidFill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Square"/>
          <p:cNvSpPr>
            <a:spLocks noChangeAspect="1"/>
          </p:cNvSpPr>
          <p:nvPr userDrawn="1"/>
        </p:nvSpPr>
        <p:spPr bwMode="white">
          <a:xfrm>
            <a:off x="774700" y="622300"/>
            <a:ext cx="1130300" cy="919163"/>
          </a:xfrm>
          <a:prstGeom prst="rect">
            <a:avLst/>
          </a:prstGeom>
          <a:noFill/>
          <a:ln w="9525" cap="flat" cmpd="sng" algn="ctr">
            <a:solidFill>
              <a:srgbClr val="0077B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rgbClr val="374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278BEEE4-E067-42DC-BF36-385146DA79DC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grpSp>
        <p:nvGrpSpPr>
          <p:cNvPr id="3" name="Bubble"/>
          <p:cNvGrpSpPr>
            <a:grpSpLocks/>
          </p:cNvGrpSpPr>
          <p:nvPr userDrawn="1"/>
        </p:nvGrpSpPr>
        <p:grpSpPr bwMode="auto">
          <a:xfrm>
            <a:off x="0" y="0"/>
            <a:ext cx="12192000" cy="5859463"/>
            <a:chOff x="1" y="0"/>
            <a:chExt cx="9905998" cy="5859885"/>
          </a:xfrm>
        </p:grpSpPr>
        <p:sp>
          <p:nvSpPr>
            <p:cNvPr id="4" name="Rectangle 9"/>
            <p:cNvSpPr/>
            <p:nvPr userDrawn="1"/>
          </p:nvSpPr>
          <p:spPr>
            <a:xfrm>
              <a:off x="1" y="0"/>
              <a:ext cx="9905998" cy="49898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12" dirty="0">
                <a:latin typeface="+mn-lt"/>
              </a:endParaRPr>
            </a:p>
          </p:txBody>
        </p:sp>
        <p:sp>
          <p:nvSpPr>
            <p:cNvPr id="5" name="Right Triangle 10"/>
            <p:cNvSpPr/>
            <p:nvPr userDrawn="1"/>
          </p:nvSpPr>
          <p:spPr>
            <a:xfrm rot="5400000">
              <a:off x="2109403" y="4820779"/>
              <a:ext cx="1039888" cy="1038324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12" dirty="0">
                <a:latin typeface="+mn-lt"/>
              </a:endParaRPr>
            </a:p>
          </p:txBody>
        </p:sp>
      </p:grp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/>
          <a:srcRect l="23083" t="3633" b="2"/>
          <a:stretch>
            <a:fillRect/>
          </a:stretch>
        </p:blipFill>
        <p:spPr bwMode="auto">
          <a:xfrm>
            <a:off x="2586038" y="4784725"/>
            <a:ext cx="96059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/>
        </p:nvSpPr>
        <p:spPr bwMode="white">
          <a:xfrm>
            <a:off x="11018838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2F4C45A4-D159-425A-92D1-F7AB23F49812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10642708" cy="271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3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DB563EC-667B-482A-BD6F-D93C225C06B8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TextBox 19"/>
          <p:cNvSpPr txBox="1"/>
          <p:nvPr userDrawn="1"/>
        </p:nvSpPr>
        <p:spPr>
          <a:xfrm>
            <a:off x="762000" y="2725738"/>
            <a:ext cx="2738438" cy="140652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fontAlgn="auto">
              <a:lnSpc>
                <a:spcPct val="106000"/>
              </a:lnSpc>
              <a:spcBef>
                <a:spcPts val="0"/>
              </a:spcBef>
              <a:spcAft>
                <a:spcPts val="685"/>
              </a:spcAft>
              <a:defRPr/>
            </a:pPr>
            <a:r>
              <a:rPr lang="en-US" sz="4308" dirty="0">
                <a:solidFill>
                  <a:srgbClr val="374140"/>
                </a:solidFill>
                <a:latin typeface="+mn-lt"/>
                <a:sym typeface="Trebuchet MS" panose="020B0603020202020204" pitchFamily="34" charset="0"/>
              </a:rPr>
              <a:t>Table of contents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347CB726-42BB-4532-B3E4-7DCB69604042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639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D721CA3D-BA9F-4B8D-A5EB-959962C00AED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5231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FD4FBBF1-D69D-4AF9-923F-16EA406F50F2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7"/>
          <a:srcRect t="9052" b="6866"/>
          <a:stretch>
            <a:fillRect/>
          </a:stretch>
        </p:blipFill>
        <p:spPr bwMode="auto">
          <a:xfrm rot="120000">
            <a:off x="6054725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4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32399"/>
          </a:xfrm>
        </p:spPr>
        <p:txBody>
          <a:bodyPr/>
          <a:lstStyle>
            <a:lvl1pPr>
              <a:defRPr sz="240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741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75A78D8B-F249-4333-AE71-0740ECC6FF31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pSp>
        <p:nvGrpSpPr>
          <p:cNvPr id="5" name="A4Grid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6" name="Slide edges"/>
            <p:cNvSpPr>
              <a:spLocks noChangeAspect="1"/>
            </p:cNvSpPr>
            <p:nvPr/>
          </p:nvSpPr>
          <p:spPr bwMode="auto">
            <a:xfrm>
              <a:off x="0" y="0"/>
              <a:ext cx="99060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7" name="No-fly zone"/>
            <p:cNvSpPr/>
            <p:nvPr userDrawn="1"/>
          </p:nvSpPr>
          <p:spPr>
            <a:xfrm>
              <a:off x="0" y="0"/>
              <a:ext cx="9906000" cy="6858000"/>
            </a:xfrm>
            <a:custGeom>
              <a:avLst/>
              <a:gdLst>
                <a:gd name="connsiteX0" fmla="*/ 629400 w 9906000"/>
                <a:gd name="connsiteY0" fmla="*/ 622800 h 6858000"/>
                <a:gd name="connsiteX1" fmla="*/ 629400 w 9906000"/>
                <a:gd name="connsiteY1" fmla="*/ 6156000 h 6858000"/>
                <a:gd name="connsiteX2" fmla="*/ 9276600 w 9906000"/>
                <a:gd name="connsiteY2" fmla="*/ 6156000 h 6858000"/>
                <a:gd name="connsiteX3" fmla="*/ 9276600 w 9906000"/>
                <a:gd name="connsiteY3" fmla="*/ 622800 h 6858000"/>
                <a:gd name="connsiteX4" fmla="*/ 0 w 9906000"/>
                <a:gd name="connsiteY4" fmla="*/ 0 h 6858000"/>
                <a:gd name="connsiteX5" fmla="*/ 629400 w 9906000"/>
                <a:gd name="connsiteY5" fmla="*/ 0 h 6858000"/>
                <a:gd name="connsiteX6" fmla="*/ 629400 w 9906000"/>
                <a:gd name="connsiteY6" fmla="*/ 0 h 6858000"/>
                <a:gd name="connsiteX7" fmla="*/ 9276600 w 9906000"/>
                <a:gd name="connsiteY7" fmla="*/ 0 h 6858000"/>
                <a:gd name="connsiteX8" fmla="*/ 9906000 w 9906000"/>
                <a:gd name="connsiteY8" fmla="*/ 0 h 6858000"/>
                <a:gd name="connsiteX9" fmla="*/ 9906000 w 9906000"/>
                <a:gd name="connsiteY9" fmla="*/ 622800 h 6858000"/>
                <a:gd name="connsiteX10" fmla="*/ 9906000 w 9906000"/>
                <a:gd name="connsiteY10" fmla="*/ 6156000 h 6858000"/>
                <a:gd name="connsiteX11" fmla="*/ 9906000 w 9906000"/>
                <a:gd name="connsiteY11" fmla="*/ 6858000 h 6858000"/>
                <a:gd name="connsiteX12" fmla="*/ 9276600 w 9906000"/>
                <a:gd name="connsiteY12" fmla="*/ 6858000 h 6858000"/>
                <a:gd name="connsiteX13" fmla="*/ 629400 w 9906000"/>
                <a:gd name="connsiteY13" fmla="*/ 6858000 h 6858000"/>
                <a:gd name="connsiteX14" fmla="*/ 0 w 9906000"/>
                <a:gd name="connsiteY14" fmla="*/ 6858000 h 6858000"/>
                <a:gd name="connsiteX15" fmla="*/ 0 w 9906000"/>
                <a:gd name="connsiteY1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6000" h="6858000">
                  <a:moveTo>
                    <a:pt x="629400" y="622800"/>
                  </a:moveTo>
                  <a:lnTo>
                    <a:pt x="629400" y="6156000"/>
                  </a:lnTo>
                  <a:lnTo>
                    <a:pt x="9276600" y="6156000"/>
                  </a:lnTo>
                  <a:lnTo>
                    <a:pt x="9276600" y="622800"/>
                  </a:lnTo>
                  <a:close/>
                  <a:moveTo>
                    <a:pt x="0" y="0"/>
                  </a:moveTo>
                  <a:lnTo>
                    <a:pt x="629400" y="0"/>
                  </a:lnTo>
                  <a:lnTo>
                    <a:pt x="629400" y="0"/>
                  </a:lnTo>
                  <a:lnTo>
                    <a:pt x="9276600" y="0"/>
                  </a:lnTo>
                  <a:lnTo>
                    <a:pt x="9906000" y="0"/>
                  </a:lnTo>
                  <a:lnTo>
                    <a:pt x="9906000" y="622800"/>
                  </a:lnTo>
                  <a:lnTo>
                    <a:pt x="9906000" y="6156000"/>
                  </a:lnTo>
                  <a:lnTo>
                    <a:pt x="9906000" y="6858000"/>
                  </a:lnTo>
                  <a:lnTo>
                    <a:pt x="9276600" y="6858000"/>
                  </a:lnTo>
                  <a:lnTo>
                    <a:pt x="629400" y="6858000"/>
                  </a:lnTo>
                  <a:lnTo>
                    <a:pt x="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8" name="Footnote measure"/>
            <p:cNvSpPr>
              <a:spLocks noChangeArrowheads="1"/>
            </p:cNvSpPr>
            <p:nvPr/>
          </p:nvSpPr>
          <p:spPr bwMode="auto">
            <a:xfrm>
              <a:off x="629444" y="6156325"/>
              <a:ext cx="8647113" cy="377825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9" name="Whitespace measure"/>
            <p:cNvSpPr>
              <a:spLocks noChangeArrowheads="1"/>
            </p:cNvSpPr>
            <p:nvPr/>
          </p:nvSpPr>
          <p:spPr bwMode="auto">
            <a:xfrm>
              <a:off x="629444" y="1497013"/>
              <a:ext cx="8647113" cy="582612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grpSp>
          <p:nvGrpSpPr>
            <p:cNvPr id="10" name="Gutter space"/>
            <p:cNvGrpSpPr>
              <a:grpSpLocks/>
            </p:cNvGrpSpPr>
            <p:nvPr userDrawn="1"/>
          </p:nvGrpSpPr>
          <p:grpSpPr bwMode="auto">
            <a:xfrm>
              <a:off x="1140950" y="623086"/>
              <a:ext cx="7624100" cy="5532930"/>
              <a:chOff x="1140950" y="623086"/>
              <a:chExt cx="7624100" cy="5532930"/>
            </a:xfrm>
          </p:grpSpPr>
          <p:sp>
            <p:nvSpPr>
              <p:cNvPr id="40" name="Gutter 11"/>
              <p:cNvSpPr>
                <a:spLocks noChangeArrowheads="1"/>
              </p:cNvSpPr>
              <p:nvPr/>
            </p:nvSpPr>
            <p:spPr bwMode="auto">
              <a:xfrm>
                <a:off x="8536186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1" name="Gutter 10"/>
              <p:cNvSpPr>
                <a:spLocks noChangeArrowheads="1"/>
              </p:cNvSpPr>
              <p:nvPr/>
            </p:nvSpPr>
            <p:spPr bwMode="auto">
              <a:xfrm>
                <a:off x="7797106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2" name="Gutter 9"/>
              <p:cNvSpPr>
                <a:spLocks noChangeArrowheads="1"/>
              </p:cNvSpPr>
              <p:nvPr/>
            </p:nvSpPr>
            <p:spPr bwMode="auto">
              <a:xfrm>
                <a:off x="705673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3" name="Gutter 8"/>
              <p:cNvSpPr>
                <a:spLocks noChangeArrowheads="1"/>
              </p:cNvSpPr>
              <p:nvPr/>
            </p:nvSpPr>
            <p:spPr bwMode="auto">
              <a:xfrm>
                <a:off x="6317655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4" name="Gutter 7"/>
              <p:cNvSpPr>
                <a:spLocks noChangeArrowheads="1"/>
              </p:cNvSpPr>
              <p:nvPr/>
            </p:nvSpPr>
            <p:spPr bwMode="auto">
              <a:xfrm>
                <a:off x="557857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5" name="Gutter 6"/>
              <p:cNvSpPr>
                <a:spLocks noChangeArrowheads="1"/>
              </p:cNvSpPr>
              <p:nvPr/>
            </p:nvSpPr>
            <p:spPr bwMode="auto">
              <a:xfrm>
                <a:off x="4838204" y="622300"/>
                <a:ext cx="22959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6" name="Gutter 5"/>
              <p:cNvSpPr>
                <a:spLocks noChangeArrowheads="1"/>
              </p:cNvSpPr>
              <p:nvPr/>
            </p:nvSpPr>
            <p:spPr bwMode="auto">
              <a:xfrm>
                <a:off x="409912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7" name="Gutter 4"/>
              <p:cNvSpPr>
                <a:spLocks noChangeArrowheads="1"/>
              </p:cNvSpPr>
              <p:nvPr/>
            </p:nvSpPr>
            <p:spPr bwMode="auto">
              <a:xfrm>
                <a:off x="3360043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8" name="Gutter 3"/>
              <p:cNvSpPr>
                <a:spLocks noChangeArrowheads="1"/>
              </p:cNvSpPr>
              <p:nvPr/>
            </p:nvSpPr>
            <p:spPr bwMode="auto">
              <a:xfrm>
                <a:off x="262096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9" name="Gutter 2"/>
              <p:cNvSpPr>
                <a:spLocks noChangeArrowheads="1"/>
              </p:cNvSpPr>
              <p:nvPr/>
            </p:nvSpPr>
            <p:spPr bwMode="auto">
              <a:xfrm>
                <a:off x="1880592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50" name="Gutter 1"/>
              <p:cNvSpPr>
                <a:spLocks noChangeArrowheads="1"/>
              </p:cNvSpPr>
              <p:nvPr/>
            </p:nvSpPr>
            <p:spPr bwMode="auto">
              <a:xfrm>
                <a:off x="1141512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grpSp>
          <p:nvGrpSpPr>
            <p:cNvPr id="11" name="Baselines/Anchors"/>
            <p:cNvGrpSpPr>
              <a:grpSpLocks noChangeAspect="1"/>
            </p:cNvGrpSpPr>
            <p:nvPr userDrawn="1"/>
          </p:nvGrpSpPr>
          <p:grpSpPr bwMode="auto">
            <a:xfrm>
              <a:off x="0" y="623086"/>
              <a:ext cx="9906000" cy="5532931"/>
              <a:chOff x="0" y="623086"/>
              <a:chExt cx="9906000" cy="5532931"/>
            </a:xfrm>
          </p:grpSpPr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1290" y="61563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>
                <a:off x="1290" y="5865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>
                <a:off x="1290" y="55737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3" name="Line 17"/>
              <p:cNvSpPr>
                <a:spLocks noChangeShapeType="1"/>
              </p:cNvSpPr>
              <p:nvPr/>
            </p:nvSpPr>
            <p:spPr bwMode="auto">
              <a:xfrm>
                <a:off x="1290" y="52832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>
                <a:off x="1290" y="49911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1290" y="47005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6" name="Line 14"/>
              <p:cNvSpPr>
                <a:spLocks noChangeShapeType="1"/>
              </p:cNvSpPr>
              <p:nvPr/>
            </p:nvSpPr>
            <p:spPr bwMode="auto">
              <a:xfrm>
                <a:off x="1290" y="44084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>
                <a:off x="1290" y="41179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8" name="Line 12"/>
              <p:cNvSpPr>
                <a:spLocks noChangeShapeType="1"/>
              </p:cNvSpPr>
              <p:nvPr/>
            </p:nvSpPr>
            <p:spPr bwMode="auto">
              <a:xfrm>
                <a:off x="1290" y="38258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9" name="Line 11"/>
              <p:cNvSpPr>
                <a:spLocks noChangeShapeType="1"/>
              </p:cNvSpPr>
              <p:nvPr/>
            </p:nvSpPr>
            <p:spPr bwMode="auto">
              <a:xfrm>
                <a:off x="1290" y="35353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0" name="Line 10"/>
              <p:cNvSpPr>
                <a:spLocks noChangeShapeType="1"/>
              </p:cNvSpPr>
              <p:nvPr/>
            </p:nvSpPr>
            <p:spPr bwMode="auto">
              <a:xfrm>
                <a:off x="1290" y="32432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1" name="Line 9"/>
              <p:cNvSpPr>
                <a:spLocks noChangeShapeType="1"/>
              </p:cNvSpPr>
              <p:nvPr/>
            </p:nvSpPr>
            <p:spPr bwMode="auto">
              <a:xfrm>
                <a:off x="1290" y="29527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2" name="Line 8"/>
              <p:cNvSpPr>
                <a:spLocks noChangeShapeType="1"/>
              </p:cNvSpPr>
              <p:nvPr/>
            </p:nvSpPr>
            <p:spPr bwMode="auto">
              <a:xfrm>
                <a:off x="1290" y="26606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3" name="Line 7"/>
              <p:cNvSpPr>
                <a:spLocks noChangeShapeType="1"/>
              </p:cNvSpPr>
              <p:nvPr/>
            </p:nvSpPr>
            <p:spPr bwMode="auto">
              <a:xfrm>
                <a:off x="1290" y="23701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4" name="Line 6"/>
              <p:cNvSpPr>
                <a:spLocks noChangeShapeType="1"/>
              </p:cNvSpPr>
              <p:nvPr/>
            </p:nvSpPr>
            <p:spPr bwMode="auto">
              <a:xfrm>
                <a:off x="1290" y="20780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>
                <a:off x="1290" y="17875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6" name="Line 4"/>
              <p:cNvSpPr>
                <a:spLocks noChangeShapeType="1"/>
              </p:cNvSpPr>
              <p:nvPr/>
            </p:nvSpPr>
            <p:spPr bwMode="auto">
              <a:xfrm>
                <a:off x="1290" y="14954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7" name="Line 3"/>
              <p:cNvSpPr>
                <a:spLocks noChangeShapeType="1"/>
              </p:cNvSpPr>
              <p:nvPr/>
            </p:nvSpPr>
            <p:spPr bwMode="auto">
              <a:xfrm>
                <a:off x="1290" y="12049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8" name="Line 2"/>
              <p:cNvSpPr>
                <a:spLocks noChangeShapeType="1"/>
              </p:cNvSpPr>
              <p:nvPr/>
            </p:nvSpPr>
            <p:spPr bwMode="auto">
              <a:xfrm>
                <a:off x="1290" y="912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9" name="Line 1"/>
              <p:cNvSpPr>
                <a:spLocks noChangeShapeType="1"/>
              </p:cNvSpPr>
              <p:nvPr/>
            </p:nvSpPr>
            <p:spPr bwMode="auto">
              <a:xfrm>
                <a:off x="0" y="622300"/>
                <a:ext cx="990600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grpSp>
          <p:nvGrpSpPr>
            <p:cNvPr id="12" name="Five column measure"/>
            <p:cNvGrpSpPr>
              <a:grpSpLocks/>
            </p:cNvGrpSpPr>
            <p:nvPr userDrawn="1"/>
          </p:nvGrpSpPr>
          <p:grpSpPr bwMode="auto">
            <a:xfrm>
              <a:off x="629400" y="5977077"/>
              <a:ext cx="8647200" cy="66674"/>
              <a:chOff x="629400" y="5977077"/>
              <a:chExt cx="8647200" cy="66674"/>
            </a:xfrm>
          </p:grpSpPr>
          <p:sp>
            <p:nvSpPr>
              <p:cNvPr id="15" name="Column 5"/>
              <p:cNvSpPr>
                <a:spLocks/>
              </p:cNvSpPr>
              <p:nvPr/>
            </p:nvSpPr>
            <p:spPr bwMode="auto">
              <a:xfrm>
                <a:off x="7746801" y="5976938"/>
                <a:ext cx="152975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6" name="Column 4"/>
              <p:cNvSpPr>
                <a:spLocks/>
              </p:cNvSpPr>
              <p:nvPr/>
            </p:nvSpPr>
            <p:spPr bwMode="auto">
              <a:xfrm>
                <a:off x="5966817" y="5976938"/>
                <a:ext cx="153104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7" name="Column 3"/>
              <p:cNvSpPr>
                <a:spLocks/>
              </p:cNvSpPr>
              <p:nvPr/>
            </p:nvSpPr>
            <p:spPr bwMode="auto">
              <a:xfrm>
                <a:off x="4188123" y="5976938"/>
                <a:ext cx="1529755" cy="66675"/>
              </a:xfrm>
              <a:custGeom>
                <a:avLst/>
                <a:gdLst>
                  <a:gd name="T0" fmla="*/ 0 w 1102"/>
                  <a:gd name="T1" fmla="*/ 0 h 42"/>
                  <a:gd name="T2" fmla="*/ 0 w 1102"/>
                  <a:gd name="T3" fmla="*/ 42 h 42"/>
                  <a:gd name="T4" fmla="*/ 1102 w 1102"/>
                  <a:gd name="T5" fmla="*/ 42 h 42"/>
                  <a:gd name="T6" fmla="*/ 1102 w 1102"/>
                  <a:gd name="T7" fmla="*/ 0 h 42"/>
                  <a:gd name="T8" fmla="*/ 0 w 1102"/>
                  <a:gd name="T9" fmla="*/ 0 h 42"/>
                  <a:gd name="T10" fmla="*/ 0 w 1102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2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2" y="42"/>
                    </a:lnTo>
                    <a:lnTo>
                      <a:pt x="110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8" name="Column 2"/>
              <p:cNvSpPr>
                <a:spLocks/>
              </p:cNvSpPr>
              <p:nvPr/>
            </p:nvSpPr>
            <p:spPr bwMode="auto">
              <a:xfrm>
                <a:off x="2408139" y="5976938"/>
                <a:ext cx="1531044" cy="66675"/>
              </a:xfrm>
              <a:custGeom>
                <a:avLst/>
                <a:gdLst>
                  <a:gd name="T0" fmla="*/ 0 w 1103"/>
                  <a:gd name="T1" fmla="*/ 0 h 42"/>
                  <a:gd name="T2" fmla="*/ 1103 w 1103"/>
                  <a:gd name="T3" fmla="*/ 0 h 42"/>
                  <a:gd name="T4" fmla="*/ 1103 w 1103"/>
                  <a:gd name="T5" fmla="*/ 42 h 42"/>
                  <a:gd name="T6" fmla="*/ 0 w 1103"/>
                  <a:gd name="T7" fmla="*/ 42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1103" y="0"/>
                    </a:lnTo>
                    <a:lnTo>
                      <a:pt x="1103" y="42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9" name="Column 1"/>
              <p:cNvSpPr>
                <a:spLocks/>
              </p:cNvSpPr>
              <p:nvPr/>
            </p:nvSpPr>
            <p:spPr bwMode="auto">
              <a:xfrm>
                <a:off x="629444" y="5976938"/>
                <a:ext cx="1529755" cy="66675"/>
              </a:xfrm>
              <a:custGeom>
                <a:avLst/>
                <a:gdLst>
                  <a:gd name="T0" fmla="*/ 0 w 1103"/>
                  <a:gd name="T1" fmla="*/ 0 h 42"/>
                  <a:gd name="T2" fmla="*/ 0 w 1103"/>
                  <a:gd name="T3" fmla="*/ 42 h 42"/>
                  <a:gd name="T4" fmla="*/ 1103 w 1103"/>
                  <a:gd name="T5" fmla="*/ 42 h 42"/>
                  <a:gd name="T6" fmla="*/ 1103 w 1103"/>
                  <a:gd name="T7" fmla="*/ 0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3" y="42"/>
                    </a:lnTo>
                    <a:lnTo>
                      <a:pt x="110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sp>
          <p:nvSpPr>
            <p:cNvPr id="13" name="Live space"/>
            <p:cNvSpPr>
              <a:spLocks/>
            </p:cNvSpPr>
            <p:nvPr userDrawn="1"/>
          </p:nvSpPr>
          <p:spPr>
            <a:xfrm>
              <a:off x="629444" y="2079625"/>
              <a:ext cx="8647113" cy="4078288"/>
            </a:xfrm>
            <a:prstGeom prst="rect">
              <a:avLst/>
            </a:pr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979"/>
                </a:spcAft>
                <a:defRPr/>
              </a:pPr>
              <a:endParaRPr lang="en-US" sz="1175" dirty="0">
                <a:solidFill>
                  <a:schemeClr val="tx1"/>
                </a:solidFill>
              </a:endParaRPr>
            </a:p>
          </p:txBody>
        </p:sp>
        <p:sp>
          <p:nvSpPr>
            <p:cNvPr id="14" name="Footnote example"/>
            <p:cNvSpPr txBox="1">
              <a:spLocks noChangeAspect="1"/>
            </p:cNvSpPr>
            <p:nvPr userDrawn="1"/>
          </p:nvSpPr>
          <p:spPr>
            <a:xfrm>
              <a:off x="629444" y="6153150"/>
              <a:ext cx="7283748" cy="407988"/>
            </a:xfrm>
            <a:prstGeom prst="rect">
              <a:avLst/>
            </a:prstGeom>
            <a:noFill/>
          </p:spPr>
          <p:txBody>
            <a:bodyPr lIns="0" tIns="0" rIns="0" bIns="0" anchor="b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1. xxxx  2. xxxx  3. List footnotes in numerical order. Footnote numbers are not bracketed. Use 10pt font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Note: Do not put a period at the end of the note or the source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Source: Include a source for every chart that you use. Separate sources with a semicolon; </a:t>
              </a:r>
            </a:p>
          </p:txBody>
        </p:sp>
      </p:grpSp>
      <p:sp>
        <p:nvSpPr>
          <p:cNvPr id="51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8442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F0F37291-6F15-4969-B244-CA882FBE6DE5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Rectangle 9"/>
          <p:cNvSpPr/>
          <p:nvPr userDrawn="1">
            <p:custDataLst>
              <p:tags r:id="rId3"/>
            </p:custDataLst>
          </p:nvPr>
        </p:nvSpPr>
        <p:spPr>
          <a:xfrm>
            <a:off x="2176463" y="4552950"/>
            <a:ext cx="1071562" cy="871538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1958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3424238" y="4552950"/>
            <a:ext cx="1617662" cy="1312863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31" tIns="176219" rIns="0" bIns="0"/>
          <a:lstStyle/>
          <a:p>
            <a:pPr algn="ctr" fontAlgn="auto">
              <a:defRPr/>
            </a:pPr>
            <a:endParaRPr lang="en-US" sz="1958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6" name="Rectangle 11"/>
          <p:cNvSpPr/>
          <p:nvPr userDrawn="1">
            <p:custDataLst>
              <p:tags r:id="rId5"/>
            </p:custDataLst>
          </p:nvPr>
        </p:nvSpPr>
        <p:spPr>
          <a:xfrm>
            <a:off x="774700" y="914400"/>
            <a:ext cx="4267200" cy="3494088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52439" rIns="0" bIns="0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308" dirty="0">
                <a:solidFill>
                  <a:srgbClr val="FFFFFF">
                    <a:lumMod val="100000"/>
                  </a:srgbClr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9466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FC05036D-3140-44A3-9548-7A296169CC36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Rectangle 9"/>
          <p:cNvSpPr/>
          <p:nvPr userDrawn="1">
            <p:custDataLst>
              <p:tags r:id="rId3"/>
            </p:custDataLst>
          </p:nvPr>
        </p:nvSpPr>
        <p:spPr>
          <a:xfrm>
            <a:off x="1090613" y="2668588"/>
            <a:ext cx="10012362" cy="3200400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68558" tIns="268558" rIns="268558" bIns="134279" anchor="b"/>
          <a:lstStyle/>
          <a:p>
            <a:pPr fontAlgn="auto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4308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1090613" y="1457325"/>
            <a:ext cx="1128712" cy="919163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1958" dirty="0">
              <a:solidFill>
                <a:srgbClr val="FFFFFF">
                  <a:lumMod val="100000"/>
                </a:srgb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0490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56FE313-96A5-495A-8548-75188026924E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4" name="Straight Connector 9"/>
          <p:cNvCxnSpPr/>
          <p:nvPr userDrawn="1">
            <p:custDataLst>
              <p:tags r:id="rId3"/>
            </p:custDataLst>
          </p:nvPr>
        </p:nvCxnSpPr>
        <p:spPr>
          <a:xfrm>
            <a:off x="773113" y="1206500"/>
            <a:ext cx="11418887" cy="0"/>
          </a:xfrm>
          <a:prstGeom prst="line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773113" y="622300"/>
            <a:ext cx="8850312" cy="4714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741" dirty="0">
                <a:solidFill>
                  <a:schemeClr val="bg1">
                    <a:lumMod val="100000"/>
                  </a:schemeClr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1514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hadow"/>
          <p:cNvPicPr>
            <a:picLocks noChangeAspect="1"/>
          </p:cNvPicPr>
          <p:nvPr userDrawn="1"/>
        </p:nvPicPr>
        <p:blipFill>
          <a:blip r:embed="rId6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Gray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6CD56453-D07F-432A-A11E-398739E8E518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extBox 2"/>
          <p:cNvSpPr txBox="1"/>
          <p:nvPr userDrawn="1"/>
        </p:nvSpPr>
        <p:spPr>
          <a:xfrm>
            <a:off x="774700" y="2681288"/>
            <a:ext cx="3044825" cy="1498600"/>
          </a:xfrm>
          <a:prstGeom prst="rect">
            <a:avLst/>
          </a:prstGeom>
          <a:noFill/>
          <a:ln cap="rnd">
            <a:noFill/>
            <a:prstDash val="solid"/>
          </a:ln>
        </p:spPr>
        <p:txBody>
          <a:bodyPr lIns="0" tIns="0" rIns="0" bIns="0"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588"/>
              </a:spcAft>
              <a:defRPr/>
            </a:pPr>
            <a:r>
              <a:rPr lang="en-US" sz="2741" dirty="0">
                <a:solidFill>
                  <a:schemeClr val="bg1"/>
                </a:solidFill>
                <a:latin typeface="+mn-lt"/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Section Header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3043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ED4F1FA8-0172-4187-946B-CDB9680123C0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3044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7"/>
          <p:cNvSpPr/>
          <p:nvPr userDrawn="1">
            <p:custDataLst>
              <p:tags r:id="rId5"/>
            </p:custDataLst>
          </p:nvPr>
        </p:nvSpPr>
        <p:spPr>
          <a:xfrm>
            <a:off x="2176463" y="4552950"/>
            <a:ext cx="1071562" cy="871538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1175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" name="Rectangle 8"/>
          <p:cNvSpPr/>
          <p:nvPr userDrawn="1">
            <p:custDataLst>
              <p:tags r:id="rId6"/>
            </p:custDataLst>
          </p:nvPr>
        </p:nvSpPr>
        <p:spPr>
          <a:xfrm>
            <a:off x="3424238" y="4552950"/>
            <a:ext cx="1617662" cy="1312863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31" tIns="176219" rIns="0" bIns="0"/>
          <a:lstStyle/>
          <a:p>
            <a:pPr algn="ctr" fontAlgn="auto">
              <a:defRPr/>
            </a:pPr>
            <a:endParaRPr lang="en-US" sz="1175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" name="Rectangle 9"/>
          <p:cNvSpPr/>
          <p:nvPr userDrawn="1">
            <p:custDataLst>
              <p:tags r:id="rId7"/>
            </p:custDataLst>
          </p:nvPr>
        </p:nvSpPr>
        <p:spPr>
          <a:xfrm>
            <a:off x="774700" y="914400"/>
            <a:ext cx="4267200" cy="3494088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52439" rIns="0" bIns="0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308" dirty="0">
                <a:solidFill>
                  <a:srgbClr val="0077BE"/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4067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5111E33C-DC5D-49F4-9BDA-B7B472B1D17A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4068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7"/>
          <p:cNvSpPr/>
          <p:nvPr userDrawn="1">
            <p:custDataLst>
              <p:tags r:id="rId5"/>
            </p:custDataLst>
          </p:nvPr>
        </p:nvSpPr>
        <p:spPr>
          <a:xfrm>
            <a:off x="1090613" y="2668588"/>
            <a:ext cx="10012362" cy="3200400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68558" tIns="268558" rIns="268558" bIns="134279" anchor="b"/>
          <a:lstStyle/>
          <a:p>
            <a:pPr fontAlgn="auto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4308" dirty="0">
              <a:solidFill>
                <a:schemeClr val="accent4">
                  <a:lumMod val="100000"/>
                </a:schemeClr>
              </a:solidFill>
            </a:endParaRPr>
          </a:p>
        </p:txBody>
      </p:sp>
      <p:sp>
        <p:nvSpPr>
          <p:cNvPr id="7" name="Rectangle 8"/>
          <p:cNvSpPr/>
          <p:nvPr userDrawn="1">
            <p:custDataLst>
              <p:tags r:id="rId6"/>
            </p:custDataLst>
          </p:nvPr>
        </p:nvSpPr>
        <p:spPr>
          <a:xfrm>
            <a:off x="1090613" y="1457325"/>
            <a:ext cx="1128712" cy="919163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1175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Full Width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5091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0597773-34BC-415B-8C52-DEB89310A1CB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5092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7"/>
          <p:cNvCxnSpPr/>
          <p:nvPr userDrawn="1">
            <p:custDataLst>
              <p:tags r:id="rId5"/>
            </p:custDataLst>
          </p:nvPr>
        </p:nvCxnSpPr>
        <p:spPr>
          <a:xfrm>
            <a:off x="773113" y="1206500"/>
            <a:ext cx="11418887" cy="0"/>
          </a:xfrm>
          <a:prstGeom prst="line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/>
          <p:nvPr userDrawn="1">
            <p:custDataLst>
              <p:tags r:id="rId6"/>
            </p:custDataLst>
          </p:nvPr>
        </p:nvSpPr>
        <p:spPr>
          <a:xfrm>
            <a:off x="773113" y="622300"/>
            <a:ext cx="8850312" cy="4714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349" dirty="0">
                <a:solidFill>
                  <a:srgbClr val="0077BE"/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561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hadow"/>
          <p:cNvPicPr>
            <a:picLocks noChangeAspect="1"/>
          </p:cNvPicPr>
          <p:nvPr userDrawn="1"/>
        </p:nvPicPr>
        <p:blipFill>
          <a:blip r:embed="rId6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White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035A5A7E-0C38-4EA8-A267-E7342128069F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extBox 2"/>
          <p:cNvSpPr txBox="1"/>
          <p:nvPr userDrawn="1"/>
        </p:nvSpPr>
        <p:spPr>
          <a:xfrm>
            <a:off x="774700" y="2681288"/>
            <a:ext cx="3044825" cy="1498600"/>
          </a:xfrm>
          <a:prstGeom prst="rect">
            <a:avLst/>
          </a:prstGeom>
          <a:noFill/>
          <a:ln cap="rnd">
            <a:noFill/>
            <a:prstDash val="solid"/>
          </a:ln>
        </p:spPr>
        <p:txBody>
          <a:bodyPr lIns="0" tIns="0" rIns="0" bIns="0"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588"/>
              </a:spcAft>
              <a:defRPr/>
            </a:pPr>
            <a:r>
              <a:rPr lang="en-US" sz="2349" dirty="0">
                <a:solidFill>
                  <a:schemeClr val="bg1"/>
                </a:solidFill>
                <a:latin typeface="+mn-lt"/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6634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7CD338F1-D018-4DFB-98BC-8D8519A2F43F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TextBox 19"/>
          <p:cNvSpPr txBox="1"/>
          <p:nvPr userDrawn="1"/>
        </p:nvSpPr>
        <p:spPr>
          <a:xfrm>
            <a:off x="762000" y="2725738"/>
            <a:ext cx="2738438" cy="140652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fontAlgn="auto">
              <a:lnSpc>
                <a:spcPct val="106000"/>
              </a:lnSpc>
              <a:spcBef>
                <a:spcPts val="0"/>
              </a:spcBef>
              <a:spcAft>
                <a:spcPts val="685"/>
              </a:spcAft>
              <a:defRPr/>
            </a:pPr>
            <a:r>
              <a:rPr lang="en-US" sz="4308" dirty="0">
                <a:solidFill>
                  <a:srgbClr val="374140"/>
                </a:solidFill>
                <a:latin typeface="+mn-lt"/>
                <a:sym typeface="Trebuchet MS" panose="020B0603020202020204" pitchFamily="34" charset="0"/>
              </a:rPr>
              <a:t>Table of contents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5411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EE92978C-C284-44D8-B85E-411905FC16AF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7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5412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4" y="622801"/>
            <a:ext cx="10642708" cy="332399"/>
          </a:xfrm>
        </p:spPr>
        <p:txBody>
          <a:bodyPr/>
          <a:lstStyle>
            <a:lvl1pPr>
              <a:defRPr sz="24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CD7C4648-99FC-4E94-8A8E-B894543FF2F8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Rectangle 8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75384" y="3826333"/>
            <a:ext cx="10642708" cy="1606550"/>
          </a:xfr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. Title Only">
  <p:cSld name="1_D. 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765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8BCBA75-2DAF-4C90-B2AB-1C01F086C195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6" name="Google Shape;26;p176"/>
          <p:cNvSpPr txBox="1">
            <a:spLocks noGrp="1"/>
          </p:cNvSpPr>
          <p:nvPr>
            <p:ph type="title"/>
          </p:nvPr>
        </p:nvSpPr>
        <p:spPr>
          <a:xfrm>
            <a:off x="775385" y="622800"/>
            <a:ext cx="10642708" cy="2712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4140"/>
              </a:buClr>
              <a:buSzPts val="2000"/>
              <a:buFont typeface="Trebuchet MS"/>
              <a:buNone/>
              <a:defRPr>
                <a:solidFill>
                  <a:srgbClr val="37414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" name="Google Shape;25;p176"/>
          <p:cNvSpPr txBox="1">
            <a:spLocks noGrp="1"/>
          </p:cNvSpPr>
          <p:nvPr>
            <p:ph type="dt" idx="10"/>
          </p:nvPr>
        </p:nvSpPr>
        <p:spPr>
          <a:xfrm>
            <a:off x="9739313" y="6281738"/>
            <a:ext cx="1271587" cy="277812"/>
          </a:xfrm>
          <a:prstGeom prst="rect">
            <a:avLst/>
          </a:prstGeom>
        </p:spPr>
        <p:txBody>
          <a:bodyPr spcFirstLastPara="1" wrap="square" lIns="0" tIns="0" rIns="0" bIns="0" anchor="b" anchorCtr="0">
            <a:spAutoFit/>
          </a:bodyPr>
          <a:lstStyle>
            <a:lvl1pPr lvl="0" algn="r" fontAlgn="auto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868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559CA027-40A6-4248-A35A-0F69F088E62F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prstClr val="white"/>
                </a:solidFill>
                <a:latin typeface="+mn-lt"/>
              </a:defRPr>
            </a:lvl1pPr>
          </a:lstStyle>
          <a:p>
            <a:pPr>
              <a:defRPr/>
            </a:pPr>
            <a:fld id="{4E14319F-2251-412C-813B-CF99E384CF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775386" y="622804"/>
            <a:ext cx="6090153" cy="276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сте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175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9017446F-5AC2-412F-B18C-E09D1DC76053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8" name="Text Placeholder 12">
            <a:extLst/>
          </p:cNvPr>
          <p:cNvSpPr>
            <a:spLocks noGrp="1"/>
          </p:cNvSpPr>
          <p:nvPr>
            <p:ph type="body" sz="quarter" idx="10"/>
          </p:nvPr>
        </p:nvSpPr>
        <p:spPr>
          <a:xfrm>
            <a:off x="1645988" y="6431232"/>
            <a:ext cx="7488588" cy="225891"/>
          </a:xfrm>
          <a:prstGeom prst="rect">
            <a:avLst/>
          </a:prstGeom>
        </p:spPr>
        <p:txBody>
          <a:bodyPr lIns="131116" tIns="65558" rIns="131116" bIns="65558" anchor="t"/>
          <a:lstStyle>
            <a:lvl1pPr marL="0" indent="0" algn="l" defTabSz="794639" rtl="0" eaLnBrk="1" latinLnBrk="0" hangingPunct="1">
              <a:buClr>
                <a:srgbClr val="606670"/>
              </a:buClr>
              <a:buSzPts val="800"/>
              <a:buFont typeface="Arial" panose="020B0604020202020204" pitchFamily="34" charset="0"/>
              <a:buNone/>
              <a:defRPr lang="en-US" sz="770" kern="1200" dirty="0">
                <a:solidFill>
                  <a:srgbClr val="606670"/>
                </a:solidFill>
                <a:latin typeface="Graphik LCG" panose="020B0503030202060203" pitchFamily="34" charset="0"/>
                <a:ea typeface="Montserrat Light"/>
                <a:cs typeface="Montserrat Light"/>
              </a:defRPr>
            </a:lvl1pPr>
            <a:lvl2pPr marL="198660" indent="0">
              <a:buNone/>
              <a:defRPr lang="en-US" sz="1539" smtClean="0"/>
            </a:lvl2pPr>
            <a:lvl3pPr>
              <a:defRPr lang="en-US" sz="1539" smtClean="0"/>
            </a:lvl3pPr>
            <a:lvl4pPr>
              <a:defRPr lang="en-US" smtClean="0"/>
            </a:lvl4pPr>
            <a:lvl5pPr>
              <a:defRPr lang="ru-RU"/>
            </a:lvl5pPr>
          </a:lstStyle>
          <a:p>
            <a:pPr lvl="0"/>
            <a:r>
              <a:rPr lang="ru-RU" dirty="0">
                <a:sym typeface="Montserrat Light"/>
              </a:rPr>
              <a:t>Образец текста</a:t>
            </a:r>
          </a:p>
        </p:txBody>
      </p:sp>
      <p:sp>
        <p:nvSpPr>
          <p:cNvPr id="5" name="Заголовок 3">
            <a:extLst/>
          </p:cNvPr>
          <p:cNvSpPr>
            <a:spLocks noGrp="1"/>
          </p:cNvSpPr>
          <p:nvPr>
            <p:ph type="title"/>
          </p:nvPr>
        </p:nvSpPr>
        <p:spPr>
          <a:xfrm>
            <a:off x="1136198" y="581301"/>
            <a:ext cx="11398400" cy="302046"/>
          </a:xfrm>
        </p:spPr>
        <p:txBody>
          <a:bodyPr/>
          <a:lstStyle>
            <a:lvl1pPr>
              <a:defRPr sz="2181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11">
            <a:extLst/>
          </p:cNvPr>
          <p:cNvSpPr>
            <a:spLocks noGrp="1"/>
          </p:cNvSpPr>
          <p:nvPr>
            <p:ph type="sldNum" sz="quarter" idx="11"/>
          </p:nvPr>
        </p:nvSpPr>
        <p:spPr>
          <a:xfrm>
            <a:off x="344488" y="6448425"/>
            <a:ext cx="488950" cy="412750"/>
          </a:xfrm>
          <a:prstGeom prst="rect">
            <a:avLst/>
          </a:prstGeom>
        </p:spPr>
        <p:txBody>
          <a:bodyPr lIns="0" tIns="0" rIns="0" bIns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962" b="0" i="0">
                <a:solidFill>
                  <a:srgbClr val="0F253A"/>
                </a:solidFill>
                <a:latin typeface="Graphik LCG" panose="020B0503030202060203" pitchFamily="34" charset="0"/>
              </a:defRPr>
            </a:lvl1pPr>
          </a:lstStyle>
          <a:p>
            <a:pPr>
              <a:defRPr/>
            </a:pPr>
            <a:fld id="{694E8284-3B19-4825-90F2-88EDA2FF4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Масте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277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2AD0301A-0243-434D-A079-213D00B1937A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968376" y="479702"/>
            <a:ext cx="9313862" cy="516872"/>
          </a:xfrm>
          <a:prstGeom prst="rect">
            <a:avLst/>
          </a:prstGeom>
        </p:spPr>
        <p:txBody>
          <a:bodyPr lIns="131116" tIns="51620" rIns="131116" bIns="65558">
            <a:noAutofit/>
          </a:bodyPr>
          <a:lstStyle>
            <a:lvl1pPr marL="0" algn="l" defTabSz="7946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117" b="1" i="0" kern="1200" baseline="0" dirty="0">
                <a:solidFill>
                  <a:srgbClr val="0F233A"/>
                </a:solidFill>
                <a:latin typeface="Segoe UI Semibold" panose="020B0502040204020203" pitchFamily="34" charset="0"/>
                <a:ea typeface="Dotum" panose="020B0600000101010101" pitchFamily="34" charset="-127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7" name="Номер слайда 11">
            <a:extLst/>
          </p:cNvPr>
          <p:cNvSpPr>
            <a:spLocks noGrp="1"/>
          </p:cNvSpPr>
          <p:nvPr>
            <p:ph type="sldNum" sz="quarter" idx="10"/>
          </p:nvPr>
        </p:nvSpPr>
        <p:spPr>
          <a:xfrm>
            <a:off x="10645775" y="6448425"/>
            <a:ext cx="488950" cy="412750"/>
          </a:xfrm>
          <a:prstGeom prst="rect">
            <a:avLst/>
          </a:prstGeom>
        </p:spPr>
        <p:txBody>
          <a:bodyPr lIns="0" tIns="0" rIns="0" bIns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962" b="0" i="0">
                <a:solidFill>
                  <a:srgbClr val="0F253A"/>
                </a:solidFill>
                <a:latin typeface="Graphik LCG" panose="020B0503030202060203" pitchFamily="34" charset="0"/>
              </a:defRPr>
            </a:lvl1pPr>
          </a:lstStyle>
          <a:p>
            <a:pPr>
              <a:defRPr/>
            </a:pPr>
            <a:fld id="{D150BFCC-BDBF-4C09-A1BD-A7616C9752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Масте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380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A3E802E-D234-4328-984B-5BAA7A732782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1008145" y="512843"/>
            <a:ext cx="9313862" cy="516872"/>
          </a:xfrm>
          <a:prstGeom prst="rect">
            <a:avLst/>
          </a:prstGeom>
        </p:spPr>
        <p:txBody>
          <a:bodyPr lIns="131116" tIns="51620" rIns="131116" bIns="65558">
            <a:noAutofit/>
          </a:bodyPr>
          <a:lstStyle>
            <a:lvl1pPr marL="0" algn="l" defTabSz="7946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117" b="1" i="0" kern="1200" baseline="0" dirty="0">
                <a:solidFill>
                  <a:srgbClr val="0F233A"/>
                </a:solidFill>
                <a:latin typeface="Segoe UI Semibold" panose="020B0502040204020203" pitchFamily="34" charset="0"/>
                <a:ea typeface="Dotum" panose="020B0600000101010101" pitchFamily="34" charset="-127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7" name="Номер слайда 11">
            <a:extLst/>
          </p:cNvPr>
          <p:cNvSpPr>
            <a:spLocks noGrp="1"/>
          </p:cNvSpPr>
          <p:nvPr>
            <p:ph type="sldNum" sz="quarter" idx="10"/>
          </p:nvPr>
        </p:nvSpPr>
        <p:spPr>
          <a:xfrm>
            <a:off x="10645775" y="6448425"/>
            <a:ext cx="488950" cy="412750"/>
          </a:xfrm>
          <a:prstGeom prst="rect">
            <a:avLst/>
          </a:prstGeom>
        </p:spPr>
        <p:txBody>
          <a:bodyPr lIns="0" tIns="0" rIns="0" bIns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962" b="0" i="0">
                <a:solidFill>
                  <a:srgbClr val="0F253A"/>
                </a:solidFill>
                <a:latin typeface="Graphik LCG" panose="020B0503030202060203" pitchFamily="34" charset="0"/>
              </a:defRPr>
            </a:lvl1pPr>
          </a:lstStyle>
          <a:p>
            <a:pPr>
              <a:defRPr/>
            </a:pPr>
            <a:fld id="{E632D23A-57E0-4EF0-B877-B713963ABC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5331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D41C843-E742-415B-9AB3-251710FCB665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5332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1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9" b="1" dirty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pic>
        <p:nvPicPr>
          <p:cNvPr id="11" name="Picture 30" descr="http://9F3003E25B23DB80664C183C444E2D54.dms.sberbank.ru/9F3003E25B23DB80664C183C444E2D54-45FDCC9C7560CF35DA88EEE9435DF9FE-9B41346CF31F689632F0AD7F963FED2D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http://9F3003E25B23DB80664C183C444E2D54.dms.sberbank.ru/9F3003E25B23DB80664C183C444E2D54-45FDCC9C7560CF35DA88EEE9435DF9FE-DCE4E40318B1612E3940FE82ED48B2DA/1.png"/>
          <p:cNvPicPr>
            <a:picLocks/>
          </p:cNvPicPr>
          <p:nvPr userDrawn="1"/>
        </p:nvPicPr>
        <p:blipFill>
          <a:blip r:link="rId1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http://9F3003E25B23DB80664C183C444E2D54.dms.sberbank.ru/9F3003E25B23DB80664C183C444E2D54-45FDCC9C7560CF35DA88EEE9435DF9FE-DCE4E40318B1612E3940FE82ED48B2DA/1.png"/>
          <p:cNvPicPr>
            <a:picLocks/>
          </p:cNvPicPr>
          <p:nvPr userDrawn="1"/>
        </p:nvPicPr>
        <p:blipFill>
          <a:blip r:link="rId1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http://9F3003E25B23DB80664C183C444E2D54.dms.sberbank.ru/9F3003E25B23DB80664C183C444E2D54-45FDCC9C7560CF35DA88EEE9435DF9FE-DCE4E40318B1612E3940FE82ED48B2DA/1.png"/>
          <p:cNvPicPr>
            <a:picLocks/>
          </p:cNvPicPr>
          <p:nvPr userDrawn="1"/>
        </p:nvPicPr>
        <p:blipFill>
          <a:blip r:link="rId1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Текст 11"/>
          <p:cNvSpPr>
            <a:spLocks noGrp="1"/>
          </p:cNvSpPr>
          <p:nvPr>
            <p:ph type="body" sz="quarter" idx="11"/>
          </p:nvPr>
        </p:nvSpPr>
        <p:spPr>
          <a:xfrm>
            <a:off x="431801" y="6544682"/>
            <a:ext cx="10287612" cy="16966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636" b="0" i="0">
                <a:solidFill>
                  <a:srgbClr val="92928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Заголовок 3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9110663" y="6470650"/>
            <a:ext cx="2743200" cy="136525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54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0D1394C7-FEF5-4A25-9C56-0FF4978174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4CFF3-5E76-41DC-AE6A-F0CB8565FA3D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1196E-BD04-4B99-A98E-6D5A97C41D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5BF15-9BAE-4800-BBE7-2C95F5E8B996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3D150-09A1-434D-A7E1-AFF7564E96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icon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54867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EA6548AD-FD24-4A5E-AC51-5D6DDB199A2F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54868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>
              <a:solidFill>
                <a:srgbClr val="FFFFFF"/>
              </a:solidFill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0" name="Square"/>
          <p:cNvSpPr>
            <a:spLocks noChangeAspect="1"/>
          </p:cNvSpPr>
          <p:nvPr userDrawn="1"/>
        </p:nvSpPr>
        <p:spPr bwMode="white">
          <a:xfrm>
            <a:off x="774700" y="625475"/>
            <a:ext cx="1130300" cy="917575"/>
          </a:xfrm>
          <a:prstGeom prst="rect">
            <a:avLst/>
          </a:prstGeom>
          <a:noFill/>
          <a:ln w="9525" cap="flat" cmpd="sng" algn="ctr">
            <a:solidFill>
              <a:srgbClr val="0077B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75384" y="3826333"/>
            <a:ext cx="10642708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2E493-49D5-43CD-8818-5481B9D33BA5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3BA05-B323-47D9-AC30-968639F7ED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8BA01-609B-4960-B204-232B5F0226D1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B1BAE-3E34-49A6-A8CC-824E9D622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A271D-E8B7-436B-8C2E-82441C12C920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1CACB-A409-40A2-97B3-7D810DEE8C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B76EF-B010-44D7-B9F8-D0E4DC2EC60A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F1462-50DF-42EE-8D91-1D8A9F2EE0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1D562-E01C-4505-83D7-7F9BF384BF08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8961C-A655-4BA1-B555-D8F041B9B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F2110-3D12-453A-95D1-2F7D5F16DE4C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1065C-C02F-4AA4-A9E4-1912293362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5007B-B8A8-424F-A780-1EAA3257D14B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5790A-2604-4F29-B017-577663C68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701A7-5966-461D-B67B-E193D468D539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1CD52-F2C0-4788-A4ED-65CA87D1B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9C4A2-511B-4A52-93FA-B239B35F303C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0D884-674D-404A-8759-890BDFF180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1335" y="510827"/>
            <a:ext cx="10709331" cy="363927"/>
          </a:xfrm>
        </p:spPr>
        <p:txBody>
          <a:bodyPr lIns="0" tIns="0" rIns="0" bIns="0"/>
          <a:lstStyle>
            <a:lvl1pPr>
              <a:defRPr sz="2365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769F5E-0DAD-4194-B775-F4D33A729242}" type="datetime1">
              <a:rPr lang="en-US"/>
              <a:pPr>
                <a:defRPr/>
              </a:pPr>
              <a:t>4/18/2023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lnSpc>
                <a:spcPts val="1550"/>
              </a:lnSpc>
              <a:spcBef>
                <a:spcPct val="0"/>
              </a:spcBef>
              <a:spcAft>
                <a:spcPct val="0"/>
              </a:spcAft>
              <a:defRPr sz="1300">
                <a:solidFill>
                  <a:srgbClr val="FFFFFF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fld id="{A07E8FE5-A258-493B-897B-1732144B2896}" type="slidenum">
              <a:rPr lang="ru-RU"/>
              <a:pPr>
                <a:defRPr/>
              </a:pPr>
              <a:t>‹#›</a:t>
            </a:fld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rgbClr val="374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ubble"/>
          <p:cNvGrpSpPr>
            <a:grpSpLocks/>
          </p:cNvGrpSpPr>
          <p:nvPr userDrawn="1"/>
        </p:nvGrpSpPr>
        <p:grpSpPr bwMode="auto">
          <a:xfrm>
            <a:off x="0" y="0"/>
            <a:ext cx="12192000" cy="5859463"/>
            <a:chOff x="1" y="0"/>
            <a:chExt cx="9905998" cy="5859885"/>
          </a:xfrm>
        </p:grpSpPr>
        <p:sp>
          <p:nvSpPr>
            <p:cNvPr id="3" name="Rectangle 3"/>
            <p:cNvSpPr/>
            <p:nvPr userDrawn="1"/>
          </p:nvSpPr>
          <p:spPr>
            <a:xfrm>
              <a:off x="1" y="0"/>
              <a:ext cx="9905998" cy="49898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latin typeface="+mn-lt"/>
              </a:endParaRPr>
            </a:p>
          </p:txBody>
        </p:sp>
        <p:sp>
          <p:nvSpPr>
            <p:cNvPr id="4" name="Right Triangle 55"/>
            <p:cNvSpPr/>
            <p:nvPr userDrawn="1"/>
          </p:nvSpPr>
          <p:spPr>
            <a:xfrm rot="5400000">
              <a:off x="2109403" y="4820779"/>
              <a:ext cx="1039888" cy="1038324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latin typeface="+mn-lt"/>
              </a:endParaRPr>
            </a:p>
          </p:txBody>
        </p:sp>
      </p:grp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29239489-E661-4E36-A3E7-E83AE5346BD9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/>
          <a:srcRect l="23083" t="3633" b="2"/>
          <a:stretch>
            <a:fillRect/>
          </a:stretch>
        </p:blipFill>
        <p:spPr bwMode="auto">
          <a:xfrm>
            <a:off x="2586038" y="4784725"/>
            <a:ext cx="96059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0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892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lnSpc>
                <a:spcPct val="93000"/>
              </a:lnSpc>
              <a:defRPr/>
            </a:pPr>
            <a:endParaRPr lang="en-US" sz="3600" b="1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Rectangle 17">
            <a:extLst/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1A2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 err="1">
              <a:solidFill>
                <a:srgbClr val="FFFFFF"/>
              </a:solidFill>
            </a:endParaRPr>
          </a:p>
        </p:txBody>
      </p:sp>
      <p:pic>
        <p:nvPicPr>
          <p:cNvPr id="7" name="Picture 13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7"/>
          <a:srcRect l="7463"/>
          <a:stretch>
            <a:fillRect/>
          </a:stretch>
        </p:blipFill>
        <p:spPr bwMode="auto">
          <a:xfrm>
            <a:off x="3930650" y="0"/>
            <a:ext cx="8261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eeform: Shape 15">
            <a:extLst/>
          </p:cNvPr>
          <p:cNvSpPr/>
          <p:nvPr userDrawn="1"/>
        </p:nvSpPr>
        <p:spPr>
          <a:xfrm>
            <a:off x="0" y="0"/>
            <a:ext cx="6865938" cy="6858000"/>
          </a:xfrm>
          <a:custGeom>
            <a:avLst/>
            <a:gdLst>
              <a:gd name="connsiteX0" fmla="*/ 0 w 8514436"/>
              <a:gd name="connsiteY0" fmla="*/ 0 h 10691813"/>
              <a:gd name="connsiteX1" fmla="*/ 8514436 w 8514436"/>
              <a:gd name="connsiteY1" fmla="*/ 0 h 10691813"/>
              <a:gd name="connsiteX2" fmla="*/ 8322834 w 8514436"/>
              <a:gd name="connsiteY2" fmla="*/ 165971 h 10691813"/>
              <a:gd name="connsiteX3" fmla="*/ 5953096 w 8514436"/>
              <a:gd name="connsiteY3" fmla="*/ 5520068 h 10691813"/>
              <a:gd name="connsiteX4" fmla="*/ 8071631 w 8514436"/>
              <a:gd name="connsiteY4" fmla="*/ 10634666 h 10691813"/>
              <a:gd name="connsiteX5" fmla="*/ 8131571 w 8514436"/>
              <a:gd name="connsiteY5" fmla="*/ 10691813 h 10691813"/>
              <a:gd name="connsiteX6" fmla="*/ 0 w 8514436"/>
              <a:gd name="connsiteY6" fmla="*/ 10691813 h 106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4436" h="10691813">
                <a:moveTo>
                  <a:pt x="0" y="0"/>
                </a:moveTo>
                <a:lnTo>
                  <a:pt x="8514436" y="0"/>
                </a:lnTo>
                <a:lnTo>
                  <a:pt x="8322834" y="165971"/>
                </a:lnTo>
                <a:cubicBezTo>
                  <a:pt x="6867054" y="1489113"/>
                  <a:pt x="5953096" y="3397857"/>
                  <a:pt x="5953096" y="5520068"/>
                </a:cubicBezTo>
                <a:cubicBezTo>
                  <a:pt x="5953096" y="7517443"/>
                  <a:pt x="6762692" y="9325727"/>
                  <a:pt x="8071631" y="10634666"/>
                </a:cubicBezTo>
                <a:lnTo>
                  <a:pt x="8131571" y="10691813"/>
                </a:lnTo>
                <a:lnTo>
                  <a:pt x="0" y="10691813"/>
                </a:lnTo>
                <a:close/>
              </a:path>
            </a:pathLst>
          </a:custGeom>
          <a:solidFill>
            <a:srgbClr val="101A22">
              <a:alpha val="50000"/>
            </a:srgb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 err="1">
              <a:solidFill>
                <a:srgbClr val="FFFFFF"/>
              </a:solidFill>
            </a:endParaRPr>
          </a:p>
        </p:txBody>
      </p:sp>
      <p:cxnSp>
        <p:nvCxnSpPr>
          <p:cNvPr id="9" name="Straight Connector 14">
            <a:extLst/>
          </p:cNvPr>
          <p:cNvCxnSpPr/>
          <p:nvPr userDrawn="1"/>
        </p:nvCxnSpPr>
        <p:spPr>
          <a:xfrm>
            <a:off x="774644" y="4821238"/>
            <a:ext cx="1805354" cy="0"/>
          </a:xfrm>
          <a:prstGeom prst="line">
            <a:avLst/>
          </a:prstGeom>
          <a:ln w="38100" cap="rnd">
            <a:gradFill flip="none" rotWithShape="1">
              <a:gsLst>
                <a:gs pos="0">
                  <a:schemeClr val="tx2"/>
                </a:gs>
                <a:gs pos="100000">
                  <a:schemeClr val="accent5"/>
                </a:gs>
              </a:gsLst>
              <a:lin ang="0" scaled="1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8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76" descr="Заказ выписок ЕГРН из Росреестра.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774700" y="622300"/>
            <a:ext cx="782638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6"/>
          <p:cNvSpPr>
            <a:spLocks noGrp="1"/>
          </p:cNvSpPr>
          <p:nvPr>
            <p:ph type="body" sz="quarter" idx="12"/>
          </p:nvPr>
        </p:nvSpPr>
        <p:spPr bwMode="black">
          <a:xfrm>
            <a:off x="774644" y="5418966"/>
            <a:ext cx="5145510" cy="338554"/>
          </a:xfrm>
          <a:prstGeom prst="rect">
            <a:avLst/>
          </a:prstGeom>
          <a:noFill/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buNone/>
              <a:defRPr sz="2000" b="1" cap="all" baseline="0">
                <a:solidFill>
                  <a:srgbClr val="9A9A9A"/>
                </a:solidFill>
                <a:latin typeface="+mn-lt"/>
                <a:sym typeface="Trebuchet MS" panose="020B0603020202020204" pitchFamily="34" charset="0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57497" indent="0" algn="ctr">
              <a:buNone/>
              <a:defRPr/>
            </a:lvl4pPr>
            <a:lvl5pPr marL="514994" indent="0" algn="ctr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 bwMode="ltGray">
          <a:xfrm>
            <a:off x="774644" y="4342550"/>
            <a:ext cx="5145509" cy="51520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3000"/>
              </a:lnSpc>
              <a:defRPr sz="3600" b="1" baseline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994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lnSpc>
                <a:spcPct val="93000"/>
              </a:lnSpc>
              <a:defRPr/>
            </a:pPr>
            <a:endParaRPr lang="en-US" sz="3600" b="1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pic>
        <p:nvPicPr>
          <p:cNvPr id="6" name="Picture 9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3265488" y="0"/>
            <a:ext cx="89265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1">
            <a:extLst/>
          </p:cNvPr>
          <p:cNvSpPr/>
          <p:nvPr userDrawn="1"/>
        </p:nvSpPr>
        <p:spPr>
          <a:xfrm>
            <a:off x="4029016" y="0"/>
            <a:ext cx="8162984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95000"/>
                  <a:lumOff val="5000"/>
                  <a:alpha val="0"/>
                </a:schemeClr>
              </a:gs>
              <a:gs pos="13000">
                <a:srgbClr val="FCFFEB">
                  <a:alpha val="72000"/>
                </a:srgbClr>
              </a:gs>
            </a:gsLst>
            <a:lin ang="2700000" scaled="1"/>
            <a:tileRect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997" tIns="51499" rIns="102997" bIns="51499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8" name="Freeform: Shape 17">
            <a:extLst/>
          </p:cNvPr>
          <p:cNvSpPr/>
          <p:nvPr userDrawn="1"/>
        </p:nvSpPr>
        <p:spPr>
          <a:xfrm flipV="1">
            <a:off x="0" y="0"/>
            <a:ext cx="7167563" cy="6858000"/>
          </a:xfrm>
          <a:custGeom>
            <a:avLst/>
            <a:gdLst>
              <a:gd name="connsiteX0" fmla="*/ 0 w 5823857"/>
              <a:gd name="connsiteY0" fmla="*/ 6858000 h 6858000"/>
              <a:gd name="connsiteX1" fmla="*/ 171007 w 5823857"/>
              <a:gd name="connsiteY1" fmla="*/ 6858000 h 6858000"/>
              <a:gd name="connsiteX2" fmla="*/ 171007 w 5823857"/>
              <a:gd name="connsiteY2" fmla="*/ 6857999 h 6858000"/>
              <a:gd name="connsiteX3" fmla="*/ 3364287 w 5823857"/>
              <a:gd name="connsiteY3" fmla="*/ 6857999 h 6858000"/>
              <a:gd name="connsiteX4" fmla="*/ 3354974 w 5823857"/>
              <a:gd name="connsiteY4" fmla="*/ 6776026 h 6858000"/>
              <a:gd name="connsiteX5" fmla="*/ 3448739 w 5823857"/>
              <a:gd name="connsiteY5" fmla="*/ 5492317 h 6858000"/>
              <a:gd name="connsiteX6" fmla="*/ 5406929 w 5823857"/>
              <a:gd name="connsiteY6" fmla="*/ 2086469 h 6858000"/>
              <a:gd name="connsiteX7" fmla="*/ 5823857 w 5823857"/>
              <a:gd name="connsiteY7" fmla="*/ 1 h 6858000"/>
              <a:gd name="connsiteX8" fmla="*/ 529814 w 5823857"/>
              <a:gd name="connsiteY8" fmla="*/ 1 h 6858000"/>
              <a:gd name="connsiteX9" fmla="*/ 171007 w 5823857"/>
              <a:gd name="connsiteY9" fmla="*/ 1 h 6858000"/>
              <a:gd name="connsiteX10" fmla="*/ 171007 w 5823857"/>
              <a:gd name="connsiteY10" fmla="*/ 0 h 6858000"/>
              <a:gd name="connsiteX11" fmla="*/ 0 w 5823857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23857" h="6858000">
                <a:moveTo>
                  <a:pt x="0" y="6858000"/>
                </a:moveTo>
                <a:lnTo>
                  <a:pt x="171007" y="6858000"/>
                </a:lnTo>
                <a:lnTo>
                  <a:pt x="171007" y="6857999"/>
                </a:lnTo>
                <a:lnTo>
                  <a:pt x="3364287" y="6857999"/>
                </a:lnTo>
                <a:lnTo>
                  <a:pt x="3354974" y="6776026"/>
                </a:lnTo>
                <a:cubicBezTo>
                  <a:pt x="3314077" y="6366203"/>
                  <a:pt x="3306976" y="5937286"/>
                  <a:pt x="3448739" y="5492317"/>
                </a:cubicBezTo>
                <a:cubicBezTo>
                  <a:pt x="3778663" y="4456755"/>
                  <a:pt x="5011076" y="3001855"/>
                  <a:pt x="5406929" y="2086469"/>
                </a:cubicBezTo>
                <a:cubicBezTo>
                  <a:pt x="5802783" y="1171084"/>
                  <a:pt x="5816295" y="447467"/>
                  <a:pt x="5823857" y="1"/>
                </a:cubicBezTo>
                <a:lnTo>
                  <a:pt x="529814" y="1"/>
                </a:lnTo>
                <a:lnTo>
                  <a:pt x="171007" y="1"/>
                </a:lnTo>
                <a:lnTo>
                  <a:pt x="17100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686" tIns="83686" rIns="83686" bIns="83686" anchor="ctr"/>
          <a:lstStyle/>
          <a:p>
            <a:pPr algn="ctr" defTabSz="1038964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 dirty="0">
              <a:solidFill>
                <a:prstClr val="white"/>
              </a:solidFill>
            </a:endParaRPr>
          </a:p>
        </p:txBody>
      </p:sp>
      <p:cxnSp>
        <p:nvCxnSpPr>
          <p:cNvPr id="9" name="Straight Connector 14">
            <a:extLst/>
          </p:cNvPr>
          <p:cNvCxnSpPr/>
          <p:nvPr userDrawn="1"/>
        </p:nvCxnSpPr>
        <p:spPr>
          <a:xfrm>
            <a:off x="774644" y="4821238"/>
            <a:ext cx="1805354" cy="0"/>
          </a:xfrm>
          <a:prstGeom prst="line">
            <a:avLst/>
          </a:prstGeom>
          <a:ln w="38100" cap="rnd">
            <a:gradFill flip="none" rotWithShape="1">
              <a:gsLst>
                <a:gs pos="0">
                  <a:schemeClr val="tx2"/>
                </a:gs>
                <a:gs pos="100000">
                  <a:schemeClr val="accent5"/>
                </a:gs>
              </a:gsLst>
              <a:lin ang="0" scaled="1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8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6"/>
          <p:cNvSpPr>
            <a:spLocks noGrp="1"/>
          </p:cNvSpPr>
          <p:nvPr>
            <p:ph type="body" sz="quarter" idx="12"/>
          </p:nvPr>
        </p:nvSpPr>
        <p:spPr bwMode="black">
          <a:xfrm>
            <a:off x="774644" y="5418966"/>
            <a:ext cx="5145510" cy="338554"/>
          </a:xfrm>
          <a:prstGeom prst="rect">
            <a:avLst/>
          </a:prstGeom>
          <a:noFill/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buNone/>
              <a:defRPr sz="2000" b="1" cap="all" baseline="0">
                <a:solidFill>
                  <a:srgbClr val="9A9A9A"/>
                </a:solidFill>
                <a:latin typeface="+mn-lt"/>
                <a:sym typeface="Trebuchet MS" panose="020B0603020202020204" pitchFamily="34" charset="0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57497" indent="0" algn="ctr">
              <a:buNone/>
              <a:defRPr/>
            </a:lvl4pPr>
            <a:lvl5pPr marL="514994" indent="0" algn="ctr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 bwMode="ltGray">
          <a:xfrm>
            <a:off x="774644" y="4342550"/>
            <a:ext cx="5145509" cy="51520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3000"/>
              </a:lnSpc>
              <a:defRPr sz="3600" b="1" baseline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1475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529FB246-28B8-4736-8027-3853DCA87564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1476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373949"/>
          </a:xfrm>
        </p:spPr>
        <p:txBody>
          <a:bodyPr/>
          <a:lstStyle>
            <a:lvl1pPr>
              <a:defRPr sz="27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575757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2499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1E8CF58D-0C9A-49E1-9F35-FD3F3F71D411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250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373949"/>
          </a:xfrm>
        </p:spPr>
        <p:txBody>
          <a:bodyPr/>
          <a:lstStyle>
            <a:lvl1pPr>
              <a:defRPr sz="27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quarter" idx="10"/>
          </p:nvPr>
        </p:nvSpPr>
        <p:spPr>
          <a:xfrm>
            <a:off x="774647" y="2085629"/>
            <a:ext cx="10643445" cy="406840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3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3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3523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156C3828-80CF-45D0-9096-7B66DEB15014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3524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PanelGray"/>
          <p:cNvSpPr/>
          <p:nvPr userDrawn="1"/>
        </p:nvSpPr>
        <p:spPr bwMode="ltGray">
          <a:xfrm>
            <a:off x="0" y="0"/>
            <a:ext cx="4737100" cy="6859588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997" tIns="51499" rIns="102997" bIns="51499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</a:endParaRPr>
          </a:p>
        </p:txBody>
      </p:sp>
      <p:pic>
        <p:nvPicPr>
          <p:cNvPr id="10" name="Picture 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 bwMode="ltGray">
          <a:xfrm>
            <a:off x="775384" y="1544274"/>
            <a:ext cx="3359506" cy="1495794"/>
          </a:xfrm>
          <a:noFill/>
        </p:spPr>
        <p:txBody>
          <a:bodyPr rIns="236190" anchor="b">
            <a:noAutofit/>
          </a:bodyPr>
          <a:lstStyle>
            <a:lvl1pPr>
              <a:defRPr sz="3200">
                <a:solidFill>
                  <a:srgbClr val="374140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575757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37E63B3B-3318-40C4-9578-9CDB4A248D5C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Square"/>
          <p:cNvSpPr>
            <a:spLocks noChangeAspect="1"/>
          </p:cNvSpPr>
          <p:nvPr userDrawn="1"/>
        </p:nvSpPr>
        <p:spPr bwMode="white">
          <a:xfrm>
            <a:off x="1090613" y="1457325"/>
            <a:ext cx="1128712" cy="9191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089969" y="2668041"/>
            <a:ext cx="10012800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02448" tIns="202448" rIns="202448" bIns="101224" anchor="b">
            <a:noAutofit/>
          </a:bodyPr>
          <a:lstStyle>
            <a:lvl1pPr marL="0" algn="l" defTabSz="1029989" rtl="0" eaLnBrk="1" fontAlgn="auto" latinLnBrk="0" hangingPunct="1">
              <a:lnSpc>
                <a:spcPts val="6759"/>
              </a:lnSpc>
              <a:spcBef>
                <a:spcPts val="0"/>
              </a:spcBef>
              <a:spcAft>
                <a:spcPts val="0"/>
              </a:spcAft>
              <a:defRPr lang="en-US" sz="5000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9F08B609-D734-4512-B271-AA88C1A4B709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4" name="Line"/>
          <p:cNvCxnSpPr/>
          <p:nvPr userDrawn="1"/>
        </p:nvCxnSpPr>
        <p:spPr bwMode="white">
          <a:xfrm>
            <a:off x="774700" y="3679825"/>
            <a:ext cx="11417300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" name="Title 1"/>
          <p:cNvSpPr>
            <a:spLocks noGrp="1"/>
          </p:cNvSpPr>
          <p:nvPr>
            <p:ph type="title"/>
          </p:nvPr>
        </p:nvSpPr>
        <p:spPr bwMode="blackWhite">
          <a:xfrm>
            <a:off x="775385" y="3826800"/>
            <a:ext cx="10642708" cy="2041200"/>
          </a:xfrm>
        </p:spPr>
        <p:txBody>
          <a:bodyPr>
            <a:noAutofit/>
          </a:bodyPr>
          <a:lstStyle>
            <a:lvl1pPr>
              <a:defRPr sz="50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609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4117975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413226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55819B83-AE4F-4291-943A-6FC51BA28F8E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5077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711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714533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715327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B6F98605-6A75-4E43-A11F-41B3C8477C35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3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73949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Gray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BDCB724D-0CA0-418F-BA81-65D68EBF7422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9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5641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 bwMode="white">
          <a:xfrm>
            <a:off x="11018838" y="6403975"/>
            <a:ext cx="381000" cy="153988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0BEB7487-94DC-4C6F-93BC-A1238E5D33AB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7" name="Rectangle 9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5384" y="622801"/>
            <a:ext cx="10642708" cy="332399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5592763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Gray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TextBox 14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3660E7C6-1ABB-46C7-B5B9-EF6E515CD20E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6095262" y="0"/>
            <a:ext cx="6096739" cy="6858000"/>
          </a:xfrm>
          <a:prstGeom prst="rect">
            <a:avLst/>
          </a:prstGeom>
          <a:noFill/>
        </p:spPr>
        <p:txBody>
          <a:bodyPr lIns="674827" tIns="674827" rIns="674827" bIns="674827"/>
          <a:lstStyle>
            <a:lvl1pPr algn="ctr">
              <a:defRPr sz="2000" baseline="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 bwMode="black">
          <a:xfrm>
            <a:off x="775385" y="1785600"/>
            <a:ext cx="4269724" cy="3286800"/>
          </a:xfrm>
          <a:prstGeom prst="rect">
            <a:avLst/>
          </a:prstGeom>
          <a:noFill/>
        </p:spPr>
        <p:txBody>
          <a:bodyPr rIns="236190" anchor="ctr">
            <a:noAutofit/>
          </a:bodyPr>
          <a:lstStyle>
            <a:lvl1pPr>
              <a:defRPr sz="36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5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6018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F85E8EA4-E6EC-4AAA-BCBB-7C678EA7346A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775386" y="2680200"/>
            <a:ext cx="2442215" cy="14976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Gray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55ACF227-EDAC-490B-BD28-FE7A0A777797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1779588" y="3403600"/>
            <a:ext cx="3316287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75386" y="2680199"/>
            <a:ext cx="2442215" cy="1497600"/>
          </a:xfrm>
        </p:spPr>
        <p:txBody>
          <a:bodyPr anchor="ctr">
            <a:noAutofit/>
          </a:bodyPr>
          <a:lstStyle>
            <a:lvl1pPr>
              <a:defRPr sz="32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389688"/>
            <a:ext cx="1271587" cy="169862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1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6223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1DAC523B-3038-4080-9D0A-89A5C4F44456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454525" y="3394075"/>
            <a:ext cx="159861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75385" y="1785600"/>
            <a:ext cx="3954461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Gray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053C456C-8757-4703-8B90-0F641418372C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13100" y="3416300"/>
            <a:ext cx="3317875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75385" y="1785600"/>
            <a:ext cx="3954461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389688"/>
            <a:ext cx="1271587" cy="169862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1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6428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6E7BAC33-AB7F-47E6-9608-8693DF7D31BD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5237163" y="3589338"/>
            <a:ext cx="16795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775385" y="622801"/>
            <a:ext cx="4550339" cy="373949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6530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8529194A-CC2C-40BF-A1C4-78A5A5723E16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 rot="120000">
            <a:off x="4083050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775385" y="622801"/>
            <a:ext cx="4550339" cy="373949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389688"/>
            <a:ext cx="1271587" cy="169862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1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6633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0AE41F61-DC91-494D-BA3B-DCBEB0DD7798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7196138" y="3589338"/>
            <a:ext cx="1681162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73949"/>
          </a:xfrm>
        </p:spPr>
        <p:txBody>
          <a:bodyPr/>
          <a:lstStyle>
            <a:lvl1pPr>
              <a:defRPr sz="27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6735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0108643A-95B4-464F-8D27-8371CD0B3B8B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 rot="120000">
            <a:off x="6054725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73949"/>
          </a:xfrm>
        </p:spPr>
        <p:txBody>
          <a:bodyPr/>
          <a:lstStyle>
            <a:lvl1pPr>
              <a:defRPr sz="270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389688"/>
            <a:ext cx="1271587" cy="169862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1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EED892E3-DEF1-46BE-BF58-F247373A73FC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</p:spPr>
        <p:txBody>
          <a:bodyPr anchor="b">
            <a:noAutofit/>
          </a:bodyPr>
          <a:lstStyle>
            <a:lvl1pPr marL="0" algn="l" defTabSz="1029989" rtl="0" eaLnBrk="1" fontAlgn="auto" latinLnBrk="0" hangingPunct="1">
              <a:lnSpc>
                <a:spcPts val="6759"/>
              </a:lnSpc>
              <a:spcBef>
                <a:spcPts val="0"/>
              </a:spcBef>
              <a:spcAft>
                <a:spcPts val="0"/>
              </a:spcAft>
              <a:defRPr lang="en-US" sz="5000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5743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A89B1230-460C-4814-8F5A-BE8F2D57F473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icon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69907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25C1CDED-8442-4C66-8CF7-AE28346C3A19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69908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000" dirty="0" err="1">
              <a:solidFill>
                <a:srgbClr val="FFFFFF"/>
              </a:solidFill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Square"/>
          <p:cNvSpPr>
            <a:spLocks noChangeAspect="1"/>
          </p:cNvSpPr>
          <p:nvPr userDrawn="1"/>
        </p:nvSpPr>
        <p:spPr bwMode="white">
          <a:xfrm>
            <a:off x="774700" y="625475"/>
            <a:ext cx="1130300" cy="917575"/>
          </a:xfrm>
          <a:prstGeom prst="rect">
            <a:avLst/>
          </a:prstGeom>
          <a:noFill/>
          <a:ln w="9525" cap="flat" cmpd="sng" algn="ctr">
            <a:solidFill>
              <a:srgbClr val="0077B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1029989" rtl="0" eaLnBrk="1" fontAlgn="auto" latinLnBrk="0" hangingPunct="1">
              <a:lnSpc>
                <a:spcPts val="6759"/>
              </a:lnSpc>
              <a:spcBef>
                <a:spcPts val="0"/>
              </a:spcBef>
              <a:spcAft>
                <a:spcPts val="0"/>
              </a:spcAft>
              <a:defRPr lang="en-US" sz="5000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rgbClr val="374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ubble"/>
          <p:cNvGrpSpPr>
            <a:grpSpLocks/>
          </p:cNvGrpSpPr>
          <p:nvPr userDrawn="1"/>
        </p:nvGrpSpPr>
        <p:grpSpPr bwMode="auto">
          <a:xfrm>
            <a:off x="0" y="0"/>
            <a:ext cx="12192000" cy="5859463"/>
            <a:chOff x="1" y="0"/>
            <a:chExt cx="9905998" cy="5859885"/>
          </a:xfrm>
        </p:grpSpPr>
        <p:sp>
          <p:nvSpPr>
            <p:cNvPr id="3" name="Rectangle 3"/>
            <p:cNvSpPr/>
            <p:nvPr userDrawn="1"/>
          </p:nvSpPr>
          <p:spPr>
            <a:xfrm>
              <a:off x="1" y="0"/>
              <a:ext cx="9905998" cy="49898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100" dirty="0">
                <a:solidFill>
                  <a:srgbClr val="575757"/>
                </a:solidFill>
                <a:latin typeface="+mn-lt"/>
              </a:endParaRPr>
            </a:p>
          </p:txBody>
        </p:sp>
        <p:sp>
          <p:nvSpPr>
            <p:cNvPr id="4" name="Right Triangle 55"/>
            <p:cNvSpPr/>
            <p:nvPr userDrawn="1"/>
          </p:nvSpPr>
          <p:spPr>
            <a:xfrm rot="5400000">
              <a:off x="2109403" y="4820779"/>
              <a:ext cx="1039888" cy="1038324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100" dirty="0">
                <a:solidFill>
                  <a:srgbClr val="575757"/>
                </a:solidFill>
                <a:latin typeface="+mn-lt"/>
              </a:endParaRPr>
            </a:p>
          </p:txBody>
        </p:sp>
      </p:grpSp>
      <p:sp>
        <p:nvSpPr>
          <p:cNvPr id="5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7F97008F-B598-432D-AA59-89A27490DAA3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/>
          <a:srcRect l="23083" t="3633" b="2"/>
          <a:stretch>
            <a:fillRect/>
          </a:stretch>
        </p:blipFill>
        <p:spPr bwMode="auto">
          <a:xfrm>
            <a:off x="2586038" y="4784725"/>
            <a:ext cx="96059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7145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 bwMode="white">
          <a:xfrm>
            <a:off x="11018838" y="6389688"/>
            <a:ext cx="381000" cy="168275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598109F3-82B5-4FD1-BA2F-5D60184E5EB6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373949"/>
          </a:xfrm>
        </p:spPr>
        <p:txBody>
          <a:bodyPr/>
          <a:lstStyle>
            <a:lvl1pPr>
              <a:defRPr sz="27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 bwMode="white"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7247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7FEFA299-4A52-442B-A5C2-5CA1467018E4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 bwMode="white">
          <a:xfrm>
            <a:off x="11337925" y="6389688"/>
            <a:ext cx="381000" cy="168275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4E763E90-06E9-49E2-A1FD-4CB4D4A38D2F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74522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4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259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eform: Shape 17">
            <a:extLst/>
          </p:cNvPr>
          <p:cNvSpPr/>
          <p:nvPr userDrawn="1"/>
        </p:nvSpPr>
        <p:spPr>
          <a:xfrm flipH="1">
            <a:off x="5024438" y="0"/>
            <a:ext cx="7167562" cy="6858000"/>
          </a:xfrm>
          <a:custGeom>
            <a:avLst/>
            <a:gdLst>
              <a:gd name="connsiteX0" fmla="*/ 0 w 5823857"/>
              <a:gd name="connsiteY0" fmla="*/ 6858000 h 6858000"/>
              <a:gd name="connsiteX1" fmla="*/ 171007 w 5823857"/>
              <a:gd name="connsiteY1" fmla="*/ 6858000 h 6858000"/>
              <a:gd name="connsiteX2" fmla="*/ 171007 w 5823857"/>
              <a:gd name="connsiteY2" fmla="*/ 6857999 h 6858000"/>
              <a:gd name="connsiteX3" fmla="*/ 3364287 w 5823857"/>
              <a:gd name="connsiteY3" fmla="*/ 6857999 h 6858000"/>
              <a:gd name="connsiteX4" fmla="*/ 3354974 w 5823857"/>
              <a:gd name="connsiteY4" fmla="*/ 6776026 h 6858000"/>
              <a:gd name="connsiteX5" fmla="*/ 3448739 w 5823857"/>
              <a:gd name="connsiteY5" fmla="*/ 5492317 h 6858000"/>
              <a:gd name="connsiteX6" fmla="*/ 5406929 w 5823857"/>
              <a:gd name="connsiteY6" fmla="*/ 2086469 h 6858000"/>
              <a:gd name="connsiteX7" fmla="*/ 5823857 w 5823857"/>
              <a:gd name="connsiteY7" fmla="*/ 1 h 6858000"/>
              <a:gd name="connsiteX8" fmla="*/ 529814 w 5823857"/>
              <a:gd name="connsiteY8" fmla="*/ 1 h 6858000"/>
              <a:gd name="connsiteX9" fmla="*/ 171007 w 5823857"/>
              <a:gd name="connsiteY9" fmla="*/ 1 h 6858000"/>
              <a:gd name="connsiteX10" fmla="*/ 171007 w 5823857"/>
              <a:gd name="connsiteY10" fmla="*/ 0 h 6858000"/>
              <a:gd name="connsiteX11" fmla="*/ 0 w 5823857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23857" h="6858000">
                <a:moveTo>
                  <a:pt x="0" y="6858000"/>
                </a:moveTo>
                <a:lnTo>
                  <a:pt x="171007" y="6858000"/>
                </a:lnTo>
                <a:lnTo>
                  <a:pt x="171007" y="6857999"/>
                </a:lnTo>
                <a:lnTo>
                  <a:pt x="3364287" y="6857999"/>
                </a:lnTo>
                <a:lnTo>
                  <a:pt x="3354974" y="6776026"/>
                </a:lnTo>
                <a:cubicBezTo>
                  <a:pt x="3314077" y="6366203"/>
                  <a:pt x="3306976" y="5937286"/>
                  <a:pt x="3448739" y="5492317"/>
                </a:cubicBezTo>
                <a:cubicBezTo>
                  <a:pt x="3778663" y="4456755"/>
                  <a:pt x="5011076" y="3001855"/>
                  <a:pt x="5406929" y="2086469"/>
                </a:cubicBezTo>
                <a:cubicBezTo>
                  <a:pt x="5802783" y="1171084"/>
                  <a:pt x="5816295" y="447467"/>
                  <a:pt x="5823857" y="1"/>
                </a:cubicBezTo>
                <a:lnTo>
                  <a:pt x="529814" y="1"/>
                </a:lnTo>
                <a:lnTo>
                  <a:pt x="171007" y="1"/>
                </a:lnTo>
                <a:lnTo>
                  <a:pt x="17100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686" tIns="83686" rIns="83686" bIns="83686" anchor="ctr"/>
          <a:lstStyle/>
          <a:p>
            <a:pPr algn="ctr" defTabSz="1038964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 dirty="0">
              <a:solidFill>
                <a:prstClr val="white"/>
              </a:solidFill>
            </a:endParaRPr>
          </a:p>
        </p:txBody>
      </p:sp>
      <p:pic>
        <p:nvPicPr>
          <p:cNvPr id="5" name="Picture 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0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7486650" y="2482850"/>
            <a:ext cx="396240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7554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6">
            <a:extLst/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rgbClr val="101A2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 err="1">
              <a:solidFill>
                <a:srgbClr val="FFFFFF"/>
              </a:solidFill>
            </a:endParaRPr>
          </a:p>
        </p:txBody>
      </p:sp>
      <p:pic>
        <p:nvPicPr>
          <p:cNvPr id="4" name="Picture 10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6"/>
          <a:srcRect r="10783"/>
          <a:stretch>
            <a:fillRect/>
          </a:stretch>
        </p:blipFill>
        <p:spPr bwMode="auto">
          <a:xfrm>
            <a:off x="0" y="0"/>
            <a:ext cx="8261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: Shape 7">
            <a:extLst/>
          </p:cNvPr>
          <p:cNvSpPr/>
          <p:nvPr userDrawn="1"/>
        </p:nvSpPr>
        <p:spPr>
          <a:xfrm flipH="1">
            <a:off x="5326063" y="0"/>
            <a:ext cx="6865937" cy="6858000"/>
          </a:xfrm>
          <a:custGeom>
            <a:avLst/>
            <a:gdLst>
              <a:gd name="connsiteX0" fmla="*/ 0 w 8514436"/>
              <a:gd name="connsiteY0" fmla="*/ 0 h 10691813"/>
              <a:gd name="connsiteX1" fmla="*/ 8514436 w 8514436"/>
              <a:gd name="connsiteY1" fmla="*/ 0 h 10691813"/>
              <a:gd name="connsiteX2" fmla="*/ 8322834 w 8514436"/>
              <a:gd name="connsiteY2" fmla="*/ 165971 h 10691813"/>
              <a:gd name="connsiteX3" fmla="*/ 5953096 w 8514436"/>
              <a:gd name="connsiteY3" fmla="*/ 5520068 h 10691813"/>
              <a:gd name="connsiteX4" fmla="*/ 8071631 w 8514436"/>
              <a:gd name="connsiteY4" fmla="*/ 10634666 h 10691813"/>
              <a:gd name="connsiteX5" fmla="*/ 8131571 w 8514436"/>
              <a:gd name="connsiteY5" fmla="*/ 10691813 h 10691813"/>
              <a:gd name="connsiteX6" fmla="*/ 0 w 8514436"/>
              <a:gd name="connsiteY6" fmla="*/ 10691813 h 106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4436" h="10691813">
                <a:moveTo>
                  <a:pt x="0" y="0"/>
                </a:moveTo>
                <a:lnTo>
                  <a:pt x="8514436" y="0"/>
                </a:lnTo>
                <a:lnTo>
                  <a:pt x="8322834" y="165971"/>
                </a:lnTo>
                <a:cubicBezTo>
                  <a:pt x="6867054" y="1489113"/>
                  <a:pt x="5953096" y="3397857"/>
                  <a:pt x="5953096" y="5520068"/>
                </a:cubicBezTo>
                <a:cubicBezTo>
                  <a:pt x="5953096" y="7517443"/>
                  <a:pt x="6762692" y="9325727"/>
                  <a:pt x="8071631" y="10634666"/>
                </a:cubicBezTo>
                <a:lnTo>
                  <a:pt x="8131571" y="10691813"/>
                </a:lnTo>
                <a:lnTo>
                  <a:pt x="0" y="10691813"/>
                </a:lnTo>
                <a:close/>
              </a:path>
            </a:pathLst>
          </a:custGeom>
          <a:solidFill>
            <a:srgbClr val="101A22">
              <a:alpha val="50000"/>
            </a:srgb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 err="1">
              <a:solidFill>
                <a:srgbClr val="FFFFFF"/>
              </a:solidFill>
            </a:endParaRPr>
          </a:p>
        </p:txBody>
      </p:sp>
      <p:pic>
        <p:nvPicPr>
          <p:cNvPr id="6" name="Picture 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76" descr="Заказ выписок ЕГРН из Росреестра.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8723313" y="2959100"/>
            <a:ext cx="782637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4">
            <a:extLst/>
          </p:cNvPr>
          <p:cNvSpPr txBox="1">
            <a:spLocks/>
          </p:cNvSpPr>
          <p:nvPr userDrawn="1"/>
        </p:nvSpPr>
        <p:spPr>
          <a:xfrm>
            <a:off x="8707438" y="4121150"/>
            <a:ext cx="2890837" cy="53975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13956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53" kern="1200">
                <a:solidFill>
                  <a:srgbClr val="374140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300" b="1" dirty="0">
                <a:solidFill>
                  <a:srgbClr val="FFFFFF"/>
                </a:solidFill>
              </a:rPr>
              <a:t>Федеральная служба</a:t>
            </a:r>
            <a:br>
              <a:rPr lang="ru-RU" sz="1300" b="1" dirty="0">
                <a:solidFill>
                  <a:srgbClr val="FFFFFF"/>
                </a:solidFill>
              </a:rPr>
            </a:br>
            <a:r>
              <a:rPr lang="ru-RU" sz="1300" b="1" dirty="0">
                <a:solidFill>
                  <a:srgbClr val="FFFFFF"/>
                </a:solidFill>
              </a:rPr>
              <a:t>государственной регистрации, кадастра и картографии</a:t>
            </a:r>
            <a:endParaRPr lang="en-US" sz="800" b="1" dirty="0">
              <a:solidFill>
                <a:srgbClr val="FFFFFF"/>
              </a:solidFill>
            </a:endParaRPr>
          </a:p>
        </p:txBody>
      </p:sp>
      <p:pic>
        <p:nvPicPr>
          <p:cNvPr id="9" name="Picture 25"/>
          <p:cNvPicPr>
            <a:picLocks noChangeAspect="1" noChangeArrowheads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</a:blip>
          <a:srcRect l="29759" t="7906" b="64627"/>
          <a:stretch>
            <a:fillRect/>
          </a:stretch>
        </p:blipFill>
        <p:spPr bwMode="auto">
          <a:xfrm>
            <a:off x="9359900" y="3670300"/>
            <a:ext cx="20351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yout guide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7657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55B48502-B3C1-48E7-8FBF-C140BF3D90C8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pSp>
        <p:nvGrpSpPr>
          <p:cNvPr id="5" name="A4Grid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6" name="Slide edges"/>
            <p:cNvSpPr>
              <a:spLocks noChangeAspect="1"/>
            </p:cNvSpPr>
            <p:nvPr/>
          </p:nvSpPr>
          <p:spPr bwMode="auto">
            <a:xfrm>
              <a:off x="0" y="0"/>
              <a:ext cx="99060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rgbClr val="575757"/>
                </a:solidFill>
                <a:latin typeface="+mn-lt"/>
              </a:endParaRPr>
            </a:p>
          </p:txBody>
        </p:sp>
        <p:sp>
          <p:nvSpPr>
            <p:cNvPr id="7" name="No-fly zone"/>
            <p:cNvSpPr/>
            <p:nvPr userDrawn="1"/>
          </p:nvSpPr>
          <p:spPr>
            <a:xfrm>
              <a:off x="0" y="0"/>
              <a:ext cx="9906000" cy="6858000"/>
            </a:xfrm>
            <a:custGeom>
              <a:avLst/>
              <a:gdLst>
                <a:gd name="connsiteX0" fmla="*/ 629400 w 9906000"/>
                <a:gd name="connsiteY0" fmla="*/ 622800 h 6858000"/>
                <a:gd name="connsiteX1" fmla="*/ 629400 w 9906000"/>
                <a:gd name="connsiteY1" fmla="*/ 6156000 h 6858000"/>
                <a:gd name="connsiteX2" fmla="*/ 9276600 w 9906000"/>
                <a:gd name="connsiteY2" fmla="*/ 6156000 h 6858000"/>
                <a:gd name="connsiteX3" fmla="*/ 9276600 w 9906000"/>
                <a:gd name="connsiteY3" fmla="*/ 622800 h 6858000"/>
                <a:gd name="connsiteX4" fmla="*/ 0 w 9906000"/>
                <a:gd name="connsiteY4" fmla="*/ 0 h 6858000"/>
                <a:gd name="connsiteX5" fmla="*/ 629400 w 9906000"/>
                <a:gd name="connsiteY5" fmla="*/ 0 h 6858000"/>
                <a:gd name="connsiteX6" fmla="*/ 629400 w 9906000"/>
                <a:gd name="connsiteY6" fmla="*/ 0 h 6858000"/>
                <a:gd name="connsiteX7" fmla="*/ 9276600 w 9906000"/>
                <a:gd name="connsiteY7" fmla="*/ 0 h 6858000"/>
                <a:gd name="connsiteX8" fmla="*/ 9906000 w 9906000"/>
                <a:gd name="connsiteY8" fmla="*/ 0 h 6858000"/>
                <a:gd name="connsiteX9" fmla="*/ 9906000 w 9906000"/>
                <a:gd name="connsiteY9" fmla="*/ 622800 h 6858000"/>
                <a:gd name="connsiteX10" fmla="*/ 9906000 w 9906000"/>
                <a:gd name="connsiteY10" fmla="*/ 6156000 h 6858000"/>
                <a:gd name="connsiteX11" fmla="*/ 9906000 w 9906000"/>
                <a:gd name="connsiteY11" fmla="*/ 6858000 h 6858000"/>
                <a:gd name="connsiteX12" fmla="*/ 9276600 w 9906000"/>
                <a:gd name="connsiteY12" fmla="*/ 6858000 h 6858000"/>
                <a:gd name="connsiteX13" fmla="*/ 629400 w 9906000"/>
                <a:gd name="connsiteY13" fmla="*/ 6858000 h 6858000"/>
                <a:gd name="connsiteX14" fmla="*/ 0 w 9906000"/>
                <a:gd name="connsiteY14" fmla="*/ 6858000 h 6858000"/>
                <a:gd name="connsiteX15" fmla="*/ 0 w 9906000"/>
                <a:gd name="connsiteY1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6000" h="6858000">
                  <a:moveTo>
                    <a:pt x="629400" y="622800"/>
                  </a:moveTo>
                  <a:lnTo>
                    <a:pt x="629400" y="6156000"/>
                  </a:lnTo>
                  <a:lnTo>
                    <a:pt x="9276600" y="6156000"/>
                  </a:lnTo>
                  <a:lnTo>
                    <a:pt x="9276600" y="622800"/>
                  </a:lnTo>
                  <a:close/>
                  <a:moveTo>
                    <a:pt x="0" y="0"/>
                  </a:moveTo>
                  <a:lnTo>
                    <a:pt x="629400" y="0"/>
                  </a:lnTo>
                  <a:lnTo>
                    <a:pt x="629400" y="0"/>
                  </a:lnTo>
                  <a:lnTo>
                    <a:pt x="9276600" y="0"/>
                  </a:lnTo>
                  <a:lnTo>
                    <a:pt x="9906000" y="0"/>
                  </a:lnTo>
                  <a:lnTo>
                    <a:pt x="9906000" y="622800"/>
                  </a:lnTo>
                  <a:lnTo>
                    <a:pt x="9906000" y="6156000"/>
                  </a:lnTo>
                  <a:lnTo>
                    <a:pt x="9906000" y="6858000"/>
                  </a:lnTo>
                  <a:lnTo>
                    <a:pt x="9276600" y="6858000"/>
                  </a:lnTo>
                  <a:lnTo>
                    <a:pt x="629400" y="6858000"/>
                  </a:lnTo>
                  <a:lnTo>
                    <a:pt x="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rgbClr val="575757"/>
                </a:solidFill>
                <a:latin typeface="+mn-lt"/>
              </a:endParaRPr>
            </a:p>
          </p:txBody>
        </p:sp>
        <p:sp>
          <p:nvSpPr>
            <p:cNvPr id="8" name="Footnote measure"/>
            <p:cNvSpPr>
              <a:spLocks noChangeArrowheads="1"/>
            </p:cNvSpPr>
            <p:nvPr/>
          </p:nvSpPr>
          <p:spPr bwMode="auto">
            <a:xfrm>
              <a:off x="629444" y="6156325"/>
              <a:ext cx="8647113" cy="377825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rgbClr val="575757"/>
                </a:solidFill>
                <a:latin typeface="+mn-lt"/>
              </a:endParaRPr>
            </a:p>
          </p:txBody>
        </p:sp>
        <p:sp>
          <p:nvSpPr>
            <p:cNvPr id="9" name="Whitespace measure"/>
            <p:cNvSpPr>
              <a:spLocks noChangeArrowheads="1"/>
            </p:cNvSpPr>
            <p:nvPr/>
          </p:nvSpPr>
          <p:spPr bwMode="auto">
            <a:xfrm>
              <a:off x="629444" y="1497013"/>
              <a:ext cx="8647113" cy="582612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rgbClr val="575757"/>
                </a:solidFill>
                <a:latin typeface="+mn-lt"/>
              </a:endParaRPr>
            </a:p>
          </p:txBody>
        </p:sp>
        <p:grpSp>
          <p:nvGrpSpPr>
            <p:cNvPr id="10" name="Gutter space"/>
            <p:cNvGrpSpPr>
              <a:grpSpLocks/>
            </p:cNvGrpSpPr>
            <p:nvPr userDrawn="1"/>
          </p:nvGrpSpPr>
          <p:grpSpPr bwMode="auto">
            <a:xfrm>
              <a:off x="1140950" y="623086"/>
              <a:ext cx="7624100" cy="5532930"/>
              <a:chOff x="1140950" y="623086"/>
              <a:chExt cx="7624100" cy="5532930"/>
            </a:xfrm>
          </p:grpSpPr>
          <p:sp>
            <p:nvSpPr>
              <p:cNvPr id="40" name="Gutter 11"/>
              <p:cNvSpPr>
                <a:spLocks noChangeArrowheads="1"/>
              </p:cNvSpPr>
              <p:nvPr/>
            </p:nvSpPr>
            <p:spPr bwMode="auto">
              <a:xfrm>
                <a:off x="8536186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1" name="Gutter 10"/>
              <p:cNvSpPr>
                <a:spLocks noChangeArrowheads="1"/>
              </p:cNvSpPr>
              <p:nvPr/>
            </p:nvSpPr>
            <p:spPr bwMode="auto">
              <a:xfrm>
                <a:off x="7797106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2" name="Gutter 9"/>
              <p:cNvSpPr>
                <a:spLocks noChangeArrowheads="1"/>
              </p:cNvSpPr>
              <p:nvPr/>
            </p:nvSpPr>
            <p:spPr bwMode="auto">
              <a:xfrm>
                <a:off x="705673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3" name="Gutter 8"/>
              <p:cNvSpPr>
                <a:spLocks noChangeArrowheads="1"/>
              </p:cNvSpPr>
              <p:nvPr/>
            </p:nvSpPr>
            <p:spPr bwMode="auto">
              <a:xfrm>
                <a:off x="6317655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4" name="Gutter 7"/>
              <p:cNvSpPr>
                <a:spLocks noChangeArrowheads="1"/>
              </p:cNvSpPr>
              <p:nvPr/>
            </p:nvSpPr>
            <p:spPr bwMode="auto">
              <a:xfrm>
                <a:off x="557857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5" name="Gutter 6"/>
              <p:cNvSpPr>
                <a:spLocks noChangeArrowheads="1"/>
              </p:cNvSpPr>
              <p:nvPr/>
            </p:nvSpPr>
            <p:spPr bwMode="auto">
              <a:xfrm>
                <a:off x="4838204" y="622300"/>
                <a:ext cx="22959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6" name="Gutter 5"/>
              <p:cNvSpPr>
                <a:spLocks noChangeArrowheads="1"/>
              </p:cNvSpPr>
              <p:nvPr/>
            </p:nvSpPr>
            <p:spPr bwMode="auto">
              <a:xfrm>
                <a:off x="409912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7" name="Gutter 4"/>
              <p:cNvSpPr>
                <a:spLocks noChangeArrowheads="1"/>
              </p:cNvSpPr>
              <p:nvPr/>
            </p:nvSpPr>
            <p:spPr bwMode="auto">
              <a:xfrm>
                <a:off x="3360043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8" name="Gutter 3"/>
              <p:cNvSpPr>
                <a:spLocks noChangeArrowheads="1"/>
              </p:cNvSpPr>
              <p:nvPr/>
            </p:nvSpPr>
            <p:spPr bwMode="auto">
              <a:xfrm>
                <a:off x="262096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9" name="Gutter 2"/>
              <p:cNvSpPr>
                <a:spLocks noChangeArrowheads="1"/>
              </p:cNvSpPr>
              <p:nvPr/>
            </p:nvSpPr>
            <p:spPr bwMode="auto">
              <a:xfrm>
                <a:off x="1880592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50" name="Gutter 1"/>
              <p:cNvSpPr>
                <a:spLocks noChangeArrowheads="1"/>
              </p:cNvSpPr>
              <p:nvPr/>
            </p:nvSpPr>
            <p:spPr bwMode="auto">
              <a:xfrm>
                <a:off x="1141512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</p:grpSp>
        <p:grpSp>
          <p:nvGrpSpPr>
            <p:cNvPr id="11" name="Baselines/Anchors"/>
            <p:cNvGrpSpPr>
              <a:grpSpLocks noChangeAspect="1"/>
            </p:cNvGrpSpPr>
            <p:nvPr userDrawn="1"/>
          </p:nvGrpSpPr>
          <p:grpSpPr bwMode="auto">
            <a:xfrm>
              <a:off x="0" y="623086"/>
              <a:ext cx="9906000" cy="5532931"/>
              <a:chOff x="0" y="623086"/>
              <a:chExt cx="9906000" cy="5532931"/>
            </a:xfrm>
          </p:grpSpPr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1290" y="61563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>
                <a:off x="1290" y="5865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>
                <a:off x="1290" y="55737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3" name="Line 17"/>
              <p:cNvSpPr>
                <a:spLocks noChangeShapeType="1"/>
              </p:cNvSpPr>
              <p:nvPr/>
            </p:nvSpPr>
            <p:spPr bwMode="auto">
              <a:xfrm>
                <a:off x="1290" y="52832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>
                <a:off x="1290" y="49911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1290" y="47005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6" name="Line 14"/>
              <p:cNvSpPr>
                <a:spLocks noChangeShapeType="1"/>
              </p:cNvSpPr>
              <p:nvPr/>
            </p:nvSpPr>
            <p:spPr bwMode="auto">
              <a:xfrm>
                <a:off x="1290" y="44084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>
                <a:off x="1290" y="41179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8" name="Line 12"/>
              <p:cNvSpPr>
                <a:spLocks noChangeShapeType="1"/>
              </p:cNvSpPr>
              <p:nvPr/>
            </p:nvSpPr>
            <p:spPr bwMode="auto">
              <a:xfrm>
                <a:off x="1290" y="38258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9" name="Line 11"/>
              <p:cNvSpPr>
                <a:spLocks noChangeShapeType="1"/>
              </p:cNvSpPr>
              <p:nvPr/>
            </p:nvSpPr>
            <p:spPr bwMode="auto">
              <a:xfrm>
                <a:off x="1290" y="35353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0" name="Line 10"/>
              <p:cNvSpPr>
                <a:spLocks noChangeShapeType="1"/>
              </p:cNvSpPr>
              <p:nvPr/>
            </p:nvSpPr>
            <p:spPr bwMode="auto">
              <a:xfrm>
                <a:off x="1290" y="32432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1" name="Line 9"/>
              <p:cNvSpPr>
                <a:spLocks noChangeShapeType="1"/>
              </p:cNvSpPr>
              <p:nvPr/>
            </p:nvSpPr>
            <p:spPr bwMode="auto">
              <a:xfrm>
                <a:off x="1290" y="29527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2" name="Line 8"/>
              <p:cNvSpPr>
                <a:spLocks noChangeShapeType="1"/>
              </p:cNvSpPr>
              <p:nvPr/>
            </p:nvSpPr>
            <p:spPr bwMode="auto">
              <a:xfrm>
                <a:off x="1290" y="26606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3" name="Line 7"/>
              <p:cNvSpPr>
                <a:spLocks noChangeShapeType="1"/>
              </p:cNvSpPr>
              <p:nvPr/>
            </p:nvSpPr>
            <p:spPr bwMode="auto">
              <a:xfrm>
                <a:off x="1290" y="23701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4" name="Line 6"/>
              <p:cNvSpPr>
                <a:spLocks noChangeShapeType="1"/>
              </p:cNvSpPr>
              <p:nvPr/>
            </p:nvSpPr>
            <p:spPr bwMode="auto">
              <a:xfrm>
                <a:off x="1290" y="20780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>
                <a:off x="1290" y="17875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6" name="Line 4"/>
              <p:cNvSpPr>
                <a:spLocks noChangeShapeType="1"/>
              </p:cNvSpPr>
              <p:nvPr/>
            </p:nvSpPr>
            <p:spPr bwMode="auto">
              <a:xfrm>
                <a:off x="1290" y="14954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7" name="Line 3"/>
              <p:cNvSpPr>
                <a:spLocks noChangeShapeType="1"/>
              </p:cNvSpPr>
              <p:nvPr/>
            </p:nvSpPr>
            <p:spPr bwMode="auto">
              <a:xfrm>
                <a:off x="1290" y="12049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8" name="Line 2"/>
              <p:cNvSpPr>
                <a:spLocks noChangeShapeType="1"/>
              </p:cNvSpPr>
              <p:nvPr/>
            </p:nvSpPr>
            <p:spPr bwMode="auto">
              <a:xfrm>
                <a:off x="1290" y="912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9" name="Line 1"/>
              <p:cNvSpPr>
                <a:spLocks noChangeShapeType="1"/>
              </p:cNvSpPr>
              <p:nvPr/>
            </p:nvSpPr>
            <p:spPr bwMode="auto">
              <a:xfrm>
                <a:off x="0" y="622300"/>
                <a:ext cx="990600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</p:grpSp>
        <p:grpSp>
          <p:nvGrpSpPr>
            <p:cNvPr id="12" name="Five column measure"/>
            <p:cNvGrpSpPr>
              <a:grpSpLocks/>
            </p:cNvGrpSpPr>
            <p:nvPr userDrawn="1"/>
          </p:nvGrpSpPr>
          <p:grpSpPr bwMode="auto">
            <a:xfrm>
              <a:off x="629400" y="5977077"/>
              <a:ext cx="8647200" cy="66674"/>
              <a:chOff x="629400" y="5977077"/>
              <a:chExt cx="8647200" cy="66674"/>
            </a:xfrm>
          </p:grpSpPr>
          <p:sp>
            <p:nvSpPr>
              <p:cNvPr id="15" name="Column 5"/>
              <p:cNvSpPr>
                <a:spLocks/>
              </p:cNvSpPr>
              <p:nvPr/>
            </p:nvSpPr>
            <p:spPr bwMode="auto">
              <a:xfrm>
                <a:off x="7746801" y="5976938"/>
                <a:ext cx="152975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16" name="Column 4"/>
              <p:cNvSpPr>
                <a:spLocks/>
              </p:cNvSpPr>
              <p:nvPr/>
            </p:nvSpPr>
            <p:spPr bwMode="auto">
              <a:xfrm>
                <a:off x="5966817" y="5976938"/>
                <a:ext cx="153104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17" name="Column 3"/>
              <p:cNvSpPr>
                <a:spLocks/>
              </p:cNvSpPr>
              <p:nvPr/>
            </p:nvSpPr>
            <p:spPr bwMode="auto">
              <a:xfrm>
                <a:off x="4188123" y="5976938"/>
                <a:ext cx="1529755" cy="66675"/>
              </a:xfrm>
              <a:custGeom>
                <a:avLst/>
                <a:gdLst>
                  <a:gd name="T0" fmla="*/ 0 w 1102"/>
                  <a:gd name="T1" fmla="*/ 0 h 42"/>
                  <a:gd name="T2" fmla="*/ 0 w 1102"/>
                  <a:gd name="T3" fmla="*/ 42 h 42"/>
                  <a:gd name="T4" fmla="*/ 1102 w 1102"/>
                  <a:gd name="T5" fmla="*/ 42 h 42"/>
                  <a:gd name="T6" fmla="*/ 1102 w 1102"/>
                  <a:gd name="T7" fmla="*/ 0 h 42"/>
                  <a:gd name="T8" fmla="*/ 0 w 1102"/>
                  <a:gd name="T9" fmla="*/ 0 h 42"/>
                  <a:gd name="T10" fmla="*/ 0 w 1102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2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2" y="42"/>
                    </a:lnTo>
                    <a:lnTo>
                      <a:pt x="110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18" name="Column 2"/>
              <p:cNvSpPr>
                <a:spLocks/>
              </p:cNvSpPr>
              <p:nvPr/>
            </p:nvSpPr>
            <p:spPr bwMode="auto">
              <a:xfrm>
                <a:off x="2408139" y="5976938"/>
                <a:ext cx="1531044" cy="66675"/>
              </a:xfrm>
              <a:custGeom>
                <a:avLst/>
                <a:gdLst>
                  <a:gd name="T0" fmla="*/ 0 w 1103"/>
                  <a:gd name="T1" fmla="*/ 0 h 42"/>
                  <a:gd name="T2" fmla="*/ 1103 w 1103"/>
                  <a:gd name="T3" fmla="*/ 0 h 42"/>
                  <a:gd name="T4" fmla="*/ 1103 w 1103"/>
                  <a:gd name="T5" fmla="*/ 42 h 42"/>
                  <a:gd name="T6" fmla="*/ 0 w 1103"/>
                  <a:gd name="T7" fmla="*/ 42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1103" y="0"/>
                    </a:lnTo>
                    <a:lnTo>
                      <a:pt x="1103" y="42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19" name="Column 1"/>
              <p:cNvSpPr>
                <a:spLocks/>
              </p:cNvSpPr>
              <p:nvPr/>
            </p:nvSpPr>
            <p:spPr bwMode="auto">
              <a:xfrm>
                <a:off x="629444" y="5976938"/>
                <a:ext cx="1529755" cy="66675"/>
              </a:xfrm>
              <a:custGeom>
                <a:avLst/>
                <a:gdLst>
                  <a:gd name="T0" fmla="*/ 0 w 1103"/>
                  <a:gd name="T1" fmla="*/ 0 h 42"/>
                  <a:gd name="T2" fmla="*/ 0 w 1103"/>
                  <a:gd name="T3" fmla="*/ 42 h 42"/>
                  <a:gd name="T4" fmla="*/ 1103 w 1103"/>
                  <a:gd name="T5" fmla="*/ 42 h 42"/>
                  <a:gd name="T6" fmla="*/ 1103 w 1103"/>
                  <a:gd name="T7" fmla="*/ 0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3" y="42"/>
                    </a:lnTo>
                    <a:lnTo>
                      <a:pt x="110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</p:grpSp>
        <p:sp>
          <p:nvSpPr>
            <p:cNvPr id="13" name="Live space"/>
            <p:cNvSpPr>
              <a:spLocks/>
            </p:cNvSpPr>
            <p:nvPr userDrawn="1"/>
          </p:nvSpPr>
          <p:spPr>
            <a:xfrm>
              <a:off x="629444" y="2079625"/>
              <a:ext cx="8647113" cy="4078288"/>
            </a:xfrm>
            <a:prstGeom prst="rect">
              <a:avLst/>
            </a:pr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1038964" fontAlgn="auto">
                <a:lnSpc>
                  <a:spcPct val="90000"/>
                </a:lnSpc>
                <a:spcBef>
                  <a:spcPts val="0"/>
                </a:spcBef>
                <a:spcAft>
                  <a:spcPts val="1126"/>
                </a:spcAft>
                <a:defRPr/>
              </a:pPr>
              <a:endParaRPr lang="en-US" sz="1400" dirty="0">
                <a:solidFill>
                  <a:srgbClr val="575757"/>
                </a:solidFill>
              </a:endParaRPr>
            </a:p>
          </p:txBody>
        </p:sp>
        <p:sp>
          <p:nvSpPr>
            <p:cNvPr id="14" name="Footnote example"/>
            <p:cNvSpPr txBox="1">
              <a:spLocks noChangeAspect="1"/>
            </p:cNvSpPr>
            <p:nvPr userDrawn="1"/>
          </p:nvSpPr>
          <p:spPr>
            <a:xfrm>
              <a:off x="629444" y="6103938"/>
              <a:ext cx="7283748" cy="457200"/>
            </a:xfrm>
            <a:prstGeom prst="rect">
              <a:avLst/>
            </a:prstGeom>
            <a:noFill/>
          </p:spPr>
          <p:txBody>
            <a:bodyPr lIns="0" tIns="0" rIns="0" bIns="0" anchor="b">
              <a:spAutoFit/>
            </a:bodyPr>
            <a:lstStyle/>
            <a:p>
              <a:pPr defTabSz="1038964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dirty="0">
                  <a:solidFill>
                    <a:srgbClr val="A6A6A6"/>
                  </a:solidFill>
                  <a:latin typeface="+mn-lt"/>
                </a:rPr>
                <a:t>1. xxxx  2. xxxx  3. List footnotes in numerical order. Footnote numbers are not bracketed. Use 10pt font</a:t>
              </a:r>
            </a:p>
            <a:p>
              <a:pPr defTabSz="1038964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dirty="0">
                  <a:solidFill>
                    <a:srgbClr val="A6A6A6"/>
                  </a:solidFill>
                  <a:latin typeface="+mn-lt"/>
                </a:rPr>
                <a:t>Note: Do not put a period at the end of the note or the source</a:t>
              </a:r>
            </a:p>
            <a:p>
              <a:pPr defTabSz="1038964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dirty="0">
                  <a:solidFill>
                    <a:srgbClr val="A6A6A6"/>
                  </a:solidFill>
                  <a:latin typeface="+mn-lt"/>
                </a:rPr>
                <a:t>Source: Include a source for every chart that you use. Separate sources with a semicolon; </a:t>
              </a:r>
            </a:p>
          </p:txBody>
        </p:sp>
      </p:grpSp>
      <p:sp>
        <p:nvSpPr>
          <p:cNvPr id="51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78099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80DABAB5-A9EB-4BCA-B259-CC86A6CCD5E5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7810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pic>
        <p:nvPicPr>
          <p:cNvPr id="9" name="Picture 2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6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7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8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9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0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1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2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6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7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8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9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0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41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75385" y="622800"/>
            <a:ext cx="10642708" cy="318549"/>
          </a:xfr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8" name="Date Placeholder 56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79123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44A2C11D-55F1-4FE4-867E-C1F78B5C8B10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79124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318549"/>
          </a:xfrm>
        </p:spPr>
        <p:txBody>
          <a:bodyPr/>
          <a:lstStyle>
            <a:lvl1pPr>
              <a:defRPr sz="23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quarter" idx="10"/>
          </p:nvPr>
        </p:nvSpPr>
        <p:spPr>
          <a:xfrm>
            <a:off x="774647" y="2085628"/>
            <a:ext cx="10643445" cy="405759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1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 bwMode="white">
          <a:xfrm>
            <a:off x="11018838" y="6403975"/>
            <a:ext cx="381000" cy="153988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86A44F1C-CF2D-4E5D-8775-87E9DB2B46F8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3" name="Rectangle 7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80147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E012B316-2ABE-4D1A-9A1F-983158478975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80148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11" name="PanelGray"/>
          <p:cNvSpPr/>
          <p:nvPr userDrawn="1"/>
        </p:nvSpPr>
        <p:spPr bwMode="white">
          <a:xfrm>
            <a:off x="0" y="-1588"/>
            <a:ext cx="4737100" cy="6859588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997" tIns="51499" rIns="102997" bIns="51499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775385" y="2158989"/>
            <a:ext cx="3640123" cy="5416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374140"/>
                </a:solidFill>
                <a:latin typeface="+mn-lt"/>
                <a:sym typeface="Trebuchet MS" panose="020B0603020202020204" pitchFamily="34" charset="0"/>
              </a:defRPr>
            </a:lvl1pPr>
            <a:lvl2pPr marL="514994" indent="0" algn="ctr">
              <a:buNone/>
              <a:defRPr sz="2300"/>
            </a:lvl2pPr>
            <a:lvl3pPr marL="1029989" indent="0" algn="ctr">
              <a:buNone/>
              <a:defRPr sz="2000"/>
            </a:lvl3pPr>
            <a:lvl4pPr marL="1544983" indent="0" algn="ctr">
              <a:buNone/>
              <a:defRPr sz="1800"/>
            </a:lvl4pPr>
            <a:lvl5pPr marL="2059977" indent="0" algn="ctr">
              <a:buNone/>
              <a:defRPr sz="1800"/>
            </a:lvl5pPr>
            <a:lvl6pPr marL="2574972" indent="0" algn="ctr">
              <a:buNone/>
              <a:defRPr sz="1800"/>
            </a:lvl6pPr>
            <a:lvl7pPr marL="3089966" indent="0" algn="ctr">
              <a:buNone/>
              <a:defRPr sz="1800"/>
            </a:lvl7pPr>
            <a:lvl8pPr marL="3604961" indent="0" algn="ctr">
              <a:buNone/>
              <a:defRPr sz="1800"/>
            </a:lvl8pPr>
            <a:lvl9pPr marL="4119955" indent="0" algn="ctr">
              <a:buNone/>
              <a:defRPr sz="18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775385" y="1227050"/>
            <a:ext cx="3640123" cy="664797"/>
          </a:xfrm>
        </p:spPr>
        <p:txBody>
          <a:bodyPr>
            <a:noAutofit/>
          </a:bodyPr>
          <a:lstStyle>
            <a:lvl1pPr>
              <a:defRPr sz="27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4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8066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2F2375DA-5343-4582-AD60-C0E3D21F83BC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Square"/>
          <p:cNvSpPr>
            <a:spLocks noChangeAspect="1"/>
          </p:cNvSpPr>
          <p:nvPr userDrawn="1"/>
        </p:nvSpPr>
        <p:spPr bwMode="white">
          <a:xfrm>
            <a:off x="1090613" y="1457325"/>
            <a:ext cx="1127125" cy="9191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 bwMode="blackWhite">
          <a:xfrm>
            <a:off x="1089969" y="2668041"/>
            <a:ext cx="10013539" cy="3201026"/>
          </a:xfrm>
          <a:prstGeom prst="rect">
            <a:avLst/>
          </a:prstGeom>
          <a:ln w="9525">
            <a:noFill/>
          </a:ln>
          <a:extLst/>
        </p:spPr>
        <p:txBody>
          <a:bodyPr lIns="202448" tIns="202448" rIns="202448" bIns="101224" anchor="b">
            <a:noAutofit/>
          </a:bodyPr>
          <a:lstStyle>
            <a:lvl1pPr marL="0" algn="l" defTabSz="1029989" rtl="0" eaLnBrk="1" fontAlgn="auto" latinLnBrk="0" hangingPunct="1">
              <a:lnSpc>
                <a:spcPts val="6759"/>
              </a:lnSpc>
              <a:spcBef>
                <a:spcPts val="0"/>
              </a:spcBef>
              <a:spcAft>
                <a:spcPts val="0"/>
              </a:spcAft>
              <a:defRPr lang="en-US" sz="5000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8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ection header line">
    <p:bg bwMode="blackWhite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8169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E4513B86-6383-48C5-AA2D-B08F76D6DE8F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6" name="Line"/>
          <p:cNvCxnSpPr/>
          <p:nvPr userDrawn="1"/>
        </p:nvCxnSpPr>
        <p:spPr bwMode="white">
          <a:xfrm>
            <a:off x="774700" y="3683000"/>
            <a:ext cx="11418888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 bwMode="blackWhite">
          <a:xfrm>
            <a:off x="775385" y="3826800"/>
            <a:ext cx="10642708" cy="2041200"/>
          </a:xfrm>
        </p:spPr>
        <p:txBody>
          <a:bodyPr>
            <a:noAutofit/>
          </a:bodyPr>
          <a:lstStyle>
            <a:lvl1pPr>
              <a:defRPr sz="5000">
                <a:solidFill>
                  <a:srgbClr val="0077BE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8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8271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4117975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413226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BD8D12FB-453A-4E0A-9B5B-31D2CAC516B2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9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7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8373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714533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White"/>
          <p:cNvSpPr/>
          <p:nvPr userDrawn="1"/>
        </p:nvSpPr>
        <p:spPr bwMode="white">
          <a:xfrm>
            <a:off x="0" y="0"/>
            <a:ext cx="71532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F8B2A492-A292-4B97-A3A4-AB5F7511F173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6084150" cy="3185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8476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D5584395-8E0A-4F04-8F8C-EA4201610032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8961438" y="0"/>
            <a:ext cx="5127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anelWhite"/>
          <p:cNvSpPr/>
          <p:nvPr userDrawn="1"/>
        </p:nvSpPr>
        <p:spPr bwMode="white">
          <a:xfrm>
            <a:off x="0" y="0"/>
            <a:ext cx="896778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7909689" cy="3185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White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EBC1DB6C-BA0E-4C42-9D69-735A23DF7E6A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4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9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7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5592763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White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B8E4C1DB-1070-4924-AC6D-7EB65055AFC0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6095262" y="0"/>
            <a:ext cx="6096739" cy="6858000"/>
          </a:xfrm>
          <a:prstGeom prst="rect">
            <a:avLst/>
          </a:prstGeom>
          <a:noFill/>
        </p:spPr>
        <p:txBody>
          <a:bodyPr lIns="674827" tIns="674827" rIns="674827" bIns="674827"/>
          <a:lstStyle>
            <a:lvl1pPr algn="ctr">
              <a:defRPr sz="2000" baseline="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 bwMode="blackWhite">
          <a:xfrm>
            <a:off x="775385" y="1785600"/>
            <a:ext cx="4271261" cy="3286800"/>
          </a:xfrm>
          <a:prstGeom prst="rect">
            <a:avLst/>
          </a:prstGeom>
          <a:noFill/>
        </p:spPr>
        <p:txBody>
          <a:bodyPr rIns="236190" anchor="ctr">
            <a:noAutofit/>
          </a:bodyPr>
          <a:lstStyle>
            <a:lvl1pPr>
              <a:defRPr sz="36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5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7270750" y="0"/>
            <a:ext cx="512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White"/>
          <p:cNvSpPr/>
          <p:nvPr userDrawn="1"/>
        </p:nvSpPr>
        <p:spPr bwMode="gray">
          <a:xfrm>
            <a:off x="7773988" y="0"/>
            <a:ext cx="4418012" cy="6858000"/>
          </a:xfrm>
          <a:custGeom>
            <a:avLst/>
            <a:gdLst>
              <a:gd name="connsiteX0" fmla="*/ 0 w 3584692"/>
              <a:gd name="connsiteY0" fmla="*/ 0 h 6858000"/>
              <a:gd name="connsiteX1" fmla="*/ 3584692 w 3584692"/>
              <a:gd name="connsiteY1" fmla="*/ 0 h 6858000"/>
              <a:gd name="connsiteX2" fmla="*/ 3584692 w 3584692"/>
              <a:gd name="connsiteY2" fmla="*/ 6858000 h 6858000"/>
              <a:gd name="connsiteX3" fmla="*/ 0 w 35846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4692" h="6858000">
                <a:moveTo>
                  <a:pt x="0" y="0"/>
                </a:moveTo>
                <a:lnTo>
                  <a:pt x="3584692" y="0"/>
                </a:lnTo>
                <a:lnTo>
                  <a:pt x="3584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5C5D92DC-DB5F-4DCD-A1E5-2F0F5DA96613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6000" y="0"/>
            <a:ext cx="4416000" cy="6858000"/>
          </a:xfrm>
          <a:prstGeom prst="rect">
            <a:avLst/>
          </a:prstGeom>
          <a:noFill/>
        </p:spPr>
        <p:txBody>
          <a:bodyPr lIns="134965" tIns="674827" rIns="134965" bIns="674827"/>
          <a:lstStyle>
            <a:lvl1pPr algn="ctr">
              <a:defRPr sz="2000">
                <a:solidFill>
                  <a:schemeClr val="tx1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 bwMode="black">
          <a:xfrm>
            <a:off x="775384" y="1785600"/>
            <a:ext cx="60878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2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8885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AB8A6280-A4A7-4E12-8B95-56ABDACF82FA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2"/>
          <p:cNvSpPr>
            <a:spLocks noGrp="1"/>
          </p:cNvSpPr>
          <p:nvPr>
            <p:ph type="title"/>
          </p:nvPr>
        </p:nvSpPr>
        <p:spPr>
          <a:xfrm>
            <a:off x="775385" y="2771846"/>
            <a:ext cx="2441354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7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59482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4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6"/>
          <a:srcRect l="38295"/>
          <a:stretch>
            <a:fillRect/>
          </a:stretch>
        </p:blipFill>
        <p:spPr bwMode="auto">
          <a:xfrm>
            <a:off x="0" y="0"/>
            <a:ext cx="9259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eform: Shape 17">
            <a:extLst/>
          </p:cNvPr>
          <p:cNvSpPr/>
          <p:nvPr userDrawn="1"/>
        </p:nvSpPr>
        <p:spPr>
          <a:xfrm flipH="1">
            <a:off x="5024438" y="0"/>
            <a:ext cx="7167562" cy="6858000"/>
          </a:xfrm>
          <a:custGeom>
            <a:avLst/>
            <a:gdLst>
              <a:gd name="connsiteX0" fmla="*/ 0 w 5823857"/>
              <a:gd name="connsiteY0" fmla="*/ 6858000 h 6858000"/>
              <a:gd name="connsiteX1" fmla="*/ 171007 w 5823857"/>
              <a:gd name="connsiteY1" fmla="*/ 6858000 h 6858000"/>
              <a:gd name="connsiteX2" fmla="*/ 171007 w 5823857"/>
              <a:gd name="connsiteY2" fmla="*/ 6857999 h 6858000"/>
              <a:gd name="connsiteX3" fmla="*/ 3364287 w 5823857"/>
              <a:gd name="connsiteY3" fmla="*/ 6857999 h 6858000"/>
              <a:gd name="connsiteX4" fmla="*/ 3354974 w 5823857"/>
              <a:gd name="connsiteY4" fmla="*/ 6776026 h 6858000"/>
              <a:gd name="connsiteX5" fmla="*/ 3448739 w 5823857"/>
              <a:gd name="connsiteY5" fmla="*/ 5492317 h 6858000"/>
              <a:gd name="connsiteX6" fmla="*/ 5406929 w 5823857"/>
              <a:gd name="connsiteY6" fmla="*/ 2086469 h 6858000"/>
              <a:gd name="connsiteX7" fmla="*/ 5823857 w 5823857"/>
              <a:gd name="connsiteY7" fmla="*/ 1 h 6858000"/>
              <a:gd name="connsiteX8" fmla="*/ 529814 w 5823857"/>
              <a:gd name="connsiteY8" fmla="*/ 1 h 6858000"/>
              <a:gd name="connsiteX9" fmla="*/ 171007 w 5823857"/>
              <a:gd name="connsiteY9" fmla="*/ 1 h 6858000"/>
              <a:gd name="connsiteX10" fmla="*/ 171007 w 5823857"/>
              <a:gd name="connsiteY10" fmla="*/ 0 h 6858000"/>
              <a:gd name="connsiteX11" fmla="*/ 0 w 5823857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23857" h="6858000">
                <a:moveTo>
                  <a:pt x="0" y="6858000"/>
                </a:moveTo>
                <a:lnTo>
                  <a:pt x="171007" y="6858000"/>
                </a:lnTo>
                <a:lnTo>
                  <a:pt x="171007" y="6857999"/>
                </a:lnTo>
                <a:lnTo>
                  <a:pt x="3364287" y="6857999"/>
                </a:lnTo>
                <a:lnTo>
                  <a:pt x="3354974" y="6776026"/>
                </a:lnTo>
                <a:cubicBezTo>
                  <a:pt x="3314077" y="6366203"/>
                  <a:pt x="3306976" y="5937286"/>
                  <a:pt x="3448739" y="5492317"/>
                </a:cubicBezTo>
                <a:cubicBezTo>
                  <a:pt x="3778663" y="4456755"/>
                  <a:pt x="5011076" y="3001855"/>
                  <a:pt x="5406929" y="2086469"/>
                </a:cubicBezTo>
                <a:cubicBezTo>
                  <a:pt x="5802783" y="1171084"/>
                  <a:pt x="5816295" y="447467"/>
                  <a:pt x="5823857" y="1"/>
                </a:cubicBezTo>
                <a:lnTo>
                  <a:pt x="529814" y="1"/>
                </a:lnTo>
                <a:lnTo>
                  <a:pt x="171007" y="1"/>
                </a:lnTo>
                <a:lnTo>
                  <a:pt x="17100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295" tIns="74295" rIns="74295" bIns="74295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138" kern="0" dirty="0">
              <a:solidFill>
                <a:schemeClr val="bg1"/>
              </a:solidFill>
            </a:endParaRPr>
          </a:p>
        </p:txBody>
      </p:sp>
      <p:sp>
        <p:nvSpPr>
          <p:cNvPr id="5" name="Rectangle 7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CF9895AB-B5A0-482B-B31D-E2EF61F0AE32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1779588" y="3403600"/>
            <a:ext cx="3316287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2771846"/>
            <a:ext cx="2441354" cy="1314311"/>
          </a:xfrm>
        </p:spPr>
        <p:txBody>
          <a:bodyPr anchor="ctr">
            <a:noAutofit/>
          </a:bodyPr>
          <a:lstStyle>
            <a:lvl1pPr>
              <a:defRPr sz="32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389688"/>
            <a:ext cx="1271587" cy="169862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1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9090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39C57416-5D3F-4A5A-9A79-D70E80ACBD43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454525" y="3394075"/>
            <a:ext cx="159861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75384" y="1785600"/>
            <a:ext cx="39566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B0D26799-7BBF-4560-BCA3-8A6E3ED86D23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13100" y="3416300"/>
            <a:ext cx="3317875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75384" y="1785600"/>
            <a:ext cx="39566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389688"/>
            <a:ext cx="1271587" cy="169862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1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9295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ArrowPanelWhite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27480F98-3B2A-4219-BE46-2D606ED1F871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5237163" y="3589338"/>
            <a:ext cx="16795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5386" y="622800"/>
            <a:ext cx="4550339" cy="3185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PanelWhite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C093E6D8-B717-4D32-A935-221EAD486B77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4083050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5386" y="622800"/>
            <a:ext cx="4550339" cy="3185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389688"/>
            <a:ext cx="1271587" cy="169862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1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9500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55ADC2DF-0391-41B6-A38C-43F29926B2FD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7196138" y="3589338"/>
            <a:ext cx="1681162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6090153" cy="3185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1126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2334E6CF-646F-42C8-9A74-47B64F20D81D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6054725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6090153" cy="3185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389688"/>
            <a:ext cx="1271587" cy="169862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1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097F11B9-DC19-4886-BD86-8EC9758347B2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</p:spPr>
        <p:txBody>
          <a:bodyPr anchor="b">
            <a:noAutofit/>
          </a:bodyPr>
          <a:lstStyle>
            <a:lvl1pPr marL="0" algn="l" defTabSz="1029989" rtl="0" eaLnBrk="1" fontAlgn="auto" latinLnBrk="0" hangingPunct="1">
              <a:lnSpc>
                <a:spcPts val="6759"/>
              </a:lnSpc>
              <a:spcBef>
                <a:spcPts val="0"/>
              </a:spcBef>
              <a:spcAft>
                <a:spcPts val="0"/>
              </a:spcAft>
              <a:defRPr lang="en-US" sz="5000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ic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98579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9D2DB0EF-69F6-4839-89C2-804C3E5B87F7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9858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000" dirty="0" err="1">
              <a:solidFill>
                <a:srgbClr val="FFFFFF"/>
              </a:solidFill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Square"/>
          <p:cNvSpPr>
            <a:spLocks noChangeAspect="1"/>
          </p:cNvSpPr>
          <p:nvPr userDrawn="1"/>
        </p:nvSpPr>
        <p:spPr bwMode="white">
          <a:xfrm>
            <a:off x="774700" y="622300"/>
            <a:ext cx="1130300" cy="919163"/>
          </a:xfrm>
          <a:prstGeom prst="rect">
            <a:avLst/>
          </a:prstGeom>
          <a:noFill/>
          <a:ln w="9525" cap="flat" cmpd="sng" algn="ctr">
            <a:solidFill>
              <a:srgbClr val="0077B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1029989" rtl="0" eaLnBrk="1" fontAlgn="auto" latinLnBrk="0" hangingPunct="1">
              <a:lnSpc>
                <a:spcPts val="6759"/>
              </a:lnSpc>
              <a:spcBef>
                <a:spcPts val="0"/>
              </a:spcBef>
              <a:spcAft>
                <a:spcPts val="0"/>
              </a:spcAft>
              <a:defRPr lang="en-US" sz="5000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575757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rgbClr val="374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87ACB351-BC77-4925-8F45-5DABCC83B167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grpSp>
        <p:nvGrpSpPr>
          <p:cNvPr id="3" name="Bubble"/>
          <p:cNvGrpSpPr>
            <a:grpSpLocks/>
          </p:cNvGrpSpPr>
          <p:nvPr userDrawn="1"/>
        </p:nvGrpSpPr>
        <p:grpSpPr bwMode="auto">
          <a:xfrm>
            <a:off x="0" y="0"/>
            <a:ext cx="12192000" cy="5859463"/>
            <a:chOff x="1" y="0"/>
            <a:chExt cx="9905998" cy="5859885"/>
          </a:xfrm>
        </p:grpSpPr>
        <p:sp>
          <p:nvSpPr>
            <p:cNvPr id="4" name="Rectangle 9"/>
            <p:cNvSpPr/>
            <p:nvPr userDrawn="1"/>
          </p:nvSpPr>
          <p:spPr>
            <a:xfrm>
              <a:off x="1" y="0"/>
              <a:ext cx="9905998" cy="49898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100" dirty="0">
                <a:solidFill>
                  <a:srgbClr val="575757"/>
                </a:solidFill>
                <a:latin typeface="+mn-lt"/>
              </a:endParaRPr>
            </a:p>
          </p:txBody>
        </p:sp>
        <p:sp>
          <p:nvSpPr>
            <p:cNvPr id="5" name="Right Triangle 10"/>
            <p:cNvSpPr/>
            <p:nvPr userDrawn="1"/>
          </p:nvSpPr>
          <p:spPr>
            <a:xfrm rot="5400000">
              <a:off x="2109403" y="4820779"/>
              <a:ext cx="1039888" cy="1038324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100" dirty="0">
                <a:solidFill>
                  <a:srgbClr val="575757"/>
                </a:solidFill>
                <a:latin typeface="+mn-lt"/>
              </a:endParaRPr>
            </a:p>
          </p:txBody>
        </p:sp>
      </p:grp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/>
          <a:srcRect l="23083" t="3633" b="2"/>
          <a:stretch>
            <a:fillRect/>
          </a:stretch>
        </p:blipFill>
        <p:spPr bwMode="auto">
          <a:xfrm>
            <a:off x="2586038" y="4784725"/>
            <a:ext cx="96059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yout guide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050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0BC5CC6B-7DCA-4DB4-87A5-2DE0DCAD0FEB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pSp>
        <p:nvGrpSpPr>
          <p:cNvPr id="6" name="A4Grid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7" name="Slide edges"/>
            <p:cNvSpPr>
              <a:spLocks noChangeAspect="1"/>
            </p:cNvSpPr>
            <p:nvPr/>
          </p:nvSpPr>
          <p:spPr bwMode="auto">
            <a:xfrm>
              <a:off x="0" y="0"/>
              <a:ext cx="99060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latin typeface="+mn-lt"/>
              </a:endParaRPr>
            </a:p>
          </p:txBody>
        </p:sp>
        <p:sp>
          <p:nvSpPr>
            <p:cNvPr id="8" name="No-fly zone"/>
            <p:cNvSpPr/>
            <p:nvPr userDrawn="1"/>
          </p:nvSpPr>
          <p:spPr>
            <a:xfrm>
              <a:off x="0" y="0"/>
              <a:ext cx="9906000" cy="6858000"/>
            </a:xfrm>
            <a:custGeom>
              <a:avLst/>
              <a:gdLst>
                <a:gd name="connsiteX0" fmla="*/ 629400 w 9906000"/>
                <a:gd name="connsiteY0" fmla="*/ 622800 h 6858000"/>
                <a:gd name="connsiteX1" fmla="*/ 629400 w 9906000"/>
                <a:gd name="connsiteY1" fmla="*/ 6156000 h 6858000"/>
                <a:gd name="connsiteX2" fmla="*/ 9276600 w 9906000"/>
                <a:gd name="connsiteY2" fmla="*/ 6156000 h 6858000"/>
                <a:gd name="connsiteX3" fmla="*/ 9276600 w 9906000"/>
                <a:gd name="connsiteY3" fmla="*/ 622800 h 6858000"/>
                <a:gd name="connsiteX4" fmla="*/ 0 w 9906000"/>
                <a:gd name="connsiteY4" fmla="*/ 0 h 6858000"/>
                <a:gd name="connsiteX5" fmla="*/ 629400 w 9906000"/>
                <a:gd name="connsiteY5" fmla="*/ 0 h 6858000"/>
                <a:gd name="connsiteX6" fmla="*/ 629400 w 9906000"/>
                <a:gd name="connsiteY6" fmla="*/ 0 h 6858000"/>
                <a:gd name="connsiteX7" fmla="*/ 9276600 w 9906000"/>
                <a:gd name="connsiteY7" fmla="*/ 0 h 6858000"/>
                <a:gd name="connsiteX8" fmla="*/ 9906000 w 9906000"/>
                <a:gd name="connsiteY8" fmla="*/ 0 h 6858000"/>
                <a:gd name="connsiteX9" fmla="*/ 9906000 w 9906000"/>
                <a:gd name="connsiteY9" fmla="*/ 622800 h 6858000"/>
                <a:gd name="connsiteX10" fmla="*/ 9906000 w 9906000"/>
                <a:gd name="connsiteY10" fmla="*/ 6156000 h 6858000"/>
                <a:gd name="connsiteX11" fmla="*/ 9906000 w 9906000"/>
                <a:gd name="connsiteY11" fmla="*/ 6858000 h 6858000"/>
                <a:gd name="connsiteX12" fmla="*/ 9276600 w 9906000"/>
                <a:gd name="connsiteY12" fmla="*/ 6858000 h 6858000"/>
                <a:gd name="connsiteX13" fmla="*/ 629400 w 9906000"/>
                <a:gd name="connsiteY13" fmla="*/ 6858000 h 6858000"/>
                <a:gd name="connsiteX14" fmla="*/ 0 w 9906000"/>
                <a:gd name="connsiteY14" fmla="*/ 6858000 h 6858000"/>
                <a:gd name="connsiteX15" fmla="*/ 0 w 9906000"/>
                <a:gd name="connsiteY1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6000" h="6858000">
                  <a:moveTo>
                    <a:pt x="629400" y="622800"/>
                  </a:moveTo>
                  <a:lnTo>
                    <a:pt x="629400" y="6156000"/>
                  </a:lnTo>
                  <a:lnTo>
                    <a:pt x="9276600" y="6156000"/>
                  </a:lnTo>
                  <a:lnTo>
                    <a:pt x="9276600" y="622800"/>
                  </a:lnTo>
                  <a:close/>
                  <a:moveTo>
                    <a:pt x="0" y="0"/>
                  </a:moveTo>
                  <a:lnTo>
                    <a:pt x="629400" y="0"/>
                  </a:lnTo>
                  <a:lnTo>
                    <a:pt x="629400" y="0"/>
                  </a:lnTo>
                  <a:lnTo>
                    <a:pt x="9276600" y="0"/>
                  </a:lnTo>
                  <a:lnTo>
                    <a:pt x="9906000" y="0"/>
                  </a:lnTo>
                  <a:lnTo>
                    <a:pt x="9906000" y="622800"/>
                  </a:lnTo>
                  <a:lnTo>
                    <a:pt x="9906000" y="6156000"/>
                  </a:lnTo>
                  <a:lnTo>
                    <a:pt x="9906000" y="6858000"/>
                  </a:lnTo>
                  <a:lnTo>
                    <a:pt x="9276600" y="6858000"/>
                  </a:lnTo>
                  <a:lnTo>
                    <a:pt x="629400" y="6858000"/>
                  </a:lnTo>
                  <a:lnTo>
                    <a:pt x="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latin typeface="+mn-lt"/>
              </a:endParaRPr>
            </a:p>
          </p:txBody>
        </p:sp>
        <p:sp>
          <p:nvSpPr>
            <p:cNvPr id="9" name="Footnote measure"/>
            <p:cNvSpPr>
              <a:spLocks noChangeArrowheads="1"/>
            </p:cNvSpPr>
            <p:nvPr/>
          </p:nvSpPr>
          <p:spPr bwMode="auto">
            <a:xfrm>
              <a:off x="629444" y="6156325"/>
              <a:ext cx="8647113" cy="377825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latin typeface="+mn-lt"/>
              </a:endParaRPr>
            </a:p>
          </p:txBody>
        </p:sp>
        <p:sp>
          <p:nvSpPr>
            <p:cNvPr id="10" name="Whitespace measure"/>
            <p:cNvSpPr>
              <a:spLocks noChangeArrowheads="1"/>
            </p:cNvSpPr>
            <p:nvPr/>
          </p:nvSpPr>
          <p:spPr bwMode="auto">
            <a:xfrm>
              <a:off x="629444" y="1497013"/>
              <a:ext cx="8647113" cy="582612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latin typeface="+mn-lt"/>
              </a:endParaRPr>
            </a:p>
          </p:txBody>
        </p:sp>
        <p:grpSp>
          <p:nvGrpSpPr>
            <p:cNvPr id="11" name="Gutter space"/>
            <p:cNvGrpSpPr>
              <a:grpSpLocks/>
            </p:cNvGrpSpPr>
            <p:nvPr userDrawn="1"/>
          </p:nvGrpSpPr>
          <p:grpSpPr bwMode="auto">
            <a:xfrm>
              <a:off x="1140950" y="623086"/>
              <a:ext cx="7624100" cy="5532930"/>
              <a:chOff x="1140950" y="623086"/>
              <a:chExt cx="7624100" cy="5532930"/>
            </a:xfrm>
          </p:grpSpPr>
          <p:sp>
            <p:nvSpPr>
              <p:cNvPr id="41" name="Gutter 11"/>
              <p:cNvSpPr>
                <a:spLocks noChangeArrowheads="1"/>
              </p:cNvSpPr>
              <p:nvPr/>
            </p:nvSpPr>
            <p:spPr bwMode="auto">
              <a:xfrm>
                <a:off x="8536186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2" name="Gutter 10"/>
              <p:cNvSpPr>
                <a:spLocks noChangeArrowheads="1"/>
              </p:cNvSpPr>
              <p:nvPr/>
            </p:nvSpPr>
            <p:spPr bwMode="auto">
              <a:xfrm>
                <a:off x="7797106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3" name="Gutter 9"/>
              <p:cNvSpPr>
                <a:spLocks noChangeArrowheads="1"/>
              </p:cNvSpPr>
              <p:nvPr/>
            </p:nvSpPr>
            <p:spPr bwMode="auto">
              <a:xfrm>
                <a:off x="705673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4" name="Gutter 8"/>
              <p:cNvSpPr>
                <a:spLocks noChangeArrowheads="1"/>
              </p:cNvSpPr>
              <p:nvPr/>
            </p:nvSpPr>
            <p:spPr bwMode="auto">
              <a:xfrm>
                <a:off x="6317655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5" name="Gutter 7"/>
              <p:cNvSpPr>
                <a:spLocks noChangeArrowheads="1"/>
              </p:cNvSpPr>
              <p:nvPr/>
            </p:nvSpPr>
            <p:spPr bwMode="auto">
              <a:xfrm>
                <a:off x="557857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6" name="Gutter 6"/>
              <p:cNvSpPr>
                <a:spLocks noChangeArrowheads="1"/>
              </p:cNvSpPr>
              <p:nvPr/>
            </p:nvSpPr>
            <p:spPr bwMode="auto">
              <a:xfrm>
                <a:off x="4838204" y="622300"/>
                <a:ext cx="22959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7" name="Gutter 5"/>
              <p:cNvSpPr>
                <a:spLocks noChangeArrowheads="1"/>
              </p:cNvSpPr>
              <p:nvPr/>
            </p:nvSpPr>
            <p:spPr bwMode="auto">
              <a:xfrm>
                <a:off x="409912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8" name="Gutter 4"/>
              <p:cNvSpPr>
                <a:spLocks noChangeArrowheads="1"/>
              </p:cNvSpPr>
              <p:nvPr/>
            </p:nvSpPr>
            <p:spPr bwMode="auto">
              <a:xfrm>
                <a:off x="3360043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9" name="Gutter 3"/>
              <p:cNvSpPr>
                <a:spLocks noChangeArrowheads="1"/>
              </p:cNvSpPr>
              <p:nvPr/>
            </p:nvSpPr>
            <p:spPr bwMode="auto">
              <a:xfrm>
                <a:off x="262096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50" name="Gutter 2"/>
              <p:cNvSpPr>
                <a:spLocks noChangeArrowheads="1"/>
              </p:cNvSpPr>
              <p:nvPr/>
            </p:nvSpPr>
            <p:spPr bwMode="auto">
              <a:xfrm>
                <a:off x="1880592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51" name="Gutter 1"/>
              <p:cNvSpPr>
                <a:spLocks noChangeArrowheads="1"/>
              </p:cNvSpPr>
              <p:nvPr/>
            </p:nvSpPr>
            <p:spPr bwMode="auto">
              <a:xfrm>
                <a:off x="1141512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</p:grpSp>
        <p:grpSp>
          <p:nvGrpSpPr>
            <p:cNvPr id="12" name="Baselines/Anchors"/>
            <p:cNvGrpSpPr>
              <a:grpSpLocks noChangeAspect="1"/>
            </p:cNvGrpSpPr>
            <p:nvPr userDrawn="1"/>
          </p:nvGrpSpPr>
          <p:grpSpPr bwMode="auto">
            <a:xfrm>
              <a:off x="0" y="623086"/>
              <a:ext cx="9906000" cy="5532931"/>
              <a:chOff x="0" y="623086"/>
              <a:chExt cx="9906000" cy="5532931"/>
            </a:xfrm>
          </p:grpSpPr>
          <p:sp>
            <p:nvSpPr>
              <p:cNvPr id="21" name="Line 20"/>
              <p:cNvSpPr>
                <a:spLocks noChangeShapeType="1"/>
              </p:cNvSpPr>
              <p:nvPr/>
            </p:nvSpPr>
            <p:spPr bwMode="auto">
              <a:xfrm>
                <a:off x="1290" y="61563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>
                <a:off x="1290" y="5865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>
                <a:off x="1290" y="55737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4" name="Line 17"/>
              <p:cNvSpPr>
                <a:spLocks noChangeShapeType="1"/>
              </p:cNvSpPr>
              <p:nvPr/>
            </p:nvSpPr>
            <p:spPr bwMode="auto">
              <a:xfrm>
                <a:off x="1290" y="52832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5" name="Line 16"/>
              <p:cNvSpPr>
                <a:spLocks noChangeShapeType="1"/>
              </p:cNvSpPr>
              <p:nvPr/>
            </p:nvSpPr>
            <p:spPr bwMode="auto">
              <a:xfrm>
                <a:off x="1290" y="49911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6" name="Line 15"/>
              <p:cNvSpPr>
                <a:spLocks noChangeShapeType="1"/>
              </p:cNvSpPr>
              <p:nvPr/>
            </p:nvSpPr>
            <p:spPr bwMode="auto">
              <a:xfrm>
                <a:off x="1290" y="47005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7" name="Line 14"/>
              <p:cNvSpPr>
                <a:spLocks noChangeShapeType="1"/>
              </p:cNvSpPr>
              <p:nvPr/>
            </p:nvSpPr>
            <p:spPr bwMode="auto">
              <a:xfrm>
                <a:off x="1290" y="44084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8" name="Line 13"/>
              <p:cNvSpPr>
                <a:spLocks noChangeShapeType="1"/>
              </p:cNvSpPr>
              <p:nvPr/>
            </p:nvSpPr>
            <p:spPr bwMode="auto">
              <a:xfrm>
                <a:off x="1290" y="41179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9" name="Line 12"/>
              <p:cNvSpPr>
                <a:spLocks noChangeShapeType="1"/>
              </p:cNvSpPr>
              <p:nvPr/>
            </p:nvSpPr>
            <p:spPr bwMode="auto">
              <a:xfrm>
                <a:off x="1290" y="38258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0" name="Line 11"/>
              <p:cNvSpPr>
                <a:spLocks noChangeShapeType="1"/>
              </p:cNvSpPr>
              <p:nvPr/>
            </p:nvSpPr>
            <p:spPr bwMode="auto">
              <a:xfrm>
                <a:off x="1290" y="35353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1" name="Line 10"/>
              <p:cNvSpPr>
                <a:spLocks noChangeShapeType="1"/>
              </p:cNvSpPr>
              <p:nvPr/>
            </p:nvSpPr>
            <p:spPr bwMode="auto">
              <a:xfrm>
                <a:off x="1290" y="32432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>
                <a:off x="1290" y="29527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3" name="Line 8"/>
              <p:cNvSpPr>
                <a:spLocks noChangeShapeType="1"/>
              </p:cNvSpPr>
              <p:nvPr/>
            </p:nvSpPr>
            <p:spPr bwMode="auto">
              <a:xfrm>
                <a:off x="1290" y="26606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4" name="Line 7"/>
              <p:cNvSpPr>
                <a:spLocks noChangeShapeType="1"/>
              </p:cNvSpPr>
              <p:nvPr/>
            </p:nvSpPr>
            <p:spPr bwMode="auto">
              <a:xfrm>
                <a:off x="1290" y="23701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5" name="Line 6"/>
              <p:cNvSpPr>
                <a:spLocks noChangeShapeType="1"/>
              </p:cNvSpPr>
              <p:nvPr/>
            </p:nvSpPr>
            <p:spPr bwMode="auto">
              <a:xfrm>
                <a:off x="1290" y="20780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6" name="Line 5"/>
              <p:cNvSpPr>
                <a:spLocks noChangeShapeType="1"/>
              </p:cNvSpPr>
              <p:nvPr/>
            </p:nvSpPr>
            <p:spPr bwMode="auto">
              <a:xfrm>
                <a:off x="1290" y="17875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7" name="Line 4"/>
              <p:cNvSpPr>
                <a:spLocks noChangeShapeType="1"/>
              </p:cNvSpPr>
              <p:nvPr/>
            </p:nvSpPr>
            <p:spPr bwMode="auto">
              <a:xfrm>
                <a:off x="1290" y="14954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8" name="Line 3"/>
              <p:cNvSpPr>
                <a:spLocks noChangeShapeType="1"/>
              </p:cNvSpPr>
              <p:nvPr/>
            </p:nvSpPr>
            <p:spPr bwMode="auto">
              <a:xfrm>
                <a:off x="1290" y="12049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9" name="Line 2"/>
              <p:cNvSpPr>
                <a:spLocks noChangeShapeType="1"/>
              </p:cNvSpPr>
              <p:nvPr/>
            </p:nvSpPr>
            <p:spPr bwMode="auto">
              <a:xfrm>
                <a:off x="1290" y="912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0" name="Line 1"/>
              <p:cNvSpPr>
                <a:spLocks noChangeShapeType="1"/>
              </p:cNvSpPr>
              <p:nvPr/>
            </p:nvSpPr>
            <p:spPr bwMode="auto">
              <a:xfrm>
                <a:off x="0" y="622300"/>
                <a:ext cx="990600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</p:grpSp>
        <p:grpSp>
          <p:nvGrpSpPr>
            <p:cNvPr id="13" name="Five column measure"/>
            <p:cNvGrpSpPr>
              <a:grpSpLocks/>
            </p:cNvGrpSpPr>
            <p:nvPr userDrawn="1"/>
          </p:nvGrpSpPr>
          <p:grpSpPr bwMode="auto">
            <a:xfrm>
              <a:off x="629400" y="5977077"/>
              <a:ext cx="8647200" cy="66674"/>
              <a:chOff x="629400" y="5977077"/>
              <a:chExt cx="8647200" cy="66674"/>
            </a:xfrm>
          </p:grpSpPr>
          <p:sp>
            <p:nvSpPr>
              <p:cNvPr id="16" name="Column 5"/>
              <p:cNvSpPr>
                <a:spLocks/>
              </p:cNvSpPr>
              <p:nvPr/>
            </p:nvSpPr>
            <p:spPr bwMode="auto">
              <a:xfrm>
                <a:off x="7746801" y="5976938"/>
                <a:ext cx="152975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17" name="Column 4"/>
              <p:cNvSpPr>
                <a:spLocks/>
              </p:cNvSpPr>
              <p:nvPr/>
            </p:nvSpPr>
            <p:spPr bwMode="auto">
              <a:xfrm>
                <a:off x="5966817" y="5976938"/>
                <a:ext cx="153104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18" name="Column 3"/>
              <p:cNvSpPr>
                <a:spLocks/>
              </p:cNvSpPr>
              <p:nvPr/>
            </p:nvSpPr>
            <p:spPr bwMode="auto">
              <a:xfrm>
                <a:off x="4188123" y="5976938"/>
                <a:ext cx="1529755" cy="66675"/>
              </a:xfrm>
              <a:custGeom>
                <a:avLst/>
                <a:gdLst>
                  <a:gd name="T0" fmla="*/ 0 w 1102"/>
                  <a:gd name="T1" fmla="*/ 0 h 42"/>
                  <a:gd name="T2" fmla="*/ 0 w 1102"/>
                  <a:gd name="T3" fmla="*/ 42 h 42"/>
                  <a:gd name="T4" fmla="*/ 1102 w 1102"/>
                  <a:gd name="T5" fmla="*/ 42 h 42"/>
                  <a:gd name="T6" fmla="*/ 1102 w 1102"/>
                  <a:gd name="T7" fmla="*/ 0 h 42"/>
                  <a:gd name="T8" fmla="*/ 0 w 1102"/>
                  <a:gd name="T9" fmla="*/ 0 h 42"/>
                  <a:gd name="T10" fmla="*/ 0 w 1102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2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2" y="42"/>
                    </a:lnTo>
                    <a:lnTo>
                      <a:pt x="110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19" name="Column 2"/>
              <p:cNvSpPr>
                <a:spLocks/>
              </p:cNvSpPr>
              <p:nvPr/>
            </p:nvSpPr>
            <p:spPr bwMode="auto">
              <a:xfrm>
                <a:off x="2408139" y="5976938"/>
                <a:ext cx="1531044" cy="66675"/>
              </a:xfrm>
              <a:custGeom>
                <a:avLst/>
                <a:gdLst>
                  <a:gd name="T0" fmla="*/ 0 w 1103"/>
                  <a:gd name="T1" fmla="*/ 0 h 42"/>
                  <a:gd name="T2" fmla="*/ 1103 w 1103"/>
                  <a:gd name="T3" fmla="*/ 0 h 42"/>
                  <a:gd name="T4" fmla="*/ 1103 w 1103"/>
                  <a:gd name="T5" fmla="*/ 42 h 42"/>
                  <a:gd name="T6" fmla="*/ 0 w 1103"/>
                  <a:gd name="T7" fmla="*/ 42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1103" y="0"/>
                    </a:lnTo>
                    <a:lnTo>
                      <a:pt x="1103" y="42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0" name="Column 1"/>
              <p:cNvSpPr>
                <a:spLocks/>
              </p:cNvSpPr>
              <p:nvPr/>
            </p:nvSpPr>
            <p:spPr bwMode="auto">
              <a:xfrm>
                <a:off x="629444" y="5976938"/>
                <a:ext cx="1529755" cy="66675"/>
              </a:xfrm>
              <a:custGeom>
                <a:avLst/>
                <a:gdLst>
                  <a:gd name="T0" fmla="*/ 0 w 1103"/>
                  <a:gd name="T1" fmla="*/ 0 h 42"/>
                  <a:gd name="T2" fmla="*/ 0 w 1103"/>
                  <a:gd name="T3" fmla="*/ 42 h 42"/>
                  <a:gd name="T4" fmla="*/ 1103 w 1103"/>
                  <a:gd name="T5" fmla="*/ 42 h 42"/>
                  <a:gd name="T6" fmla="*/ 1103 w 1103"/>
                  <a:gd name="T7" fmla="*/ 0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3" y="42"/>
                    </a:lnTo>
                    <a:lnTo>
                      <a:pt x="110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</p:grpSp>
        <p:sp>
          <p:nvSpPr>
            <p:cNvPr id="14" name="Live space"/>
            <p:cNvSpPr>
              <a:spLocks/>
            </p:cNvSpPr>
            <p:nvPr userDrawn="1"/>
          </p:nvSpPr>
          <p:spPr>
            <a:xfrm>
              <a:off x="629444" y="2079625"/>
              <a:ext cx="8647113" cy="4078288"/>
            </a:xfrm>
            <a:prstGeom prst="rect">
              <a:avLst/>
            </a:pr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" name="Footnote example"/>
            <p:cNvSpPr txBox="1">
              <a:spLocks noChangeAspect="1"/>
            </p:cNvSpPr>
            <p:nvPr userDrawn="1"/>
          </p:nvSpPr>
          <p:spPr>
            <a:xfrm>
              <a:off x="629444" y="6145213"/>
              <a:ext cx="7283748" cy="415925"/>
            </a:xfrm>
            <a:prstGeom prst="rect">
              <a:avLst/>
            </a:prstGeom>
            <a:noFill/>
          </p:spPr>
          <p:txBody>
            <a:bodyPr lIns="0" tIns="0" rIns="0" bIns="0" anchor="b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dirty="0">
                  <a:solidFill>
                    <a:srgbClr val="A6A6A6"/>
                  </a:solidFill>
                  <a:latin typeface="+mn-lt"/>
                </a:rPr>
                <a:t>1. xxxx  2. xxxx  3. List footnotes in numerical order. Footnote numbers are not bracketed. Use 10pt font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dirty="0">
                  <a:solidFill>
                    <a:srgbClr val="A6A6A6"/>
                  </a:solidFill>
                  <a:latin typeface="+mn-lt"/>
                </a:rPr>
                <a:t>Note: Do not put a period at the end of the note or the source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dirty="0">
                  <a:solidFill>
                    <a:srgbClr val="A6A6A6"/>
                  </a:solidFill>
                  <a:latin typeface="+mn-lt"/>
                </a:rPr>
                <a:t>Source: Include a source for every chart that you use. Separate sources with a semicolon; </a:t>
              </a:r>
            </a:p>
          </p:txBody>
        </p:sp>
      </p:grpSp>
      <p:sp>
        <p:nvSpPr>
          <p:cNvPr id="52" name="Date Placeholder 1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/>
        </p:nvSpPr>
        <p:spPr bwMode="white">
          <a:xfrm>
            <a:off x="11018838" y="6389688"/>
            <a:ext cx="381000" cy="168275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2A832417-84FB-4987-BE7F-CFA23AEEDBA6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10642708" cy="31854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3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61286FC9-C7D0-4CAE-A142-C4EE6F1ED4BF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TextBox 19"/>
          <p:cNvSpPr txBox="1"/>
          <p:nvPr userDrawn="1"/>
        </p:nvSpPr>
        <p:spPr>
          <a:xfrm>
            <a:off x="762000" y="2613025"/>
            <a:ext cx="2738438" cy="1631950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1038964" fontAlgn="auto">
              <a:lnSpc>
                <a:spcPct val="106000"/>
              </a:lnSpc>
              <a:spcBef>
                <a:spcPts val="0"/>
              </a:spcBef>
              <a:spcAft>
                <a:spcPts val="788"/>
              </a:spcAft>
              <a:defRPr/>
            </a:pPr>
            <a:r>
              <a:rPr lang="en-US" sz="5000" dirty="0">
                <a:solidFill>
                  <a:srgbClr val="374140"/>
                </a:solidFill>
                <a:latin typeface="+mn-lt"/>
                <a:sym typeface="Trebuchet MS" panose="020B0603020202020204" pitchFamily="34" charset="0"/>
              </a:rPr>
              <a:t>Table of contents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62BA788B-2C0D-4ED9-9FB2-AA7CE579E833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319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2CEE604E-5AD2-434B-8C32-FD602AEABA1C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575757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421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984F5EDD-9C50-469A-8755-E53080E5BC6B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pSp>
        <p:nvGrpSpPr>
          <p:cNvPr id="5" name="A4Grid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6" name="Slide edges"/>
            <p:cNvSpPr>
              <a:spLocks noChangeAspect="1"/>
            </p:cNvSpPr>
            <p:nvPr/>
          </p:nvSpPr>
          <p:spPr bwMode="auto">
            <a:xfrm>
              <a:off x="0" y="0"/>
              <a:ext cx="99060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rgbClr val="575757"/>
                </a:solidFill>
                <a:latin typeface="+mn-lt"/>
              </a:endParaRPr>
            </a:p>
          </p:txBody>
        </p:sp>
        <p:sp>
          <p:nvSpPr>
            <p:cNvPr id="7" name="No-fly zone"/>
            <p:cNvSpPr/>
            <p:nvPr userDrawn="1"/>
          </p:nvSpPr>
          <p:spPr>
            <a:xfrm>
              <a:off x="0" y="0"/>
              <a:ext cx="9906000" cy="6858000"/>
            </a:xfrm>
            <a:custGeom>
              <a:avLst/>
              <a:gdLst>
                <a:gd name="connsiteX0" fmla="*/ 629400 w 9906000"/>
                <a:gd name="connsiteY0" fmla="*/ 622800 h 6858000"/>
                <a:gd name="connsiteX1" fmla="*/ 629400 w 9906000"/>
                <a:gd name="connsiteY1" fmla="*/ 6156000 h 6858000"/>
                <a:gd name="connsiteX2" fmla="*/ 9276600 w 9906000"/>
                <a:gd name="connsiteY2" fmla="*/ 6156000 h 6858000"/>
                <a:gd name="connsiteX3" fmla="*/ 9276600 w 9906000"/>
                <a:gd name="connsiteY3" fmla="*/ 622800 h 6858000"/>
                <a:gd name="connsiteX4" fmla="*/ 0 w 9906000"/>
                <a:gd name="connsiteY4" fmla="*/ 0 h 6858000"/>
                <a:gd name="connsiteX5" fmla="*/ 629400 w 9906000"/>
                <a:gd name="connsiteY5" fmla="*/ 0 h 6858000"/>
                <a:gd name="connsiteX6" fmla="*/ 629400 w 9906000"/>
                <a:gd name="connsiteY6" fmla="*/ 0 h 6858000"/>
                <a:gd name="connsiteX7" fmla="*/ 9276600 w 9906000"/>
                <a:gd name="connsiteY7" fmla="*/ 0 h 6858000"/>
                <a:gd name="connsiteX8" fmla="*/ 9906000 w 9906000"/>
                <a:gd name="connsiteY8" fmla="*/ 0 h 6858000"/>
                <a:gd name="connsiteX9" fmla="*/ 9906000 w 9906000"/>
                <a:gd name="connsiteY9" fmla="*/ 622800 h 6858000"/>
                <a:gd name="connsiteX10" fmla="*/ 9906000 w 9906000"/>
                <a:gd name="connsiteY10" fmla="*/ 6156000 h 6858000"/>
                <a:gd name="connsiteX11" fmla="*/ 9906000 w 9906000"/>
                <a:gd name="connsiteY11" fmla="*/ 6858000 h 6858000"/>
                <a:gd name="connsiteX12" fmla="*/ 9276600 w 9906000"/>
                <a:gd name="connsiteY12" fmla="*/ 6858000 h 6858000"/>
                <a:gd name="connsiteX13" fmla="*/ 629400 w 9906000"/>
                <a:gd name="connsiteY13" fmla="*/ 6858000 h 6858000"/>
                <a:gd name="connsiteX14" fmla="*/ 0 w 9906000"/>
                <a:gd name="connsiteY14" fmla="*/ 6858000 h 6858000"/>
                <a:gd name="connsiteX15" fmla="*/ 0 w 9906000"/>
                <a:gd name="connsiteY1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6000" h="6858000">
                  <a:moveTo>
                    <a:pt x="629400" y="622800"/>
                  </a:moveTo>
                  <a:lnTo>
                    <a:pt x="629400" y="6156000"/>
                  </a:lnTo>
                  <a:lnTo>
                    <a:pt x="9276600" y="6156000"/>
                  </a:lnTo>
                  <a:lnTo>
                    <a:pt x="9276600" y="622800"/>
                  </a:lnTo>
                  <a:close/>
                  <a:moveTo>
                    <a:pt x="0" y="0"/>
                  </a:moveTo>
                  <a:lnTo>
                    <a:pt x="629400" y="0"/>
                  </a:lnTo>
                  <a:lnTo>
                    <a:pt x="629400" y="0"/>
                  </a:lnTo>
                  <a:lnTo>
                    <a:pt x="9276600" y="0"/>
                  </a:lnTo>
                  <a:lnTo>
                    <a:pt x="9906000" y="0"/>
                  </a:lnTo>
                  <a:lnTo>
                    <a:pt x="9906000" y="622800"/>
                  </a:lnTo>
                  <a:lnTo>
                    <a:pt x="9906000" y="6156000"/>
                  </a:lnTo>
                  <a:lnTo>
                    <a:pt x="9906000" y="6858000"/>
                  </a:lnTo>
                  <a:lnTo>
                    <a:pt x="9276600" y="6858000"/>
                  </a:lnTo>
                  <a:lnTo>
                    <a:pt x="629400" y="6858000"/>
                  </a:lnTo>
                  <a:lnTo>
                    <a:pt x="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rgbClr val="575757"/>
                </a:solidFill>
                <a:latin typeface="+mn-lt"/>
              </a:endParaRPr>
            </a:p>
          </p:txBody>
        </p:sp>
        <p:sp>
          <p:nvSpPr>
            <p:cNvPr id="8" name="Footnote measure"/>
            <p:cNvSpPr>
              <a:spLocks noChangeArrowheads="1"/>
            </p:cNvSpPr>
            <p:nvPr/>
          </p:nvSpPr>
          <p:spPr bwMode="auto">
            <a:xfrm>
              <a:off x="629444" y="6156325"/>
              <a:ext cx="8647113" cy="377825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rgbClr val="575757"/>
                </a:solidFill>
                <a:latin typeface="+mn-lt"/>
              </a:endParaRPr>
            </a:p>
          </p:txBody>
        </p:sp>
        <p:sp>
          <p:nvSpPr>
            <p:cNvPr id="9" name="Whitespace measure"/>
            <p:cNvSpPr>
              <a:spLocks noChangeArrowheads="1"/>
            </p:cNvSpPr>
            <p:nvPr/>
          </p:nvSpPr>
          <p:spPr bwMode="auto">
            <a:xfrm>
              <a:off x="629444" y="1497013"/>
              <a:ext cx="8647113" cy="582612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defTabSz="1038964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srgbClr val="575757"/>
                </a:solidFill>
                <a:latin typeface="+mn-lt"/>
              </a:endParaRPr>
            </a:p>
          </p:txBody>
        </p:sp>
        <p:grpSp>
          <p:nvGrpSpPr>
            <p:cNvPr id="10" name="Gutter space"/>
            <p:cNvGrpSpPr>
              <a:grpSpLocks/>
            </p:cNvGrpSpPr>
            <p:nvPr userDrawn="1"/>
          </p:nvGrpSpPr>
          <p:grpSpPr bwMode="auto">
            <a:xfrm>
              <a:off x="1140950" y="623086"/>
              <a:ext cx="7624100" cy="5532930"/>
              <a:chOff x="1140950" y="623086"/>
              <a:chExt cx="7624100" cy="5532930"/>
            </a:xfrm>
          </p:grpSpPr>
          <p:sp>
            <p:nvSpPr>
              <p:cNvPr id="40" name="Gutter 11"/>
              <p:cNvSpPr>
                <a:spLocks noChangeArrowheads="1"/>
              </p:cNvSpPr>
              <p:nvPr/>
            </p:nvSpPr>
            <p:spPr bwMode="auto">
              <a:xfrm>
                <a:off x="8536186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1" name="Gutter 10"/>
              <p:cNvSpPr>
                <a:spLocks noChangeArrowheads="1"/>
              </p:cNvSpPr>
              <p:nvPr/>
            </p:nvSpPr>
            <p:spPr bwMode="auto">
              <a:xfrm>
                <a:off x="7797106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2" name="Gutter 9"/>
              <p:cNvSpPr>
                <a:spLocks noChangeArrowheads="1"/>
              </p:cNvSpPr>
              <p:nvPr/>
            </p:nvSpPr>
            <p:spPr bwMode="auto">
              <a:xfrm>
                <a:off x="705673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3" name="Gutter 8"/>
              <p:cNvSpPr>
                <a:spLocks noChangeArrowheads="1"/>
              </p:cNvSpPr>
              <p:nvPr/>
            </p:nvSpPr>
            <p:spPr bwMode="auto">
              <a:xfrm>
                <a:off x="6317655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4" name="Gutter 7"/>
              <p:cNvSpPr>
                <a:spLocks noChangeArrowheads="1"/>
              </p:cNvSpPr>
              <p:nvPr/>
            </p:nvSpPr>
            <p:spPr bwMode="auto">
              <a:xfrm>
                <a:off x="557857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5" name="Gutter 6"/>
              <p:cNvSpPr>
                <a:spLocks noChangeArrowheads="1"/>
              </p:cNvSpPr>
              <p:nvPr/>
            </p:nvSpPr>
            <p:spPr bwMode="auto">
              <a:xfrm>
                <a:off x="4838204" y="622300"/>
                <a:ext cx="22959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6" name="Gutter 5"/>
              <p:cNvSpPr>
                <a:spLocks noChangeArrowheads="1"/>
              </p:cNvSpPr>
              <p:nvPr/>
            </p:nvSpPr>
            <p:spPr bwMode="auto">
              <a:xfrm>
                <a:off x="409912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7" name="Gutter 4"/>
              <p:cNvSpPr>
                <a:spLocks noChangeArrowheads="1"/>
              </p:cNvSpPr>
              <p:nvPr/>
            </p:nvSpPr>
            <p:spPr bwMode="auto">
              <a:xfrm>
                <a:off x="3360043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8" name="Gutter 3"/>
              <p:cNvSpPr>
                <a:spLocks noChangeArrowheads="1"/>
              </p:cNvSpPr>
              <p:nvPr/>
            </p:nvSpPr>
            <p:spPr bwMode="auto">
              <a:xfrm>
                <a:off x="262096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49" name="Gutter 2"/>
              <p:cNvSpPr>
                <a:spLocks noChangeArrowheads="1"/>
              </p:cNvSpPr>
              <p:nvPr/>
            </p:nvSpPr>
            <p:spPr bwMode="auto">
              <a:xfrm>
                <a:off x="1880592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50" name="Gutter 1"/>
              <p:cNvSpPr>
                <a:spLocks noChangeArrowheads="1"/>
              </p:cNvSpPr>
              <p:nvPr/>
            </p:nvSpPr>
            <p:spPr bwMode="auto">
              <a:xfrm>
                <a:off x="1141512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</p:grpSp>
        <p:grpSp>
          <p:nvGrpSpPr>
            <p:cNvPr id="11" name="Baselines/Anchors"/>
            <p:cNvGrpSpPr>
              <a:grpSpLocks noChangeAspect="1"/>
            </p:cNvGrpSpPr>
            <p:nvPr userDrawn="1"/>
          </p:nvGrpSpPr>
          <p:grpSpPr bwMode="auto">
            <a:xfrm>
              <a:off x="0" y="623086"/>
              <a:ext cx="9906000" cy="5532931"/>
              <a:chOff x="0" y="623086"/>
              <a:chExt cx="9906000" cy="5532931"/>
            </a:xfrm>
          </p:grpSpPr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1290" y="61563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>
                <a:off x="1290" y="5865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>
                <a:off x="1290" y="55737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3" name="Line 17"/>
              <p:cNvSpPr>
                <a:spLocks noChangeShapeType="1"/>
              </p:cNvSpPr>
              <p:nvPr/>
            </p:nvSpPr>
            <p:spPr bwMode="auto">
              <a:xfrm>
                <a:off x="1290" y="52832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>
                <a:off x="1290" y="49911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1290" y="47005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6" name="Line 14"/>
              <p:cNvSpPr>
                <a:spLocks noChangeShapeType="1"/>
              </p:cNvSpPr>
              <p:nvPr/>
            </p:nvSpPr>
            <p:spPr bwMode="auto">
              <a:xfrm>
                <a:off x="1290" y="44084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>
                <a:off x="1290" y="41179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8" name="Line 12"/>
              <p:cNvSpPr>
                <a:spLocks noChangeShapeType="1"/>
              </p:cNvSpPr>
              <p:nvPr/>
            </p:nvSpPr>
            <p:spPr bwMode="auto">
              <a:xfrm>
                <a:off x="1290" y="38258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29" name="Line 11"/>
              <p:cNvSpPr>
                <a:spLocks noChangeShapeType="1"/>
              </p:cNvSpPr>
              <p:nvPr/>
            </p:nvSpPr>
            <p:spPr bwMode="auto">
              <a:xfrm>
                <a:off x="1290" y="35353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0" name="Line 10"/>
              <p:cNvSpPr>
                <a:spLocks noChangeShapeType="1"/>
              </p:cNvSpPr>
              <p:nvPr/>
            </p:nvSpPr>
            <p:spPr bwMode="auto">
              <a:xfrm>
                <a:off x="1290" y="32432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1" name="Line 9"/>
              <p:cNvSpPr>
                <a:spLocks noChangeShapeType="1"/>
              </p:cNvSpPr>
              <p:nvPr/>
            </p:nvSpPr>
            <p:spPr bwMode="auto">
              <a:xfrm>
                <a:off x="1290" y="29527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2" name="Line 8"/>
              <p:cNvSpPr>
                <a:spLocks noChangeShapeType="1"/>
              </p:cNvSpPr>
              <p:nvPr/>
            </p:nvSpPr>
            <p:spPr bwMode="auto">
              <a:xfrm>
                <a:off x="1290" y="26606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3" name="Line 7"/>
              <p:cNvSpPr>
                <a:spLocks noChangeShapeType="1"/>
              </p:cNvSpPr>
              <p:nvPr/>
            </p:nvSpPr>
            <p:spPr bwMode="auto">
              <a:xfrm>
                <a:off x="1290" y="23701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4" name="Line 6"/>
              <p:cNvSpPr>
                <a:spLocks noChangeShapeType="1"/>
              </p:cNvSpPr>
              <p:nvPr/>
            </p:nvSpPr>
            <p:spPr bwMode="auto">
              <a:xfrm>
                <a:off x="1290" y="20780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>
                <a:off x="1290" y="17875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6" name="Line 4"/>
              <p:cNvSpPr>
                <a:spLocks noChangeShapeType="1"/>
              </p:cNvSpPr>
              <p:nvPr/>
            </p:nvSpPr>
            <p:spPr bwMode="auto">
              <a:xfrm>
                <a:off x="1290" y="14954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7" name="Line 3"/>
              <p:cNvSpPr>
                <a:spLocks noChangeShapeType="1"/>
              </p:cNvSpPr>
              <p:nvPr/>
            </p:nvSpPr>
            <p:spPr bwMode="auto">
              <a:xfrm>
                <a:off x="1290" y="12049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8" name="Line 2"/>
              <p:cNvSpPr>
                <a:spLocks noChangeShapeType="1"/>
              </p:cNvSpPr>
              <p:nvPr/>
            </p:nvSpPr>
            <p:spPr bwMode="auto">
              <a:xfrm>
                <a:off x="1290" y="912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39" name="Line 1"/>
              <p:cNvSpPr>
                <a:spLocks noChangeShapeType="1"/>
              </p:cNvSpPr>
              <p:nvPr/>
            </p:nvSpPr>
            <p:spPr bwMode="auto">
              <a:xfrm>
                <a:off x="0" y="622300"/>
                <a:ext cx="990600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</p:grpSp>
        <p:grpSp>
          <p:nvGrpSpPr>
            <p:cNvPr id="12" name="Five column measure"/>
            <p:cNvGrpSpPr>
              <a:grpSpLocks/>
            </p:cNvGrpSpPr>
            <p:nvPr userDrawn="1"/>
          </p:nvGrpSpPr>
          <p:grpSpPr bwMode="auto">
            <a:xfrm>
              <a:off x="629400" y="5977077"/>
              <a:ext cx="8647200" cy="66674"/>
              <a:chOff x="629400" y="5977077"/>
              <a:chExt cx="8647200" cy="66674"/>
            </a:xfrm>
          </p:grpSpPr>
          <p:sp>
            <p:nvSpPr>
              <p:cNvPr id="15" name="Column 5"/>
              <p:cNvSpPr>
                <a:spLocks/>
              </p:cNvSpPr>
              <p:nvPr/>
            </p:nvSpPr>
            <p:spPr bwMode="auto">
              <a:xfrm>
                <a:off x="7746801" y="5976938"/>
                <a:ext cx="152975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16" name="Column 4"/>
              <p:cNvSpPr>
                <a:spLocks/>
              </p:cNvSpPr>
              <p:nvPr/>
            </p:nvSpPr>
            <p:spPr bwMode="auto">
              <a:xfrm>
                <a:off x="5966817" y="5976938"/>
                <a:ext cx="153104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17" name="Column 3"/>
              <p:cNvSpPr>
                <a:spLocks/>
              </p:cNvSpPr>
              <p:nvPr/>
            </p:nvSpPr>
            <p:spPr bwMode="auto">
              <a:xfrm>
                <a:off x="4188123" y="5976938"/>
                <a:ext cx="1529755" cy="66675"/>
              </a:xfrm>
              <a:custGeom>
                <a:avLst/>
                <a:gdLst>
                  <a:gd name="T0" fmla="*/ 0 w 1102"/>
                  <a:gd name="T1" fmla="*/ 0 h 42"/>
                  <a:gd name="T2" fmla="*/ 0 w 1102"/>
                  <a:gd name="T3" fmla="*/ 42 h 42"/>
                  <a:gd name="T4" fmla="*/ 1102 w 1102"/>
                  <a:gd name="T5" fmla="*/ 42 h 42"/>
                  <a:gd name="T6" fmla="*/ 1102 w 1102"/>
                  <a:gd name="T7" fmla="*/ 0 h 42"/>
                  <a:gd name="T8" fmla="*/ 0 w 1102"/>
                  <a:gd name="T9" fmla="*/ 0 h 42"/>
                  <a:gd name="T10" fmla="*/ 0 w 1102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2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2" y="42"/>
                    </a:lnTo>
                    <a:lnTo>
                      <a:pt x="110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18" name="Column 2"/>
              <p:cNvSpPr>
                <a:spLocks/>
              </p:cNvSpPr>
              <p:nvPr/>
            </p:nvSpPr>
            <p:spPr bwMode="auto">
              <a:xfrm>
                <a:off x="2408139" y="5976938"/>
                <a:ext cx="1531044" cy="66675"/>
              </a:xfrm>
              <a:custGeom>
                <a:avLst/>
                <a:gdLst>
                  <a:gd name="T0" fmla="*/ 0 w 1103"/>
                  <a:gd name="T1" fmla="*/ 0 h 42"/>
                  <a:gd name="T2" fmla="*/ 1103 w 1103"/>
                  <a:gd name="T3" fmla="*/ 0 h 42"/>
                  <a:gd name="T4" fmla="*/ 1103 w 1103"/>
                  <a:gd name="T5" fmla="*/ 42 h 42"/>
                  <a:gd name="T6" fmla="*/ 0 w 1103"/>
                  <a:gd name="T7" fmla="*/ 42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1103" y="0"/>
                    </a:lnTo>
                    <a:lnTo>
                      <a:pt x="1103" y="42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  <p:sp>
            <p:nvSpPr>
              <p:cNvPr id="19" name="Column 1"/>
              <p:cNvSpPr>
                <a:spLocks/>
              </p:cNvSpPr>
              <p:nvPr/>
            </p:nvSpPr>
            <p:spPr bwMode="auto">
              <a:xfrm>
                <a:off x="629444" y="5976938"/>
                <a:ext cx="1529755" cy="66675"/>
              </a:xfrm>
              <a:custGeom>
                <a:avLst/>
                <a:gdLst>
                  <a:gd name="T0" fmla="*/ 0 w 1103"/>
                  <a:gd name="T1" fmla="*/ 0 h 42"/>
                  <a:gd name="T2" fmla="*/ 0 w 1103"/>
                  <a:gd name="T3" fmla="*/ 42 h 42"/>
                  <a:gd name="T4" fmla="*/ 1103 w 1103"/>
                  <a:gd name="T5" fmla="*/ 42 h 42"/>
                  <a:gd name="T6" fmla="*/ 1103 w 1103"/>
                  <a:gd name="T7" fmla="*/ 0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3" y="42"/>
                    </a:lnTo>
                    <a:lnTo>
                      <a:pt x="110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defTabSz="103896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dirty="0">
                  <a:solidFill>
                    <a:srgbClr val="575757"/>
                  </a:solidFill>
                  <a:latin typeface="+mn-lt"/>
                </a:endParaRPr>
              </a:p>
            </p:txBody>
          </p:sp>
        </p:grpSp>
        <p:sp>
          <p:nvSpPr>
            <p:cNvPr id="13" name="Live space"/>
            <p:cNvSpPr>
              <a:spLocks/>
            </p:cNvSpPr>
            <p:nvPr userDrawn="1"/>
          </p:nvSpPr>
          <p:spPr>
            <a:xfrm>
              <a:off x="629444" y="2079625"/>
              <a:ext cx="8647113" cy="4078288"/>
            </a:xfrm>
            <a:prstGeom prst="rect">
              <a:avLst/>
            </a:pr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1038964" fontAlgn="auto">
                <a:lnSpc>
                  <a:spcPct val="90000"/>
                </a:lnSpc>
                <a:spcBef>
                  <a:spcPts val="0"/>
                </a:spcBef>
                <a:spcAft>
                  <a:spcPts val="1126"/>
                </a:spcAft>
                <a:defRPr/>
              </a:pPr>
              <a:endParaRPr lang="en-US" sz="1400" dirty="0">
                <a:solidFill>
                  <a:srgbClr val="575757"/>
                </a:solidFill>
              </a:endParaRPr>
            </a:p>
          </p:txBody>
        </p:sp>
        <p:sp>
          <p:nvSpPr>
            <p:cNvPr id="14" name="Footnote example"/>
            <p:cNvSpPr txBox="1">
              <a:spLocks noChangeAspect="1"/>
            </p:cNvSpPr>
            <p:nvPr userDrawn="1"/>
          </p:nvSpPr>
          <p:spPr>
            <a:xfrm>
              <a:off x="629444" y="6103938"/>
              <a:ext cx="7283748" cy="457200"/>
            </a:xfrm>
            <a:prstGeom prst="rect">
              <a:avLst/>
            </a:prstGeom>
            <a:noFill/>
          </p:spPr>
          <p:txBody>
            <a:bodyPr lIns="0" tIns="0" rIns="0" bIns="0" anchor="b">
              <a:spAutoFit/>
            </a:bodyPr>
            <a:lstStyle/>
            <a:p>
              <a:pPr defTabSz="1038964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dirty="0">
                  <a:solidFill>
                    <a:prstClr val="white">
                      <a:lumMod val="50000"/>
                    </a:prstClr>
                  </a:solidFill>
                  <a:latin typeface="+mn-lt"/>
                </a:rPr>
                <a:t>1. xxxx  2. xxxx  3. List footnotes in numerical order. Footnote numbers are not bracketed. Use 10pt font</a:t>
              </a:r>
            </a:p>
            <a:p>
              <a:pPr defTabSz="1038964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dirty="0">
                  <a:solidFill>
                    <a:prstClr val="white">
                      <a:lumMod val="50000"/>
                    </a:prstClr>
                  </a:solidFill>
                  <a:latin typeface="+mn-lt"/>
                </a:rPr>
                <a:t>Note: Do not put a period at the end of the note or the source</a:t>
              </a:r>
            </a:p>
            <a:p>
              <a:pPr defTabSz="1038964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dirty="0">
                  <a:solidFill>
                    <a:prstClr val="white">
                      <a:lumMod val="50000"/>
                    </a:prstClr>
                  </a:solidFill>
                  <a:latin typeface="+mn-lt"/>
                </a:rPr>
                <a:t>Source: Include a source for every chart that you use. Separate sources with a semicolon; </a:t>
              </a:r>
            </a:p>
          </p:txBody>
        </p:sp>
      </p:grpSp>
      <p:sp>
        <p:nvSpPr>
          <p:cNvPr id="51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7F7F7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5242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389688"/>
            <a:ext cx="381000" cy="168275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A1C698FF-E510-4A8C-8F7F-3E57BFCC5F24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Rectangle 9"/>
          <p:cNvSpPr/>
          <p:nvPr userDrawn="1">
            <p:custDataLst>
              <p:tags r:id="rId3"/>
            </p:custDataLst>
          </p:nvPr>
        </p:nvSpPr>
        <p:spPr>
          <a:xfrm>
            <a:off x="2176463" y="4552950"/>
            <a:ext cx="1071562" cy="871538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defTabSz="1038964" fontAlgn="auto">
              <a:defRPr/>
            </a:pPr>
            <a:endParaRPr lang="en-US" sz="2300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3424238" y="4552950"/>
            <a:ext cx="1617662" cy="1312863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50" tIns="202751" rIns="0" bIns="0"/>
          <a:lstStyle/>
          <a:p>
            <a:pPr algn="ctr" defTabSz="1038964" fontAlgn="auto">
              <a:defRPr/>
            </a:pPr>
            <a:endParaRPr lang="en-US" sz="2300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6" name="Rectangle 11"/>
          <p:cNvSpPr/>
          <p:nvPr userDrawn="1">
            <p:custDataLst>
              <p:tags r:id="rId5"/>
            </p:custDataLst>
          </p:nvPr>
        </p:nvSpPr>
        <p:spPr>
          <a:xfrm>
            <a:off x="774700" y="914400"/>
            <a:ext cx="4267200" cy="3494088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5503" rIns="0" bIns="0"/>
          <a:lstStyle/>
          <a:p>
            <a:pPr algn="ctr" defTabSz="1038964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dirty="0">
                <a:solidFill>
                  <a:srgbClr val="FFFFFF">
                    <a:lumMod val="100000"/>
                  </a:srgbClr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6266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389688"/>
            <a:ext cx="381000" cy="168275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1E6A111E-E3AB-4353-8226-1B0B1390BADF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Rectangle 9"/>
          <p:cNvSpPr/>
          <p:nvPr userDrawn="1">
            <p:custDataLst>
              <p:tags r:id="rId3"/>
            </p:custDataLst>
          </p:nvPr>
        </p:nvSpPr>
        <p:spPr>
          <a:xfrm>
            <a:off x="1090613" y="2668588"/>
            <a:ext cx="10012362" cy="3200400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8993" tIns="308993" rIns="308993" bIns="154497" anchor="b"/>
          <a:lstStyle/>
          <a:p>
            <a:pPr defTabSz="1038964" fontAlgn="auto">
              <a:lnSpc>
                <a:spcPts val="6759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5000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1090613" y="1457325"/>
            <a:ext cx="1128712" cy="919163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defTabSz="1038964" fontAlgn="auto">
              <a:defRPr/>
            </a:pPr>
            <a:endParaRPr lang="en-US" sz="2300" dirty="0">
              <a:solidFill>
                <a:srgbClr val="FFFFFF">
                  <a:lumMod val="100000"/>
                </a:srgb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7290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389688"/>
            <a:ext cx="381000" cy="168275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180F0853-A419-48E4-BC51-DF408DBED83C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4" name="Straight Connector 9"/>
          <p:cNvCxnSpPr/>
          <p:nvPr userDrawn="1">
            <p:custDataLst>
              <p:tags r:id="rId3"/>
            </p:custDataLst>
          </p:nvPr>
        </p:nvCxnSpPr>
        <p:spPr>
          <a:xfrm>
            <a:off x="773113" y="1206500"/>
            <a:ext cx="11418887" cy="0"/>
          </a:xfrm>
          <a:prstGeom prst="line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773113" y="622300"/>
            <a:ext cx="8850312" cy="4714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defTabSz="1038964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200" dirty="0">
                <a:solidFill>
                  <a:prstClr val="white">
                    <a:lumMod val="100000"/>
                  </a:prstClr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8314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hadow"/>
          <p:cNvPicPr>
            <a:picLocks noChangeAspect="1"/>
          </p:cNvPicPr>
          <p:nvPr userDrawn="1"/>
        </p:nvPicPr>
        <p:blipFill>
          <a:blip r:embed="rId6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Gray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53ED1094-BC25-4BC9-B64F-44AE4D6D0EEB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extBox 2"/>
          <p:cNvSpPr txBox="1"/>
          <p:nvPr userDrawn="1"/>
        </p:nvSpPr>
        <p:spPr>
          <a:xfrm>
            <a:off x="774700" y="2681288"/>
            <a:ext cx="3044825" cy="1498600"/>
          </a:xfrm>
          <a:prstGeom prst="rect">
            <a:avLst/>
          </a:prstGeom>
          <a:noFill/>
          <a:ln cap="rnd">
            <a:noFill/>
            <a:prstDash val="solid"/>
          </a:ln>
        </p:spPr>
        <p:txBody>
          <a:bodyPr lIns="0" tIns="0" rIns="0" bIns="0" anchor="ctr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676"/>
              </a:spcAft>
              <a:defRPr/>
            </a:pPr>
            <a:r>
              <a:rPr lang="en-US" sz="3200" dirty="0">
                <a:solidFill>
                  <a:prstClr val="white"/>
                </a:solidFill>
                <a:latin typeface="+mn-lt"/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Section Header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9843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50B1B982-77BA-44EC-8BD3-FAB84DA9B39C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9844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7"/>
          <p:cNvSpPr/>
          <p:nvPr userDrawn="1">
            <p:custDataLst>
              <p:tags r:id="rId5"/>
            </p:custDataLst>
          </p:nvPr>
        </p:nvSpPr>
        <p:spPr>
          <a:xfrm>
            <a:off x="2176463" y="4552950"/>
            <a:ext cx="1071562" cy="871538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defTabSz="1038964" fontAlgn="auto">
              <a:defRPr/>
            </a:pPr>
            <a:endParaRPr lang="en-US" sz="1400" dirty="0">
              <a:solidFill>
                <a:srgbClr val="575757">
                  <a:lumMod val="100000"/>
                </a:srgbClr>
              </a:solidFill>
            </a:endParaRPr>
          </a:p>
        </p:txBody>
      </p:sp>
      <p:sp>
        <p:nvSpPr>
          <p:cNvPr id="7" name="Rectangle 8"/>
          <p:cNvSpPr/>
          <p:nvPr userDrawn="1">
            <p:custDataLst>
              <p:tags r:id="rId6"/>
            </p:custDataLst>
          </p:nvPr>
        </p:nvSpPr>
        <p:spPr>
          <a:xfrm>
            <a:off x="3424238" y="4552950"/>
            <a:ext cx="1617662" cy="1312863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50" tIns="202751" rIns="0" bIns="0"/>
          <a:lstStyle/>
          <a:p>
            <a:pPr algn="ctr" defTabSz="1038964" fontAlgn="auto">
              <a:defRPr/>
            </a:pPr>
            <a:endParaRPr lang="en-US" sz="1400" dirty="0">
              <a:solidFill>
                <a:srgbClr val="575757">
                  <a:lumMod val="100000"/>
                </a:srgbClr>
              </a:solidFill>
            </a:endParaRPr>
          </a:p>
        </p:txBody>
      </p:sp>
      <p:sp>
        <p:nvSpPr>
          <p:cNvPr id="8" name="Rectangle 9"/>
          <p:cNvSpPr/>
          <p:nvPr userDrawn="1">
            <p:custDataLst>
              <p:tags r:id="rId7"/>
            </p:custDataLst>
          </p:nvPr>
        </p:nvSpPr>
        <p:spPr>
          <a:xfrm>
            <a:off x="774700" y="914400"/>
            <a:ext cx="4267200" cy="3494088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05503" rIns="0" bIns="0"/>
          <a:lstStyle/>
          <a:p>
            <a:pPr algn="ctr" defTabSz="1038964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dirty="0">
                <a:solidFill>
                  <a:srgbClr val="0077BE"/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2035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B61DA453-1A96-4A6C-BF24-CBDEE04C1B1F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2036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75384" y="622801"/>
            <a:ext cx="10642708" cy="276999"/>
          </a:xfr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Date Placeholder 5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0867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E5CB8B28-1194-4136-AD6C-A98ED40A2878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0868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7"/>
          <p:cNvSpPr/>
          <p:nvPr userDrawn="1">
            <p:custDataLst>
              <p:tags r:id="rId5"/>
            </p:custDataLst>
          </p:nvPr>
        </p:nvSpPr>
        <p:spPr>
          <a:xfrm>
            <a:off x="1090613" y="2668588"/>
            <a:ext cx="10012362" cy="3200400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8993" tIns="308993" rIns="308993" bIns="154497" anchor="b"/>
          <a:lstStyle/>
          <a:p>
            <a:pPr defTabSz="1038964" fontAlgn="auto">
              <a:lnSpc>
                <a:spcPts val="6759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5000" dirty="0">
              <a:solidFill>
                <a:srgbClr val="E0B30D">
                  <a:lumMod val="100000"/>
                </a:srgbClr>
              </a:solidFill>
            </a:endParaRPr>
          </a:p>
        </p:txBody>
      </p:sp>
      <p:sp>
        <p:nvSpPr>
          <p:cNvPr id="7" name="Rectangle 8"/>
          <p:cNvSpPr/>
          <p:nvPr userDrawn="1">
            <p:custDataLst>
              <p:tags r:id="rId6"/>
            </p:custDataLst>
          </p:nvPr>
        </p:nvSpPr>
        <p:spPr>
          <a:xfrm>
            <a:off x="1090613" y="1457325"/>
            <a:ext cx="1128712" cy="919163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defTabSz="1038964" fontAlgn="auto">
              <a:defRPr/>
            </a:pPr>
            <a:endParaRPr lang="en-US" sz="1400" dirty="0">
              <a:solidFill>
                <a:srgbClr val="575757">
                  <a:lumMod val="100000"/>
                </a:srgb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Full Width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1891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FDE256DE-A349-4577-8BEC-6C8F240BFCB7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1892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7"/>
          <p:cNvCxnSpPr/>
          <p:nvPr userDrawn="1">
            <p:custDataLst>
              <p:tags r:id="rId5"/>
            </p:custDataLst>
          </p:nvPr>
        </p:nvCxnSpPr>
        <p:spPr>
          <a:xfrm>
            <a:off x="773113" y="1206500"/>
            <a:ext cx="11418887" cy="0"/>
          </a:xfrm>
          <a:prstGeom prst="line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/>
          <p:nvPr userDrawn="1">
            <p:custDataLst>
              <p:tags r:id="rId6"/>
            </p:custDataLst>
          </p:nvPr>
        </p:nvSpPr>
        <p:spPr>
          <a:xfrm>
            <a:off x="773113" y="622300"/>
            <a:ext cx="8850312" cy="4714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defTabSz="1038964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700" dirty="0">
                <a:solidFill>
                  <a:srgbClr val="0077BE"/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241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hadow"/>
          <p:cNvPicPr>
            <a:picLocks noChangeAspect="1"/>
          </p:cNvPicPr>
          <p:nvPr userDrawn="1"/>
        </p:nvPicPr>
        <p:blipFill>
          <a:blip r:embed="rId6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White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C392D8E0-B999-4D97-BBFC-80F85997357E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extBox 2"/>
          <p:cNvSpPr txBox="1"/>
          <p:nvPr userDrawn="1"/>
        </p:nvSpPr>
        <p:spPr>
          <a:xfrm>
            <a:off x="774700" y="2681288"/>
            <a:ext cx="3044825" cy="1498600"/>
          </a:xfrm>
          <a:prstGeom prst="rect">
            <a:avLst/>
          </a:prstGeom>
          <a:noFill/>
          <a:ln cap="rnd">
            <a:noFill/>
            <a:prstDash val="solid"/>
          </a:ln>
        </p:spPr>
        <p:txBody>
          <a:bodyPr lIns="0" tIns="0" rIns="0" bIns="0" anchor="ctr"/>
          <a:lstStyle/>
          <a:p>
            <a:pPr defTabSz="1038964" fontAlgn="auto">
              <a:lnSpc>
                <a:spcPct val="90000"/>
              </a:lnSpc>
              <a:spcBef>
                <a:spcPts val="0"/>
              </a:spcBef>
              <a:spcAft>
                <a:spcPts val="676"/>
              </a:spcAft>
              <a:defRPr/>
            </a:pPr>
            <a:r>
              <a:rPr lang="en-US" sz="2700" dirty="0">
                <a:solidFill>
                  <a:prstClr val="white"/>
                </a:solidFill>
                <a:latin typeface="+mn-lt"/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3434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483" tIns="33741" rIns="67483" bIns="33741"/>
          <a:lstStyle/>
          <a:p>
            <a:pPr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83D6B0B5-7C29-4495-B03F-339C6644E890}" type="slidenum">
              <a:rPr lang="en-US" sz="1100">
                <a:solidFill>
                  <a:prstClr val="white"/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TextBox 19"/>
          <p:cNvSpPr txBox="1"/>
          <p:nvPr userDrawn="1"/>
        </p:nvSpPr>
        <p:spPr>
          <a:xfrm>
            <a:off x="762000" y="2613025"/>
            <a:ext cx="2738438" cy="1631950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1038964" fontAlgn="auto">
              <a:lnSpc>
                <a:spcPct val="106000"/>
              </a:lnSpc>
              <a:spcBef>
                <a:spcPts val="0"/>
              </a:spcBef>
              <a:spcAft>
                <a:spcPts val="788"/>
              </a:spcAft>
              <a:defRPr/>
            </a:pPr>
            <a:r>
              <a:rPr lang="en-US" sz="5000" dirty="0">
                <a:solidFill>
                  <a:srgbClr val="374140"/>
                </a:solidFill>
                <a:latin typeface="+mn-lt"/>
                <a:sym typeface="Trebuchet MS" panose="020B0603020202020204" pitchFamily="34" charset="0"/>
              </a:rPr>
              <a:t>Table of contents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775386" y="622804"/>
            <a:ext cx="6090153" cy="3185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  <a:latin typeface="Trebuchet MS" pitchFamily="34" charset="0"/>
                <a:sym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  <a:endParaRPr lang="en-US"/>
          </a:p>
        </p:txBody>
      </p:sp>
    </p:spTree>
  </p:cSld>
  <p:clrMapOvr>
    <a:masterClrMapping/>
  </p:clrMapOvr>
  <p:transition spd="slow">
    <p:push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548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8F3306E1-3B18-4CC1-AF13-13F06A2DD105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575757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/>
              <a:t>20.07.2021</a:t>
            </a: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575757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67483" tIns="33741" rIns="67483" bIns="33741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575757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B1E7BA23-674C-46E3-98A9-7629352F4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3059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D3965C46-334E-4684-BF57-91B4CEA27DFC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306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4" y="622801"/>
            <a:ext cx="10642708" cy="276999"/>
          </a:xfrm>
        </p:spPr>
        <p:txBody>
          <a:bodyPr/>
          <a:lstStyle>
            <a:lvl1pPr>
              <a:defRPr sz="20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quarter" idx="10"/>
          </p:nvPr>
        </p:nvSpPr>
        <p:spPr>
          <a:xfrm>
            <a:off x="774647" y="2085629"/>
            <a:ext cx="10643445" cy="405759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6435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D103CB13-F550-4229-B21B-8842DD3EB7E9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6436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4" y="622801"/>
            <a:ext cx="10642708" cy="332399"/>
          </a:xfrm>
        </p:spPr>
        <p:txBody>
          <a:bodyPr/>
          <a:lstStyle>
            <a:lvl1pPr>
              <a:defRPr sz="24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quarter" idx="10"/>
          </p:nvPr>
        </p:nvSpPr>
        <p:spPr>
          <a:xfrm>
            <a:off x="774647" y="2085629"/>
            <a:ext cx="10643445" cy="406840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4083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DF0C47C6-4042-4EF3-941B-A83D6E281797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7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4084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2" name="PanelGray"/>
          <p:cNvSpPr/>
          <p:nvPr userDrawn="1"/>
        </p:nvSpPr>
        <p:spPr bwMode="white">
          <a:xfrm>
            <a:off x="0" y="-1588"/>
            <a:ext cx="4737100" cy="6859588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775385" y="2158989"/>
            <a:ext cx="3640123" cy="5416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rgbClr val="374140"/>
                </a:solidFill>
                <a:latin typeface="+mn-lt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775385" y="1227050"/>
            <a:ext cx="3640123" cy="664797"/>
          </a:xfrm>
        </p:spPr>
        <p:txBody>
          <a:bodyPr>
            <a:noAutofit/>
          </a:bodyPr>
          <a:lstStyle>
            <a:lvl1pPr>
              <a:defRPr sz="24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460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AF029F4C-878D-4679-A7EC-FE9E9493D062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sp>
        <p:nvSpPr>
          <p:cNvPr id="7" name="Square"/>
          <p:cNvSpPr>
            <a:spLocks noChangeAspect="1"/>
          </p:cNvSpPr>
          <p:nvPr userDrawn="1"/>
        </p:nvSpPr>
        <p:spPr bwMode="white">
          <a:xfrm>
            <a:off x="1090613" y="1457325"/>
            <a:ext cx="1127125" cy="9191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 bwMode="blackWhite">
          <a:xfrm>
            <a:off x="1089969" y="2668041"/>
            <a:ext cx="10013538" cy="3201026"/>
          </a:xfrm>
          <a:prstGeom prst="rect">
            <a:avLst/>
          </a:prstGeom>
          <a:ln w="9525">
            <a:noFill/>
          </a:ln>
          <a:extLst/>
        </p:spPr>
        <p:txBody>
          <a:bodyPr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ection header line">
    <p:bg bwMode="blackWhite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562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441C2D4A-26CA-45BC-9E0E-33CDD6875B87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cxnSp>
        <p:nvCxnSpPr>
          <p:cNvPr id="8" name="Line"/>
          <p:cNvCxnSpPr/>
          <p:nvPr userDrawn="1"/>
        </p:nvCxnSpPr>
        <p:spPr bwMode="white">
          <a:xfrm>
            <a:off x="774700" y="3683000"/>
            <a:ext cx="11418888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 bwMode="blackWhite">
          <a:xfrm>
            <a:off x="775384" y="3826800"/>
            <a:ext cx="10642708" cy="2041200"/>
          </a:xfrm>
        </p:spPr>
        <p:txBody>
          <a:bodyPr>
            <a:noAutofit/>
          </a:bodyPr>
          <a:lstStyle>
            <a:lvl1pPr>
              <a:defRPr sz="4400">
                <a:solidFill>
                  <a:srgbClr val="0077BE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665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4117975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413226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33DF106C-4E20-4FB6-82C9-A71FEE8C4583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8" name="Rectangle 11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8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767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714533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White"/>
          <p:cNvSpPr/>
          <p:nvPr userDrawn="1"/>
        </p:nvSpPr>
        <p:spPr bwMode="white">
          <a:xfrm>
            <a:off x="0" y="0"/>
            <a:ext cx="71532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7C06606D-075C-42EE-A8AF-BA01633A941D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8" name="Rectangle 11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84150" cy="276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869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C3C853C5-4BE4-456D-93E0-9EF75AF06431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8961438" y="0"/>
            <a:ext cx="5127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anelWhite"/>
          <p:cNvSpPr/>
          <p:nvPr userDrawn="1"/>
        </p:nvSpPr>
        <p:spPr bwMode="white">
          <a:xfrm>
            <a:off x="0" y="0"/>
            <a:ext cx="896778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Rectangle 11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4" y="622801"/>
            <a:ext cx="7909689" cy="276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White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92E9DE79-3A50-423C-BD8D-A9D6A194E737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Rectangle 7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sp>
        <p:nvSpPr>
          <p:cNvPr id="24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8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5592763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White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3187B2A1-5D20-4BCF-98AB-BFE23C31D907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8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7" name="Rectangle 10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6095262" y="0"/>
            <a:ext cx="609673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 bwMode="blackWhite">
          <a:xfrm>
            <a:off x="775384" y="1785600"/>
            <a:ext cx="4271262" cy="3286800"/>
          </a:xfrm>
          <a:prstGeom prst="rect">
            <a:avLst/>
          </a:prstGeom>
          <a:noFill/>
        </p:spPr>
        <p:txBody>
          <a:bodyPr rIns="320040"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7270750" y="0"/>
            <a:ext cx="512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White"/>
          <p:cNvSpPr/>
          <p:nvPr userDrawn="1"/>
        </p:nvSpPr>
        <p:spPr bwMode="gray">
          <a:xfrm>
            <a:off x="7773988" y="0"/>
            <a:ext cx="4418012" cy="6858000"/>
          </a:xfrm>
          <a:custGeom>
            <a:avLst/>
            <a:gdLst>
              <a:gd name="connsiteX0" fmla="*/ 0 w 3584692"/>
              <a:gd name="connsiteY0" fmla="*/ 0 h 6858000"/>
              <a:gd name="connsiteX1" fmla="*/ 3584692 w 3584692"/>
              <a:gd name="connsiteY1" fmla="*/ 0 h 6858000"/>
              <a:gd name="connsiteX2" fmla="*/ 3584692 w 3584692"/>
              <a:gd name="connsiteY2" fmla="*/ 6858000 h 6858000"/>
              <a:gd name="connsiteX3" fmla="*/ 0 w 35846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4692" h="6858000">
                <a:moveTo>
                  <a:pt x="0" y="0"/>
                </a:moveTo>
                <a:lnTo>
                  <a:pt x="3584692" y="0"/>
                </a:lnTo>
                <a:lnTo>
                  <a:pt x="3584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3A418BE6-F37D-4477-B2F1-3B63A3B92474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8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7" name="Rectangle 10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6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776000" y="0"/>
            <a:ext cx="4416000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800">
                <a:solidFill>
                  <a:schemeClr val="tx1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 bwMode="black">
          <a:xfrm>
            <a:off x="775385" y="1785600"/>
            <a:ext cx="60878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279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644593C0-9ACC-4D8E-AE43-087C70B328E8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3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20" name="Title 2"/>
          <p:cNvSpPr>
            <a:spLocks noGrp="1"/>
          </p:cNvSpPr>
          <p:nvPr>
            <p:ph type="title"/>
          </p:nvPr>
        </p:nvSpPr>
        <p:spPr>
          <a:xfrm>
            <a:off x="775385" y="2771846"/>
            <a:ext cx="2441354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7459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481BF406-A199-4476-8046-DCB9D24682FB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746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0" name="PanelGray"/>
          <p:cNvSpPr/>
          <p:nvPr userDrawn="1"/>
        </p:nvSpPr>
        <p:spPr bwMode="ltGray">
          <a:xfrm>
            <a:off x="0" y="0"/>
            <a:ext cx="4737100" cy="6859588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ltGray">
          <a:xfrm>
            <a:off x="775384" y="1544274"/>
            <a:ext cx="3359506" cy="1495794"/>
          </a:xfrm>
          <a:noFill/>
        </p:spPr>
        <p:txBody>
          <a:bodyPr rIns="320040" anchor="b">
            <a:noAutofit/>
          </a:bodyPr>
          <a:lstStyle>
            <a:lvl1pPr>
              <a:defRPr sz="2800">
                <a:solidFill>
                  <a:srgbClr val="374140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8B43A81E-DA39-478E-885B-5285095C1E1E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/>
          <a:srcRect t="6216" b="7716"/>
          <a:stretch>
            <a:fillRect/>
          </a:stretch>
        </p:blipFill>
        <p:spPr bwMode="auto">
          <a:xfrm rot="120000">
            <a:off x="1779588" y="3403600"/>
            <a:ext cx="3316287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0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2771846"/>
            <a:ext cx="2441354" cy="1314311"/>
          </a:xfrm>
        </p:spPr>
        <p:txBody>
          <a:bodyPr anchor="ctr">
            <a:noAutofit/>
          </a:bodyPr>
          <a:lstStyle>
            <a:lvl1pPr>
              <a:defRPr sz="28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484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24556698-F6CF-4D02-9E8E-50FC72ECDCF3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8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454525" y="3394075"/>
            <a:ext cx="159861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4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75385" y="1785600"/>
            <a:ext cx="39566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5761BE4F-7E9E-4C1B-8223-5B5E6B3C9CA7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 t="7562" b="6866"/>
          <a:stretch>
            <a:fillRect/>
          </a:stretch>
        </p:blipFill>
        <p:spPr bwMode="auto">
          <a:xfrm>
            <a:off x="3213100" y="3416300"/>
            <a:ext cx="3317875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75385" y="1785600"/>
            <a:ext cx="39566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689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ArrowPanelWhite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01B86BC3-04E9-437A-B724-E685B470C348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5237163" y="3589338"/>
            <a:ext cx="16795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3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5386" y="622801"/>
            <a:ext cx="4550338" cy="276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PanelWhite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D4F667D2-7798-4D73-AADB-86F579ACDEC2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/>
          <a:srcRect t="9052" b="6866"/>
          <a:stretch>
            <a:fillRect/>
          </a:stretch>
        </p:blipFill>
        <p:spPr bwMode="auto">
          <a:xfrm rot="120000">
            <a:off x="4083050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0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5386" y="622801"/>
            <a:ext cx="4550338" cy="276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893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White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BD7697D7-DE70-4128-B476-4E0050C6673A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7196138" y="3589338"/>
            <a:ext cx="1681162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3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276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White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0E64A536-06A2-4989-879A-E208424106DB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 t="9052" b="6866"/>
          <a:stretch>
            <a:fillRect/>
          </a:stretch>
        </p:blipFill>
        <p:spPr bwMode="auto">
          <a:xfrm rot="120000">
            <a:off x="6054725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276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13E956FC-E9C7-4CF1-9759-26BB0DF4ED9A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Rectangle 5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75384" y="3826333"/>
            <a:ext cx="10642708" cy="1606550"/>
          </a:xfr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ic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82515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B7FE049C-AAD1-46C1-AA53-8ECAA40525AC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82516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>
              <a:solidFill>
                <a:srgbClr val="FFFFFF"/>
              </a:solidFill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0" name="Square"/>
          <p:cNvSpPr>
            <a:spLocks noChangeAspect="1"/>
          </p:cNvSpPr>
          <p:nvPr userDrawn="1"/>
        </p:nvSpPr>
        <p:spPr bwMode="white">
          <a:xfrm>
            <a:off x="774700" y="622300"/>
            <a:ext cx="1130300" cy="919163"/>
          </a:xfrm>
          <a:prstGeom prst="rect">
            <a:avLst/>
          </a:prstGeom>
          <a:noFill/>
          <a:ln w="9525" cap="flat" cmpd="sng" algn="ctr">
            <a:solidFill>
              <a:srgbClr val="0077B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75384" y="3826333"/>
            <a:ext cx="10642708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rgbClr val="374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B5BFBE2D-6F77-4836-9310-E2DE4E8BEBF1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grpSp>
        <p:nvGrpSpPr>
          <p:cNvPr id="3" name="Bubble"/>
          <p:cNvGrpSpPr>
            <a:grpSpLocks/>
          </p:cNvGrpSpPr>
          <p:nvPr userDrawn="1"/>
        </p:nvGrpSpPr>
        <p:grpSpPr bwMode="auto">
          <a:xfrm>
            <a:off x="0" y="0"/>
            <a:ext cx="12192000" cy="5859463"/>
            <a:chOff x="1" y="0"/>
            <a:chExt cx="9905998" cy="5859885"/>
          </a:xfrm>
        </p:grpSpPr>
        <p:sp>
          <p:nvSpPr>
            <p:cNvPr id="4" name="Rectangle 9"/>
            <p:cNvSpPr/>
            <p:nvPr userDrawn="1"/>
          </p:nvSpPr>
          <p:spPr>
            <a:xfrm>
              <a:off x="1" y="0"/>
              <a:ext cx="9905998" cy="49898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latin typeface="+mn-lt"/>
              </a:endParaRPr>
            </a:p>
          </p:txBody>
        </p:sp>
        <p:sp>
          <p:nvSpPr>
            <p:cNvPr id="5" name="Right Triangle 10"/>
            <p:cNvSpPr/>
            <p:nvPr userDrawn="1"/>
          </p:nvSpPr>
          <p:spPr>
            <a:xfrm rot="5400000">
              <a:off x="2109403" y="4820779"/>
              <a:ext cx="1039888" cy="1038324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latin typeface="+mn-lt"/>
              </a:endParaRPr>
            </a:p>
          </p:txBody>
        </p:sp>
      </p:grp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/>
          <a:srcRect l="23083" t="3633" b="2"/>
          <a:stretch>
            <a:fillRect/>
          </a:stretch>
        </p:blipFill>
        <p:spPr bwMode="auto">
          <a:xfrm>
            <a:off x="2586038" y="4784725"/>
            <a:ext cx="96059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1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D7C89332-3F06-4688-9320-EBF378BE42D7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Square"/>
          <p:cNvSpPr>
            <a:spLocks noChangeAspect="1"/>
          </p:cNvSpPr>
          <p:nvPr userDrawn="1"/>
        </p:nvSpPr>
        <p:spPr bwMode="white">
          <a:xfrm>
            <a:off x="1090613" y="1457325"/>
            <a:ext cx="1149350" cy="9191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Rectangle 6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089969" y="2668041"/>
            <a:ext cx="10012800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4400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2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/>
        </p:nvSpPr>
        <p:spPr bwMode="white">
          <a:xfrm>
            <a:off x="11018838" y="6403975"/>
            <a:ext cx="381000" cy="153988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CE1C74F4-B234-4030-86A8-D89DB11120F8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Rectangle 5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4" y="622801"/>
            <a:ext cx="10642708" cy="2769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3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AB81B41D-1198-4F03-86BE-A54F85960169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TextBox 19"/>
          <p:cNvSpPr txBox="1"/>
          <p:nvPr userDrawn="1"/>
        </p:nvSpPr>
        <p:spPr>
          <a:xfrm>
            <a:off x="762000" y="2711450"/>
            <a:ext cx="2738438" cy="1435100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fontAlgn="auto">
              <a:lnSpc>
                <a:spcPct val="106000"/>
              </a:lnSpc>
              <a:spcBef>
                <a:spcPts val="0"/>
              </a:spcBef>
              <a:spcAft>
                <a:spcPts val="700"/>
              </a:spcAft>
              <a:defRPr/>
            </a:pPr>
            <a:r>
              <a:rPr lang="en-US" sz="4400" dirty="0">
                <a:solidFill>
                  <a:srgbClr val="374140"/>
                </a:solidFill>
                <a:latin typeface="+mn-lt"/>
                <a:sym typeface="Trebuchet MS" panose="020B0603020202020204" pitchFamily="34" charset="0"/>
              </a:rPr>
              <a:t>Table of contents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3DBCDDCC-8FE4-4B40-BBDD-BD63BC303E40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3" name="Rectangle 4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8713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FB0F5A53-5353-467A-9379-DC0C851611C8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8815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AB6FFFDD-A049-4D36-9A5C-C8678E366FB0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pSp>
        <p:nvGrpSpPr>
          <p:cNvPr id="6" name="A4Grid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7" name="Slide edges"/>
            <p:cNvSpPr>
              <a:spLocks noChangeAspect="1"/>
            </p:cNvSpPr>
            <p:nvPr/>
          </p:nvSpPr>
          <p:spPr bwMode="auto">
            <a:xfrm>
              <a:off x="0" y="0"/>
              <a:ext cx="99060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latin typeface="+mn-lt"/>
              </a:endParaRPr>
            </a:p>
          </p:txBody>
        </p:sp>
        <p:sp>
          <p:nvSpPr>
            <p:cNvPr id="8" name="No-fly zone"/>
            <p:cNvSpPr/>
            <p:nvPr userDrawn="1"/>
          </p:nvSpPr>
          <p:spPr>
            <a:xfrm>
              <a:off x="0" y="0"/>
              <a:ext cx="9906000" cy="6858000"/>
            </a:xfrm>
            <a:custGeom>
              <a:avLst/>
              <a:gdLst>
                <a:gd name="connsiteX0" fmla="*/ 629400 w 9906000"/>
                <a:gd name="connsiteY0" fmla="*/ 622800 h 6858000"/>
                <a:gd name="connsiteX1" fmla="*/ 629400 w 9906000"/>
                <a:gd name="connsiteY1" fmla="*/ 6156000 h 6858000"/>
                <a:gd name="connsiteX2" fmla="*/ 9276600 w 9906000"/>
                <a:gd name="connsiteY2" fmla="*/ 6156000 h 6858000"/>
                <a:gd name="connsiteX3" fmla="*/ 9276600 w 9906000"/>
                <a:gd name="connsiteY3" fmla="*/ 622800 h 6858000"/>
                <a:gd name="connsiteX4" fmla="*/ 0 w 9906000"/>
                <a:gd name="connsiteY4" fmla="*/ 0 h 6858000"/>
                <a:gd name="connsiteX5" fmla="*/ 629400 w 9906000"/>
                <a:gd name="connsiteY5" fmla="*/ 0 h 6858000"/>
                <a:gd name="connsiteX6" fmla="*/ 629400 w 9906000"/>
                <a:gd name="connsiteY6" fmla="*/ 0 h 6858000"/>
                <a:gd name="connsiteX7" fmla="*/ 9276600 w 9906000"/>
                <a:gd name="connsiteY7" fmla="*/ 0 h 6858000"/>
                <a:gd name="connsiteX8" fmla="*/ 9906000 w 9906000"/>
                <a:gd name="connsiteY8" fmla="*/ 0 h 6858000"/>
                <a:gd name="connsiteX9" fmla="*/ 9906000 w 9906000"/>
                <a:gd name="connsiteY9" fmla="*/ 622800 h 6858000"/>
                <a:gd name="connsiteX10" fmla="*/ 9906000 w 9906000"/>
                <a:gd name="connsiteY10" fmla="*/ 6156000 h 6858000"/>
                <a:gd name="connsiteX11" fmla="*/ 9906000 w 9906000"/>
                <a:gd name="connsiteY11" fmla="*/ 6858000 h 6858000"/>
                <a:gd name="connsiteX12" fmla="*/ 9276600 w 9906000"/>
                <a:gd name="connsiteY12" fmla="*/ 6858000 h 6858000"/>
                <a:gd name="connsiteX13" fmla="*/ 629400 w 9906000"/>
                <a:gd name="connsiteY13" fmla="*/ 6858000 h 6858000"/>
                <a:gd name="connsiteX14" fmla="*/ 0 w 9906000"/>
                <a:gd name="connsiteY14" fmla="*/ 6858000 h 6858000"/>
                <a:gd name="connsiteX15" fmla="*/ 0 w 9906000"/>
                <a:gd name="connsiteY1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6000" h="6858000">
                  <a:moveTo>
                    <a:pt x="629400" y="622800"/>
                  </a:moveTo>
                  <a:lnTo>
                    <a:pt x="629400" y="6156000"/>
                  </a:lnTo>
                  <a:lnTo>
                    <a:pt x="9276600" y="6156000"/>
                  </a:lnTo>
                  <a:lnTo>
                    <a:pt x="9276600" y="622800"/>
                  </a:lnTo>
                  <a:close/>
                  <a:moveTo>
                    <a:pt x="0" y="0"/>
                  </a:moveTo>
                  <a:lnTo>
                    <a:pt x="629400" y="0"/>
                  </a:lnTo>
                  <a:lnTo>
                    <a:pt x="629400" y="0"/>
                  </a:lnTo>
                  <a:lnTo>
                    <a:pt x="9276600" y="0"/>
                  </a:lnTo>
                  <a:lnTo>
                    <a:pt x="9906000" y="0"/>
                  </a:lnTo>
                  <a:lnTo>
                    <a:pt x="9906000" y="622800"/>
                  </a:lnTo>
                  <a:lnTo>
                    <a:pt x="9906000" y="6156000"/>
                  </a:lnTo>
                  <a:lnTo>
                    <a:pt x="9906000" y="6858000"/>
                  </a:lnTo>
                  <a:lnTo>
                    <a:pt x="9276600" y="6858000"/>
                  </a:lnTo>
                  <a:lnTo>
                    <a:pt x="629400" y="6858000"/>
                  </a:lnTo>
                  <a:lnTo>
                    <a:pt x="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latin typeface="+mn-lt"/>
              </a:endParaRPr>
            </a:p>
          </p:txBody>
        </p:sp>
        <p:sp>
          <p:nvSpPr>
            <p:cNvPr id="9" name="Footnote measure"/>
            <p:cNvSpPr>
              <a:spLocks noChangeArrowheads="1"/>
            </p:cNvSpPr>
            <p:nvPr/>
          </p:nvSpPr>
          <p:spPr bwMode="auto">
            <a:xfrm>
              <a:off x="629444" y="6156325"/>
              <a:ext cx="8647113" cy="377825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latin typeface="+mn-lt"/>
              </a:endParaRPr>
            </a:p>
          </p:txBody>
        </p:sp>
        <p:sp>
          <p:nvSpPr>
            <p:cNvPr id="10" name="Whitespace measure"/>
            <p:cNvSpPr>
              <a:spLocks noChangeArrowheads="1"/>
            </p:cNvSpPr>
            <p:nvPr/>
          </p:nvSpPr>
          <p:spPr bwMode="auto">
            <a:xfrm>
              <a:off x="629444" y="1497013"/>
              <a:ext cx="8647113" cy="582612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latin typeface="+mn-lt"/>
              </a:endParaRPr>
            </a:p>
          </p:txBody>
        </p:sp>
        <p:grpSp>
          <p:nvGrpSpPr>
            <p:cNvPr id="11" name="Gutter space"/>
            <p:cNvGrpSpPr>
              <a:grpSpLocks/>
            </p:cNvGrpSpPr>
            <p:nvPr userDrawn="1"/>
          </p:nvGrpSpPr>
          <p:grpSpPr bwMode="auto">
            <a:xfrm>
              <a:off x="1140950" y="623086"/>
              <a:ext cx="7624100" cy="5532930"/>
              <a:chOff x="1140950" y="623086"/>
              <a:chExt cx="7624100" cy="5532930"/>
            </a:xfrm>
          </p:grpSpPr>
          <p:sp>
            <p:nvSpPr>
              <p:cNvPr id="41" name="Gutter 11"/>
              <p:cNvSpPr>
                <a:spLocks noChangeArrowheads="1"/>
              </p:cNvSpPr>
              <p:nvPr/>
            </p:nvSpPr>
            <p:spPr bwMode="auto">
              <a:xfrm>
                <a:off x="8536186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2" name="Gutter 10"/>
              <p:cNvSpPr>
                <a:spLocks noChangeArrowheads="1"/>
              </p:cNvSpPr>
              <p:nvPr/>
            </p:nvSpPr>
            <p:spPr bwMode="auto">
              <a:xfrm>
                <a:off x="7797106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3" name="Gutter 9"/>
              <p:cNvSpPr>
                <a:spLocks noChangeArrowheads="1"/>
              </p:cNvSpPr>
              <p:nvPr/>
            </p:nvSpPr>
            <p:spPr bwMode="auto">
              <a:xfrm>
                <a:off x="705673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4" name="Gutter 8"/>
              <p:cNvSpPr>
                <a:spLocks noChangeArrowheads="1"/>
              </p:cNvSpPr>
              <p:nvPr/>
            </p:nvSpPr>
            <p:spPr bwMode="auto">
              <a:xfrm>
                <a:off x="6317655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5" name="Gutter 7"/>
              <p:cNvSpPr>
                <a:spLocks noChangeArrowheads="1"/>
              </p:cNvSpPr>
              <p:nvPr/>
            </p:nvSpPr>
            <p:spPr bwMode="auto">
              <a:xfrm>
                <a:off x="557857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6" name="Gutter 6"/>
              <p:cNvSpPr>
                <a:spLocks noChangeArrowheads="1"/>
              </p:cNvSpPr>
              <p:nvPr/>
            </p:nvSpPr>
            <p:spPr bwMode="auto">
              <a:xfrm>
                <a:off x="4838204" y="622300"/>
                <a:ext cx="22959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7" name="Gutter 5"/>
              <p:cNvSpPr>
                <a:spLocks noChangeArrowheads="1"/>
              </p:cNvSpPr>
              <p:nvPr/>
            </p:nvSpPr>
            <p:spPr bwMode="auto">
              <a:xfrm>
                <a:off x="409912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8" name="Gutter 4"/>
              <p:cNvSpPr>
                <a:spLocks noChangeArrowheads="1"/>
              </p:cNvSpPr>
              <p:nvPr/>
            </p:nvSpPr>
            <p:spPr bwMode="auto">
              <a:xfrm>
                <a:off x="3360043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9" name="Gutter 3"/>
              <p:cNvSpPr>
                <a:spLocks noChangeArrowheads="1"/>
              </p:cNvSpPr>
              <p:nvPr/>
            </p:nvSpPr>
            <p:spPr bwMode="auto">
              <a:xfrm>
                <a:off x="262096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50" name="Gutter 2"/>
              <p:cNvSpPr>
                <a:spLocks noChangeArrowheads="1"/>
              </p:cNvSpPr>
              <p:nvPr/>
            </p:nvSpPr>
            <p:spPr bwMode="auto">
              <a:xfrm>
                <a:off x="1880592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51" name="Gutter 1"/>
              <p:cNvSpPr>
                <a:spLocks noChangeArrowheads="1"/>
              </p:cNvSpPr>
              <p:nvPr/>
            </p:nvSpPr>
            <p:spPr bwMode="auto">
              <a:xfrm>
                <a:off x="1141512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</p:grpSp>
        <p:grpSp>
          <p:nvGrpSpPr>
            <p:cNvPr id="12" name="Baselines/Anchors"/>
            <p:cNvGrpSpPr>
              <a:grpSpLocks noChangeAspect="1"/>
            </p:cNvGrpSpPr>
            <p:nvPr userDrawn="1"/>
          </p:nvGrpSpPr>
          <p:grpSpPr bwMode="auto">
            <a:xfrm>
              <a:off x="0" y="623086"/>
              <a:ext cx="9906000" cy="5532931"/>
              <a:chOff x="0" y="623086"/>
              <a:chExt cx="9906000" cy="5532931"/>
            </a:xfrm>
          </p:grpSpPr>
          <p:sp>
            <p:nvSpPr>
              <p:cNvPr id="21" name="Line 20"/>
              <p:cNvSpPr>
                <a:spLocks noChangeShapeType="1"/>
              </p:cNvSpPr>
              <p:nvPr/>
            </p:nvSpPr>
            <p:spPr bwMode="auto">
              <a:xfrm>
                <a:off x="1290" y="61563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>
                <a:off x="1290" y="5865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>
                <a:off x="1290" y="55737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4" name="Line 17"/>
              <p:cNvSpPr>
                <a:spLocks noChangeShapeType="1"/>
              </p:cNvSpPr>
              <p:nvPr/>
            </p:nvSpPr>
            <p:spPr bwMode="auto">
              <a:xfrm>
                <a:off x="1290" y="52832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5" name="Line 16"/>
              <p:cNvSpPr>
                <a:spLocks noChangeShapeType="1"/>
              </p:cNvSpPr>
              <p:nvPr/>
            </p:nvSpPr>
            <p:spPr bwMode="auto">
              <a:xfrm>
                <a:off x="1290" y="49911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6" name="Line 15"/>
              <p:cNvSpPr>
                <a:spLocks noChangeShapeType="1"/>
              </p:cNvSpPr>
              <p:nvPr/>
            </p:nvSpPr>
            <p:spPr bwMode="auto">
              <a:xfrm>
                <a:off x="1290" y="47005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7" name="Line 14"/>
              <p:cNvSpPr>
                <a:spLocks noChangeShapeType="1"/>
              </p:cNvSpPr>
              <p:nvPr/>
            </p:nvSpPr>
            <p:spPr bwMode="auto">
              <a:xfrm>
                <a:off x="1290" y="44084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8" name="Line 13"/>
              <p:cNvSpPr>
                <a:spLocks noChangeShapeType="1"/>
              </p:cNvSpPr>
              <p:nvPr/>
            </p:nvSpPr>
            <p:spPr bwMode="auto">
              <a:xfrm>
                <a:off x="1290" y="41179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9" name="Line 12"/>
              <p:cNvSpPr>
                <a:spLocks noChangeShapeType="1"/>
              </p:cNvSpPr>
              <p:nvPr/>
            </p:nvSpPr>
            <p:spPr bwMode="auto">
              <a:xfrm>
                <a:off x="1290" y="38258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0" name="Line 11"/>
              <p:cNvSpPr>
                <a:spLocks noChangeShapeType="1"/>
              </p:cNvSpPr>
              <p:nvPr/>
            </p:nvSpPr>
            <p:spPr bwMode="auto">
              <a:xfrm>
                <a:off x="1290" y="35353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1" name="Line 10"/>
              <p:cNvSpPr>
                <a:spLocks noChangeShapeType="1"/>
              </p:cNvSpPr>
              <p:nvPr/>
            </p:nvSpPr>
            <p:spPr bwMode="auto">
              <a:xfrm>
                <a:off x="1290" y="32432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>
                <a:off x="1290" y="29527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3" name="Line 8"/>
              <p:cNvSpPr>
                <a:spLocks noChangeShapeType="1"/>
              </p:cNvSpPr>
              <p:nvPr/>
            </p:nvSpPr>
            <p:spPr bwMode="auto">
              <a:xfrm>
                <a:off x="1290" y="26606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4" name="Line 7"/>
              <p:cNvSpPr>
                <a:spLocks noChangeShapeType="1"/>
              </p:cNvSpPr>
              <p:nvPr/>
            </p:nvSpPr>
            <p:spPr bwMode="auto">
              <a:xfrm>
                <a:off x="1290" y="23701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5" name="Line 6"/>
              <p:cNvSpPr>
                <a:spLocks noChangeShapeType="1"/>
              </p:cNvSpPr>
              <p:nvPr/>
            </p:nvSpPr>
            <p:spPr bwMode="auto">
              <a:xfrm>
                <a:off x="1290" y="20780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6" name="Line 5"/>
              <p:cNvSpPr>
                <a:spLocks noChangeShapeType="1"/>
              </p:cNvSpPr>
              <p:nvPr/>
            </p:nvSpPr>
            <p:spPr bwMode="auto">
              <a:xfrm>
                <a:off x="1290" y="17875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7" name="Line 4"/>
              <p:cNvSpPr>
                <a:spLocks noChangeShapeType="1"/>
              </p:cNvSpPr>
              <p:nvPr/>
            </p:nvSpPr>
            <p:spPr bwMode="auto">
              <a:xfrm>
                <a:off x="1290" y="14954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8" name="Line 3"/>
              <p:cNvSpPr>
                <a:spLocks noChangeShapeType="1"/>
              </p:cNvSpPr>
              <p:nvPr/>
            </p:nvSpPr>
            <p:spPr bwMode="auto">
              <a:xfrm>
                <a:off x="1290" y="12049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39" name="Line 2"/>
              <p:cNvSpPr>
                <a:spLocks noChangeShapeType="1"/>
              </p:cNvSpPr>
              <p:nvPr/>
            </p:nvSpPr>
            <p:spPr bwMode="auto">
              <a:xfrm>
                <a:off x="1290" y="912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40" name="Line 1"/>
              <p:cNvSpPr>
                <a:spLocks noChangeShapeType="1"/>
              </p:cNvSpPr>
              <p:nvPr/>
            </p:nvSpPr>
            <p:spPr bwMode="auto">
              <a:xfrm>
                <a:off x="0" y="622300"/>
                <a:ext cx="990600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</p:grpSp>
        <p:grpSp>
          <p:nvGrpSpPr>
            <p:cNvPr id="13" name="Five column measure"/>
            <p:cNvGrpSpPr>
              <a:grpSpLocks/>
            </p:cNvGrpSpPr>
            <p:nvPr userDrawn="1"/>
          </p:nvGrpSpPr>
          <p:grpSpPr bwMode="auto">
            <a:xfrm>
              <a:off x="629400" y="5977077"/>
              <a:ext cx="8647200" cy="66674"/>
              <a:chOff x="629400" y="5977077"/>
              <a:chExt cx="8647200" cy="66674"/>
            </a:xfrm>
          </p:grpSpPr>
          <p:sp>
            <p:nvSpPr>
              <p:cNvPr id="16" name="Column 5"/>
              <p:cNvSpPr>
                <a:spLocks/>
              </p:cNvSpPr>
              <p:nvPr/>
            </p:nvSpPr>
            <p:spPr bwMode="auto">
              <a:xfrm>
                <a:off x="7746801" y="5976938"/>
                <a:ext cx="152975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17" name="Column 4"/>
              <p:cNvSpPr>
                <a:spLocks/>
              </p:cNvSpPr>
              <p:nvPr/>
            </p:nvSpPr>
            <p:spPr bwMode="auto">
              <a:xfrm>
                <a:off x="5966817" y="5976938"/>
                <a:ext cx="153104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18" name="Column 3"/>
              <p:cNvSpPr>
                <a:spLocks/>
              </p:cNvSpPr>
              <p:nvPr/>
            </p:nvSpPr>
            <p:spPr bwMode="auto">
              <a:xfrm>
                <a:off x="4188123" y="5976938"/>
                <a:ext cx="1529755" cy="66675"/>
              </a:xfrm>
              <a:custGeom>
                <a:avLst/>
                <a:gdLst>
                  <a:gd name="T0" fmla="*/ 0 w 1102"/>
                  <a:gd name="T1" fmla="*/ 0 h 42"/>
                  <a:gd name="T2" fmla="*/ 0 w 1102"/>
                  <a:gd name="T3" fmla="*/ 42 h 42"/>
                  <a:gd name="T4" fmla="*/ 1102 w 1102"/>
                  <a:gd name="T5" fmla="*/ 42 h 42"/>
                  <a:gd name="T6" fmla="*/ 1102 w 1102"/>
                  <a:gd name="T7" fmla="*/ 0 h 42"/>
                  <a:gd name="T8" fmla="*/ 0 w 1102"/>
                  <a:gd name="T9" fmla="*/ 0 h 42"/>
                  <a:gd name="T10" fmla="*/ 0 w 1102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2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2" y="42"/>
                    </a:lnTo>
                    <a:lnTo>
                      <a:pt x="110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19" name="Column 2"/>
              <p:cNvSpPr>
                <a:spLocks/>
              </p:cNvSpPr>
              <p:nvPr/>
            </p:nvSpPr>
            <p:spPr bwMode="auto">
              <a:xfrm>
                <a:off x="2408139" y="5976938"/>
                <a:ext cx="1531044" cy="66675"/>
              </a:xfrm>
              <a:custGeom>
                <a:avLst/>
                <a:gdLst>
                  <a:gd name="T0" fmla="*/ 0 w 1103"/>
                  <a:gd name="T1" fmla="*/ 0 h 42"/>
                  <a:gd name="T2" fmla="*/ 1103 w 1103"/>
                  <a:gd name="T3" fmla="*/ 0 h 42"/>
                  <a:gd name="T4" fmla="*/ 1103 w 1103"/>
                  <a:gd name="T5" fmla="*/ 42 h 42"/>
                  <a:gd name="T6" fmla="*/ 0 w 1103"/>
                  <a:gd name="T7" fmla="*/ 42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1103" y="0"/>
                    </a:lnTo>
                    <a:lnTo>
                      <a:pt x="1103" y="42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  <p:sp>
            <p:nvSpPr>
              <p:cNvPr id="20" name="Column 1"/>
              <p:cNvSpPr>
                <a:spLocks/>
              </p:cNvSpPr>
              <p:nvPr/>
            </p:nvSpPr>
            <p:spPr bwMode="auto">
              <a:xfrm>
                <a:off x="629444" y="5976938"/>
                <a:ext cx="1529755" cy="66675"/>
              </a:xfrm>
              <a:custGeom>
                <a:avLst/>
                <a:gdLst>
                  <a:gd name="T0" fmla="*/ 0 w 1103"/>
                  <a:gd name="T1" fmla="*/ 0 h 42"/>
                  <a:gd name="T2" fmla="*/ 0 w 1103"/>
                  <a:gd name="T3" fmla="*/ 42 h 42"/>
                  <a:gd name="T4" fmla="*/ 1103 w 1103"/>
                  <a:gd name="T5" fmla="*/ 42 h 42"/>
                  <a:gd name="T6" fmla="*/ 1103 w 1103"/>
                  <a:gd name="T7" fmla="*/ 0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3" y="42"/>
                    </a:lnTo>
                    <a:lnTo>
                      <a:pt x="110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latin typeface="+mn-lt"/>
                </a:endParaRPr>
              </a:p>
            </p:txBody>
          </p:sp>
        </p:grpSp>
        <p:sp>
          <p:nvSpPr>
            <p:cNvPr id="14" name="Live space"/>
            <p:cNvSpPr>
              <a:spLocks/>
            </p:cNvSpPr>
            <p:nvPr userDrawn="1"/>
          </p:nvSpPr>
          <p:spPr>
            <a:xfrm>
              <a:off x="629444" y="2079625"/>
              <a:ext cx="8647113" cy="4078288"/>
            </a:xfrm>
            <a:prstGeom prst="rect">
              <a:avLst/>
            </a:pr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" name="Footnote example"/>
            <p:cNvSpPr txBox="1">
              <a:spLocks noChangeAspect="1"/>
            </p:cNvSpPr>
            <p:nvPr userDrawn="1"/>
          </p:nvSpPr>
          <p:spPr>
            <a:xfrm>
              <a:off x="629444" y="6145213"/>
              <a:ext cx="7283748" cy="415925"/>
            </a:xfrm>
            <a:prstGeom prst="rect">
              <a:avLst/>
            </a:prstGeom>
            <a:noFill/>
          </p:spPr>
          <p:txBody>
            <a:bodyPr lIns="0" tIns="0" rIns="0" bIns="0" anchor="b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1. xxxx  2. xxxx  3. List footnotes in numerical order. Footnote numbers are not bracketed. Use 10pt font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Note: Do not put a period at the end of the note or the source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+mn-lt"/>
                </a:rPr>
                <a:t>Source: Include a source for every chart that you use. Separate sources with a semicolon; </a:t>
              </a:r>
            </a:p>
          </p:txBody>
        </p:sp>
      </p:grpSp>
      <p:sp>
        <p:nvSpPr>
          <p:cNvPr id="5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89178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403975"/>
            <a:ext cx="381000" cy="153988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1182C874-2281-4EA6-ADB6-8ABD875F834C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Rectangle 9"/>
          <p:cNvSpPr/>
          <p:nvPr userDrawn="1">
            <p:custDataLst>
              <p:tags r:id="rId3"/>
            </p:custDataLst>
          </p:nvPr>
        </p:nvSpPr>
        <p:spPr>
          <a:xfrm>
            <a:off x="2176463" y="4552950"/>
            <a:ext cx="1071562" cy="871538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2000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3424238" y="4552950"/>
            <a:ext cx="1617662" cy="1312863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80000" rIns="0" bIns="0"/>
          <a:lstStyle/>
          <a:p>
            <a:pPr algn="ctr" fontAlgn="auto">
              <a:defRPr/>
            </a:pPr>
            <a:endParaRPr lang="en-US" sz="2000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6" name="Rectangle 11"/>
          <p:cNvSpPr/>
          <p:nvPr userDrawn="1">
            <p:custDataLst>
              <p:tags r:id="rId5"/>
            </p:custDataLst>
          </p:nvPr>
        </p:nvSpPr>
        <p:spPr>
          <a:xfrm>
            <a:off x="774700" y="914400"/>
            <a:ext cx="4267200" cy="3494088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rgbClr val="FFFFFF">
                    <a:lumMod val="100000"/>
                  </a:srgbClr>
                </a:solidFill>
              </a:rPr>
              <a:t>Agenda</a:t>
            </a:r>
          </a:p>
        </p:txBody>
      </p:sp>
      <p:sp>
        <p:nvSpPr>
          <p:cNvPr id="7" name="Rectangle 7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0202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403975"/>
            <a:ext cx="381000" cy="153988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C136DCB9-BC44-4C19-AA20-8FB51653D7FA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Rectangle 9"/>
          <p:cNvSpPr/>
          <p:nvPr userDrawn="1">
            <p:custDataLst>
              <p:tags r:id="rId3"/>
            </p:custDataLst>
          </p:nvPr>
        </p:nvSpPr>
        <p:spPr>
          <a:xfrm>
            <a:off x="1090613" y="2668588"/>
            <a:ext cx="10012362" cy="3200400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137160" anchor="b"/>
          <a:lstStyle/>
          <a:p>
            <a:pPr fontAlgn="auto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1090613" y="1457325"/>
            <a:ext cx="1128712" cy="919163"/>
          </a:xfrm>
          <a:prstGeom prst="rect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2000" dirty="0">
              <a:solidFill>
                <a:srgbClr val="FFFFFF">
                  <a:lumMod val="100000"/>
                </a:srgbClr>
              </a:solidFill>
            </a:endParaRPr>
          </a:p>
        </p:txBody>
      </p:sp>
      <p:sp>
        <p:nvSpPr>
          <p:cNvPr id="6" name="Rectangle 7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1226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age"/>
          <p:cNvSpPr txBox="1"/>
          <p:nvPr userDrawn="1"/>
        </p:nvSpPr>
        <p:spPr bwMode="white">
          <a:xfrm>
            <a:off x="11018838" y="6403975"/>
            <a:ext cx="381000" cy="153988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C674B8F7-B502-445C-9EDC-11D557F21603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4" name="Straight Connector 9"/>
          <p:cNvCxnSpPr/>
          <p:nvPr userDrawn="1">
            <p:custDataLst>
              <p:tags r:id="rId3"/>
            </p:custDataLst>
          </p:nvPr>
        </p:nvCxnSpPr>
        <p:spPr>
          <a:xfrm>
            <a:off x="773113" y="1206500"/>
            <a:ext cx="11418887" cy="0"/>
          </a:xfrm>
          <a:prstGeom prst="line">
            <a:avLst/>
          </a:prstGeom>
          <a:noFill/>
          <a:ln w="9525" cap="rnd" cmpd="sng" algn="ctr">
            <a:solidFill>
              <a:srgbClr val="FFFFFF"/>
            </a:solidFill>
            <a:prstDash val="solid"/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/>
          <p:cNvSpPr/>
          <p:nvPr userDrawn="1">
            <p:custDataLst>
              <p:tags r:id="rId4"/>
            </p:custDataLst>
          </p:nvPr>
        </p:nvSpPr>
        <p:spPr>
          <a:xfrm>
            <a:off x="773113" y="622300"/>
            <a:ext cx="8850312" cy="4714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800" dirty="0">
                <a:solidFill>
                  <a:schemeClr val="bg1">
                    <a:lumMod val="100000"/>
                  </a:schemeClr>
                </a:solidFill>
              </a:rPr>
              <a:t>Agenda</a:t>
            </a:r>
          </a:p>
        </p:txBody>
      </p:sp>
      <p:sp>
        <p:nvSpPr>
          <p:cNvPr id="6" name="Rectangle 7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225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hadow"/>
          <p:cNvPicPr>
            <a:picLocks noChangeAspect="1"/>
          </p:cNvPicPr>
          <p:nvPr userDrawn="1"/>
        </p:nvPicPr>
        <p:blipFill>
          <a:blip r:embed="rId6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Gray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A069F8E7-DD6B-4FBD-A46B-808FAAC2F480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extBox 2"/>
          <p:cNvSpPr txBox="1"/>
          <p:nvPr userDrawn="1"/>
        </p:nvSpPr>
        <p:spPr>
          <a:xfrm>
            <a:off x="774700" y="2681288"/>
            <a:ext cx="3044825" cy="1498600"/>
          </a:xfrm>
          <a:prstGeom prst="rect">
            <a:avLst/>
          </a:prstGeom>
          <a:noFill/>
          <a:ln cap="rnd">
            <a:noFill/>
            <a:prstDash val="solid"/>
          </a:ln>
        </p:spPr>
        <p:txBody>
          <a:bodyPr lIns="0" tIns="0" rIns="0" bIns="0"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+mn-lt"/>
              </a:rPr>
              <a:t>Agenda</a:t>
            </a:r>
          </a:p>
        </p:txBody>
      </p:sp>
      <p:sp>
        <p:nvSpPr>
          <p:cNvPr id="7" name="Rectangle 7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Section Header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3779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572E9BC7-3A43-40FF-98BC-300F36D8F55E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3780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7"/>
          <p:cNvSpPr/>
          <p:nvPr userDrawn="1">
            <p:custDataLst>
              <p:tags r:id="rId5"/>
            </p:custDataLst>
          </p:nvPr>
        </p:nvSpPr>
        <p:spPr>
          <a:xfrm>
            <a:off x="2176463" y="4552950"/>
            <a:ext cx="1071562" cy="871538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12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" name="Rectangle 8"/>
          <p:cNvSpPr/>
          <p:nvPr userDrawn="1">
            <p:custDataLst>
              <p:tags r:id="rId6"/>
            </p:custDataLst>
          </p:nvPr>
        </p:nvSpPr>
        <p:spPr>
          <a:xfrm>
            <a:off x="3424238" y="4552950"/>
            <a:ext cx="1617662" cy="1312863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80000" rIns="0" bIns="0"/>
          <a:lstStyle/>
          <a:p>
            <a:pPr algn="ctr" fontAlgn="auto">
              <a:defRPr/>
            </a:pPr>
            <a:endParaRPr lang="en-US" sz="12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9" name="Rectangle 9"/>
          <p:cNvSpPr/>
          <p:nvPr userDrawn="1">
            <p:custDataLst>
              <p:tags r:id="rId7"/>
            </p:custDataLst>
          </p:nvPr>
        </p:nvSpPr>
        <p:spPr>
          <a:xfrm>
            <a:off x="774700" y="914400"/>
            <a:ext cx="4267200" cy="3494088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rgbClr val="0077BE"/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E8A88D78-3C0D-45BD-8ED1-3111418820E1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4" name="Line"/>
          <p:cNvCxnSpPr/>
          <p:nvPr userDrawn="1"/>
        </p:nvCxnSpPr>
        <p:spPr bwMode="white">
          <a:xfrm>
            <a:off x="774700" y="3679825"/>
            <a:ext cx="11417300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6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sp>
        <p:nvSpPr>
          <p:cNvPr id="147" name="Title 1"/>
          <p:cNvSpPr>
            <a:spLocks noGrp="1"/>
          </p:cNvSpPr>
          <p:nvPr>
            <p:ph type="title"/>
          </p:nvPr>
        </p:nvSpPr>
        <p:spPr bwMode="blackWhite">
          <a:xfrm>
            <a:off x="775384" y="3826800"/>
            <a:ext cx="10642708" cy="2041200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4803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D01B95D7-4509-4695-AD38-3793CFCC866A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4804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7"/>
          <p:cNvSpPr/>
          <p:nvPr userDrawn="1">
            <p:custDataLst>
              <p:tags r:id="rId5"/>
            </p:custDataLst>
          </p:nvPr>
        </p:nvSpPr>
        <p:spPr>
          <a:xfrm>
            <a:off x="1090613" y="2668588"/>
            <a:ext cx="10012362" cy="3200400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137160" anchor="b"/>
          <a:lstStyle/>
          <a:p>
            <a:pPr fontAlgn="auto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>
              <a:solidFill>
                <a:schemeClr val="accent4">
                  <a:lumMod val="100000"/>
                </a:schemeClr>
              </a:solidFill>
            </a:endParaRPr>
          </a:p>
        </p:txBody>
      </p:sp>
      <p:sp>
        <p:nvSpPr>
          <p:cNvPr id="8" name="Rectangle 8"/>
          <p:cNvSpPr/>
          <p:nvPr userDrawn="1">
            <p:custDataLst>
              <p:tags r:id="rId6"/>
            </p:custDataLst>
          </p:nvPr>
        </p:nvSpPr>
        <p:spPr>
          <a:xfrm>
            <a:off x="1090613" y="1457325"/>
            <a:ext cx="1128712" cy="919163"/>
          </a:xfrm>
          <a:prstGeom prst="rect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/>
          <a:lstStyle/>
          <a:p>
            <a:pPr algn="ctr" fontAlgn="auto">
              <a:defRPr/>
            </a:pPr>
            <a:endParaRPr lang="en-US" sz="1200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Full Width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5827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8E3D7AAD-1D14-46A8-B039-D8EE32673A88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5828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7"/>
          <p:cNvCxnSpPr/>
          <p:nvPr userDrawn="1">
            <p:custDataLst>
              <p:tags r:id="rId5"/>
            </p:custDataLst>
          </p:nvPr>
        </p:nvCxnSpPr>
        <p:spPr>
          <a:xfrm>
            <a:off x="773113" y="1206500"/>
            <a:ext cx="11418887" cy="0"/>
          </a:xfrm>
          <a:prstGeom prst="line">
            <a:avLst/>
          </a:prstGeom>
          <a:noFill/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8"/>
          <p:cNvSpPr/>
          <p:nvPr userDrawn="1">
            <p:custDataLst>
              <p:tags r:id="rId6"/>
            </p:custDataLst>
          </p:nvPr>
        </p:nvSpPr>
        <p:spPr>
          <a:xfrm>
            <a:off x="773113" y="622300"/>
            <a:ext cx="8850312" cy="4714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400" dirty="0">
                <a:solidFill>
                  <a:srgbClr val="0077BE"/>
                </a:solidFill>
              </a:rPr>
              <a:t>Agenda</a:t>
            </a:r>
          </a:p>
        </p:txBody>
      </p:sp>
    </p:spTree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634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hadow"/>
          <p:cNvPicPr>
            <a:picLocks noChangeAspect="1"/>
          </p:cNvPicPr>
          <p:nvPr userDrawn="1"/>
        </p:nvPicPr>
        <p:blipFill>
          <a:blip r:embed="rId6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White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613BB481-471D-431E-87FE-463D7F247673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TextBox 2"/>
          <p:cNvSpPr txBox="1"/>
          <p:nvPr userDrawn="1"/>
        </p:nvSpPr>
        <p:spPr>
          <a:xfrm>
            <a:off x="774700" y="2681288"/>
            <a:ext cx="3044825" cy="1498600"/>
          </a:xfrm>
          <a:prstGeom prst="rect">
            <a:avLst/>
          </a:prstGeom>
          <a:noFill/>
          <a:ln cap="rnd">
            <a:noFill/>
            <a:prstDash val="solid"/>
          </a:ln>
        </p:spPr>
        <p:txBody>
          <a:bodyPr lIns="0" tIns="0" rIns="0" bIns="0"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2400" dirty="0">
                <a:solidFill>
                  <a:schemeClr val="bg1"/>
                </a:solidFill>
                <a:latin typeface="+mn-lt"/>
              </a:rPr>
              <a:t>Приложения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7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737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ArrowPanelWhite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E0211B08-6A96-4219-B8AD-E4FEC887E011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TextBox 19"/>
          <p:cNvSpPr txBox="1"/>
          <p:nvPr userDrawn="1"/>
        </p:nvSpPr>
        <p:spPr>
          <a:xfrm>
            <a:off x="762000" y="2711450"/>
            <a:ext cx="2738438" cy="1435100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fontAlgn="auto">
              <a:lnSpc>
                <a:spcPct val="106000"/>
              </a:lnSpc>
              <a:spcBef>
                <a:spcPts val="0"/>
              </a:spcBef>
              <a:spcAft>
                <a:spcPts val="700"/>
              </a:spcAft>
              <a:defRPr/>
            </a:pPr>
            <a:r>
              <a:rPr lang="en-US" sz="4400" dirty="0">
                <a:solidFill>
                  <a:srgbClr val="374140"/>
                </a:solidFill>
                <a:latin typeface="+mn-lt"/>
                <a:sym typeface="Trebuchet MS" panose="020B0603020202020204" pitchFamily="34" charset="0"/>
              </a:rPr>
              <a:t>Table of contents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7">
            <a:extLst/>
          </p:cNvPr>
          <p:cNvSpPr/>
          <p:nvPr userDrawn="1"/>
        </p:nvSpPr>
        <p:spPr>
          <a:xfrm>
            <a:off x="5473700" y="88900"/>
            <a:ext cx="1246188" cy="15398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41300"/>
                </a:solidFill>
              </a:rPr>
              <a:t>КОНФИДЕНЦИАЛЬНО</a:t>
            </a:r>
            <a:endParaRPr lang="en-US" sz="1000" dirty="0">
              <a:solidFill>
                <a:srgbClr val="C413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839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ct val="93000"/>
              </a:lnSpc>
              <a:defRPr/>
            </a:pPr>
            <a:endParaRPr lang="en-US" sz="3133" b="1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Rectangle 17">
            <a:extLst/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1A2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52" tIns="29326" rIns="58652" bIns="2932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" dirty="0" err="1">
              <a:solidFill>
                <a:srgbClr val="FFFFFF"/>
              </a:solidFill>
            </a:endParaRPr>
          </a:p>
        </p:txBody>
      </p:sp>
      <p:pic>
        <p:nvPicPr>
          <p:cNvPr id="7" name="Picture 13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7"/>
          <a:srcRect l="7463"/>
          <a:stretch>
            <a:fillRect/>
          </a:stretch>
        </p:blipFill>
        <p:spPr bwMode="auto">
          <a:xfrm>
            <a:off x="3930650" y="0"/>
            <a:ext cx="8261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eeform: Shape 15">
            <a:extLst/>
          </p:cNvPr>
          <p:cNvSpPr/>
          <p:nvPr userDrawn="1"/>
        </p:nvSpPr>
        <p:spPr>
          <a:xfrm>
            <a:off x="0" y="0"/>
            <a:ext cx="6865938" cy="6858000"/>
          </a:xfrm>
          <a:custGeom>
            <a:avLst/>
            <a:gdLst>
              <a:gd name="connsiteX0" fmla="*/ 0 w 8514436"/>
              <a:gd name="connsiteY0" fmla="*/ 0 h 10691813"/>
              <a:gd name="connsiteX1" fmla="*/ 8514436 w 8514436"/>
              <a:gd name="connsiteY1" fmla="*/ 0 h 10691813"/>
              <a:gd name="connsiteX2" fmla="*/ 8322834 w 8514436"/>
              <a:gd name="connsiteY2" fmla="*/ 165971 h 10691813"/>
              <a:gd name="connsiteX3" fmla="*/ 5953096 w 8514436"/>
              <a:gd name="connsiteY3" fmla="*/ 5520068 h 10691813"/>
              <a:gd name="connsiteX4" fmla="*/ 8071631 w 8514436"/>
              <a:gd name="connsiteY4" fmla="*/ 10634666 h 10691813"/>
              <a:gd name="connsiteX5" fmla="*/ 8131571 w 8514436"/>
              <a:gd name="connsiteY5" fmla="*/ 10691813 h 10691813"/>
              <a:gd name="connsiteX6" fmla="*/ 0 w 8514436"/>
              <a:gd name="connsiteY6" fmla="*/ 10691813 h 106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4436" h="10691813">
                <a:moveTo>
                  <a:pt x="0" y="0"/>
                </a:moveTo>
                <a:lnTo>
                  <a:pt x="8514436" y="0"/>
                </a:lnTo>
                <a:lnTo>
                  <a:pt x="8322834" y="165971"/>
                </a:lnTo>
                <a:cubicBezTo>
                  <a:pt x="6867054" y="1489113"/>
                  <a:pt x="5953096" y="3397857"/>
                  <a:pt x="5953096" y="5520068"/>
                </a:cubicBezTo>
                <a:cubicBezTo>
                  <a:pt x="5953096" y="7517443"/>
                  <a:pt x="6762692" y="9325727"/>
                  <a:pt x="8071631" y="10634666"/>
                </a:cubicBezTo>
                <a:lnTo>
                  <a:pt x="8131571" y="10691813"/>
                </a:lnTo>
                <a:lnTo>
                  <a:pt x="0" y="10691813"/>
                </a:lnTo>
                <a:close/>
              </a:path>
            </a:pathLst>
          </a:custGeom>
          <a:solidFill>
            <a:srgbClr val="101A22">
              <a:alpha val="50000"/>
            </a:srgb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52" tIns="29326" rIns="58652" bIns="2932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" dirty="0" err="1">
              <a:solidFill>
                <a:srgbClr val="FFFFFF"/>
              </a:solidFill>
            </a:endParaRPr>
          </a:p>
        </p:txBody>
      </p:sp>
      <p:cxnSp>
        <p:nvCxnSpPr>
          <p:cNvPr id="9" name="Straight Connector 14">
            <a:extLst/>
          </p:cNvPr>
          <p:cNvCxnSpPr/>
          <p:nvPr userDrawn="1"/>
        </p:nvCxnSpPr>
        <p:spPr>
          <a:xfrm>
            <a:off x="774644" y="4821238"/>
            <a:ext cx="1805354" cy="0"/>
          </a:xfrm>
          <a:prstGeom prst="line">
            <a:avLst/>
          </a:prstGeom>
          <a:ln w="38100" cap="rnd">
            <a:gradFill flip="none" rotWithShape="1">
              <a:gsLst>
                <a:gs pos="0">
                  <a:schemeClr val="tx2"/>
                </a:gs>
                <a:gs pos="100000">
                  <a:schemeClr val="accent5"/>
                </a:gs>
              </a:gsLst>
              <a:lin ang="0" scaled="1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8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76" descr="Заказ выписок ЕГРН из Росреестра.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774700" y="622300"/>
            <a:ext cx="782638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6"/>
          <p:cNvSpPr>
            <a:spLocks noGrp="1"/>
          </p:cNvSpPr>
          <p:nvPr>
            <p:ph type="body" sz="quarter" idx="12"/>
          </p:nvPr>
        </p:nvSpPr>
        <p:spPr bwMode="black">
          <a:xfrm>
            <a:off x="774644" y="5418966"/>
            <a:ext cx="5145510" cy="298287"/>
          </a:xfrm>
          <a:prstGeom prst="rect">
            <a:avLst/>
          </a:prstGeom>
          <a:noFill/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buNone/>
              <a:defRPr sz="1762" b="1" cap="all" baseline="0">
                <a:solidFill>
                  <a:srgbClr val="9A9A9A"/>
                </a:solidFill>
                <a:latin typeface="+mn-lt"/>
                <a:sym typeface="Trebuchet MS" panose="020B0603020202020204" pitchFamily="34" charset="0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3792" indent="0" algn="ctr">
              <a:buNone/>
              <a:defRPr/>
            </a:lvl4pPr>
            <a:lvl5pPr marL="447584" indent="0" algn="ctr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 bwMode="ltGray">
          <a:xfrm>
            <a:off x="774644" y="4399810"/>
            <a:ext cx="5145509" cy="45794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3000"/>
              </a:lnSpc>
              <a:defRPr sz="3133" b="1" baseline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941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ct val="93000"/>
              </a:lnSpc>
              <a:defRPr/>
            </a:pPr>
            <a:endParaRPr lang="en-US" sz="3133" b="1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6" name="Picture 9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3265488" y="0"/>
            <a:ext cx="89265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1">
            <a:extLst/>
          </p:cNvPr>
          <p:cNvSpPr/>
          <p:nvPr userDrawn="1"/>
        </p:nvSpPr>
        <p:spPr>
          <a:xfrm>
            <a:off x="4029016" y="0"/>
            <a:ext cx="8162984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95000"/>
                  <a:lumOff val="5000"/>
                  <a:alpha val="0"/>
                </a:schemeClr>
              </a:gs>
              <a:gs pos="13000">
                <a:srgbClr val="FCFFEB">
                  <a:alpha val="72000"/>
                </a:srgbClr>
              </a:gs>
            </a:gsLst>
            <a:lin ang="2700000" scaled="1"/>
            <a:tileRect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19" tIns="44760" rIns="89519" bIns="4476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rgbClr val="FFFFFF"/>
              </a:solidFill>
            </a:endParaRPr>
          </a:p>
        </p:txBody>
      </p:sp>
      <p:sp>
        <p:nvSpPr>
          <p:cNvPr id="8" name="Freeform: Shape 17">
            <a:extLst/>
          </p:cNvPr>
          <p:cNvSpPr/>
          <p:nvPr userDrawn="1"/>
        </p:nvSpPr>
        <p:spPr>
          <a:xfrm flipV="1">
            <a:off x="0" y="0"/>
            <a:ext cx="7167563" cy="6858000"/>
          </a:xfrm>
          <a:custGeom>
            <a:avLst/>
            <a:gdLst>
              <a:gd name="connsiteX0" fmla="*/ 0 w 5823857"/>
              <a:gd name="connsiteY0" fmla="*/ 6858000 h 6858000"/>
              <a:gd name="connsiteX1" fmla="*/ 171007 w 5823857"/>
              <a:gd name="connsiteY1" fmla="*/ 6858000 h 6858000"/>
              <a:gd name="connsiteX2" fmla="*/ 171007 w 5823857"/>
              <a:gd name="connsiteY2" fmla="*/ 6857999 h 6858000"/>
              <a:gd name="connsiteX3" fmla="*/ 3364287 w 5823857"/>
              <a:gd name="connsiteY3" fmla="*/ 6857999 h 6858000"/>
              <a:gd name="connsiteX4" fmla="*/ 3354974 w 5823857"/>
              <a:gd name="connsiteY4" fmla="*/ 6776026 h 6858000"/>
              <a:gd name="connsiteX5" fmla="*/ 3448739 w 5823857"/>
              <a:gd name="connsiteY5" fmla="*/ 5492317 h 6858000"/>
              <a:gd name="connsiteX6" fmla="*/ 5406929 w 5823857"/>
              <a:gd name="connsiteY6" fmla="*/ 2086469 h 6858000"/>
              <a:gd name="connsiteX7" fmla="*/ 5823857 w 5823857"/>
              <a:gd name="connsiteY7" fmla="*/ 1 h 6858000"/>
              <a:gd name="connsiteX8" fmla="*/ 529814 w 5823857"/>
              <a:gd name="connsiteY8" fmla="*/ 1 h 6858000"/>
              <a:gd name="connsiteX9" fmla="*/ 171007 w 5823857"/>
              <a:gd name="connsiteY9" fmla="*/ 1 h 6858000"/>
              <a:gd name="connsiteX10" fmla="*/ 171007 w 5823857"/>
              <a:gd name="connsiteY10" fmla="*/ 0 h 6858000"/>
              <a:gd name="connsiteX11" fmla="*/ 0 w 5823857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23857" h="6858000">
                <a:moveTo>
                  <a:pt x="0" y="6858000"/>
                </a:moveTo>
                <a:lnTo>
                  <a:pt x="171007" y="6858000"/>
                </a:lnTo>
                <a:lnTo>
                  <a:pt x="171007" y="6857999"/>
                </a:lnTo>
                <a:lnTo>
                  <a:pt x="3364287" y="6857999"/>
                </a:lnTo>
                <a:lnTo>
                  <a:pt x="3354974" y="6776026"/>
                </a:lnTo>
                <a:cubicBezTo>
                  <a:pt x="3314077" y="6366203"/>
                  <a:pt x="3306976" y="5937286"/>
                  <a:pt x="3448739" y="5492317"/>
                </a:cubicBezTo>
                <a:cubicBezTo>
                  <a:pt x="3778663" y="4456755"/>
                  <a:pt x="5011076" y="3001855"/>
                  <a:pt x="5406929" y="2086469"/>
                </a:cubicBezTo>
                <a:cubicBezTo>
                  <a:pt x="5802783" y="1171084"/>
                  <a:pt x="5816295" y="447467"/>
                  <a:pt x="5823857" y="1"/>
                </a:cubicBezTo>
                <a:lnTo>
                  <a:pt x="529814" y="1"/>
                </a:lnTo>
                <a:lnTo>
                  <a:pt x="171007" y="1"/>
                </a:lnTo>
                <a:lnTo>
                  <a:pt x="17100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734" tIns="72734" rIns="72734" bIns="72734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114" kern="0" dirty="0">
              <a:solidFill>
                <a:schemeClr val="bg1"/>
              </a:solidFill>
            </a:endParaRPr>
          </a:p>
        </p:txBody>
      </p:sp>
      <p:cxnSp>
        <p:nvCxnSpPr>
          <p:cNvPr id="9" name="Straight Connector 14">
            <a:extLst/>
          </p:cNvPr>
          <p:cNvCxnSpPr/>
          <p:nvPr userDrawn="1"/>
        </p:nvCxnSpPr>
        <p:spPr>
          <a:xfrm>
            <a:off x="774644" y="4821238"/>
            <a:ext cx="1805354" cy="0"/>
          </a:xfrm>
          <a:prstGeom prst="line">
            <a:avLst/>
          </a:prstGeom>
          <a:ln w="38100" cap="rnd">
            <a:gradFill flip="none" rotWithShape="1">
              <a:gsLst>
                <a:gs pos="0">
                  <a:schemeClr val="tx2"/>
                </a:gs>
                <a:gs pos="100000">
                  <a:schemeClr val="accent5"/>
                </a:gs>
              </a:gsLst>
              <a:lin ang="0" scaled="1"/>
              <a:tileRect/>
            </a:gra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8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6"/>
          <p:cNvSpPr>
            <a:spLocks noGrp="1"/>
          </p:cNvSpPr>
          <p:nvPr>
            <p:ph type="body" sz="quarter" idx="12"/>
          </p:nvPr>
        </p:nvSpPr>
        <p:spPr bwMode="black">
          <a:xfrm>
            <a:off x="774644" y="5418966"/>
            <a:ext cx="5145510" cy="298287"/>
          </a:xfrm>
          <a:prstGeom prst="rect">
            <a:avLst/>
          </a:prstGeom>
          <a:noFill/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buNone/>
              <a:defRPr sz="1762" b="1" cap="all" baseline="0">
                <a:solidFill>
                  <a:srgbClr val="9A9A9A"/>
                </a:solidFill>
                <a:latin typeface="+mn-lt"/>
                <a:sym typeface="Trebuchet MS" panose="020B0603020202020204" pitchFamily="34" charset="0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3792" indent="0" algn="ctr">
              <a:buNone/>
              <a:defRPr/>
            </a:lvl4pPr>
            <a:lvl5pPr marL="447584" indent="0" algn="ctr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 bwMode="ltGray">
          <a:xfrm>
            <a:off x="774644" y="4399810"/>
            <a:ext cx="5145509" cy="45794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3000"/>
              </a:lnSpc>
              <a:defRPr sz="3133" b="1" baseline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00947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046C09CB-CAFA-4C34-B0DF-17F3A65A36A1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00948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332399"/>
          </a:xfrm>
        </p:spPr>
        <p:txBody>
          <a:bodyPr/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01971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E8C753DF-3B8B-4C42-B7E0-FF5CD0E27E75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01972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332399"/>
          </a:xfrm>
        </p:spPr>
        <p:txBody>
          <a:bodyPr/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quarter" idx="10"/>
          </p:nvPr>
        </p:nvSpPr>
        <p:spPr>
          <a:xfrm>
            <a:off x="774647" y="2085629"/>
            <a:ext cx="10643445" cy="406840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66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66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66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958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958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02995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E397224-86B1-4D11-9A66-F55810587DDC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02996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41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PanelGray"/>
          <p:cNvSpPr/>
          <p:nvPr userDrawn="1"/>
        </p:nvSpPr>
        <p:spPr bwMode="ltGray">
          <a:xfrm>
            <a:off x="0" y="0"/>
            <a:ext cx="4737100" cy="6859588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19" tIns="44760" rIns="89519" bIns="44760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</a:endParaRPr>
          </a:p>
        </p:txBody>
      </p:sp>
      <p:pic>
        <p:nvPicPr>
          <p:cNvPr id="10" name="Picture 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 bwMode="ltGray">
          <a:xfrm>
            <a:off x="775384" y="1544274"/>
            <a:ext cx="3359506" cy="1495794"/>
          </a:xfrm>
          <a:noFill/>
        </p:spPr>
        <p:txBody>
          <a:bodyPr rIns="320040" anchor="b">
            <a:noAutofit/>
          </a:bodyPr>
          <a:lstStyle>
            <a:lvl1pPr>
              <a:defRPr sz="2741">
                <a:solidFill>
                  <a:srgbClr val="374140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CD355886-849C-41CD-BE57-1C6D4C219505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Square"/>
          <p:cNvSpPr>
            <a:spLocks noChangeAspect="1"/>
          </p:cNvSpPr>
          <p:nvPr userDrawn="1"/>
        </p:nvSpPr>
        <p:spPr bwMode="white">
          <a:xfrm>
            <a:off x="1090613" y="1457325"/>
            <a:ext cx="1128712" cy="9191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089969" y="2668041"/>
            <a:ext cx="10012800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002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4117975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413226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0BA4B41A-55E4-498F-9FB2-0D2E4002033C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8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5077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8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1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452DEDE6-740B-4319-8938-70C84376B2B8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4" name="Line"/>
          <p:cNvCxnSpPr/>
          <p:nvPr userDrawn="1"/>
        </p:nvCxnSpPr>
        <p:spPr bwMode="white">
          <a:xfrm>
            <a:off x="774700" y="3679825"/>
            <a:ext cx="11417300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2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" name="Title 1"/>
          <p:cNvSpPr>
            <a:spLocks noGrp="1"/>
          </p:cNvSpPr>
          <p:nvPr>
            <p:ph type="title"/>
          </p:nvPr>
        </p:nvSpPr>
        <p:spPr bwMode="blackWhite">
          <a:xfrm>
            <a:off x="775385" y="3826800"/>
            <a:ext cx="10642708" cy="2041200"/>
          </a:xfrm>
        </p:spPr>
        <p:txBody>
          <a:bodyPr>
            <a:noAutofit/>
          </a:bodyPr>
          <a:lstStyle>
            <a:lvl1pPr>
              <a:defRPr sz="4308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0556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41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4117975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413226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2EB71C7F-1716-4E68-8F8C-7AE5054CDE5F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5077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741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0658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714533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715327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7A0360A8-F1F8-4247-81A2-60BB11923A8A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3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32399"/>
          </a:xfrm>
          <a:prstGeom prst="rect">
            <a:avLst/>
          </a:prstGeom>
        </p:spPr>
        <p:txBody>
          <a:bodyPr/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Gray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5DD0A4D0-A2B4-43CB-8E49-01814D490458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9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741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5592763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nelGray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TextBox 14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C5AA239-198C-4C77-9932-C48693CA76CF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783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6095262" y="0"/>
            <a:ext cx="6096739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762" baseline="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lvl="0"/>
            <a:r>
              <a:rPr lang="ru-RU" noProof="0" dirty="0">
                <a:sym typeface="Trebuchet MS" panose="020B0603020202020204" pitchFamily="34" charset="0"/>
              </a:rPr>
              <a:t>Вставка рисунка</a:t>
            </a:r>
            <a:endParaRPr lang="en-US" noProof="0" dirty="0"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 bwMode="black">
          <a:xfrm>
            <a:off x="775385" y="1785600"/>
            <a:ext cx="4269724" cy="3286800"/>
          </a:xfrm>
          <a:prstGeom prst="rect">
            <a:avLst/>
          </a:prstGeom>
          <a:noFill/>
        </p:spPr>
        <p:txBody>
          <a:bodyPr rIns="320040" anchor="ctr">
            <a:noAutofit/>
          </a:bodyPr>
          <a:lstStyle>
            <a:lvl1pPr>
              <a:defRPr sz="3133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5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0965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741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B20B82D-5AAD-4E31-9E56-A73D00CDBB61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2957513" y="3590925"/>
            <a:ext cx="1681162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775386" y="2680200"/>
            <a:ext cx="2442215" cy="14976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741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Gray"/>
          <p:cNvSpPr/>
          <p:nvPr userDrawn="1"/>
        </p:nvSpPr>
        <p:spPr bwMode="ltGray">
          <a:xfrm>
            <a:off x="0" y="0"/>
            <a:ext cx="4132263" cy="6859588"/>
          </a:xfrm>
          <a:custGeom>
            <a:avLst/>
            <a:gdLst>
              <a:gd name="connsiteX0" fmla="*/ 0 w 3357450"/>
              <a:gd name="connsiteY0" fmla="*/ 0 h 6859310"/>
              <a:gd name="connsiteX1" fmla="*/ 255600 w 3357450"/>
              <a:gd name="connsiteY1" fmla="*/ 0 h 6859310"/>
              <a:gd name="connsiteX2" fmla="*/ 255600 w 3357450"/>
              <a:gd name="connsiteY2" fmla="*/ 1310 h 6859310"/>
              <a:gd name="connsiteX3" fmla="*/ 2534071 w 3357450"/>
              <a:gd name="connsiteY3" fmla="*/ 1310 h 6859310"/>
              <a:gd name="connsiteX4" fmla="*/ 3357450 w 3357450"/>
              <a:gd name="connsiteY4" fmla="*/ 3430310 h 6859310"/>
              <a:gd name="connsiteX5" fmla="*/ 2534071 w 3357450"/>
              <a:gd name="connsiteY5" fmla="*/ 6859310 h 6859310"/>
              <a:gd name="connsiteX6" fmla="*/ 3600 w 3357450"/>
              <a:gd name="connsiteY6" fmla="*/ 6859310 h 6859310"/>
              <a:gd name="connsiteX7" fmla="*/ 3600 w 3357450"/>
              <a:gd name="connsiteY7" fmla="*/ 6858000 h 6859310"/>
              <a:gd name="connsiteX8" fmla="*/ 0 w 3357450"/>
              <a:gd name="connsiteY8" fmla="*/ 6858000 h 685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7450" h="6859310">
                <a:moveTo>
                  <a:pt x="0" y="0"/>
                </a:moveTo>
                <a:lnTo>
                  <a:pt x="255600" y="0"/>
                </a:lnTo>
                <a:lnTo>
                  <a:pt x="255600" y="1310"/>
                </a:lnTo>
                <a:lnTo>
                  <a:pt x="2534071" y="1310"/>
                </a:lnTo>
                <a:lnTo>
                  <a:pt x="3357450" y="3430310"/>
                </a:lnTo>
                <a:lnTo>
                  <a:pt x="2534071" y="6859310"/>
                </a:lnTo>
                <a:lnTo>
                  <a:pt x="3600" y="6859310"/>
                </a:lnTo>
                <a:lnTo>
                  <a:pt x="36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6ACD181-F268-4327-B133-C6E92E15BC4D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20000">
            <a:off x="1779588" y="3403600"/>
            <a:ext cx="3316287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75386" y="2680199"/>
            <a:ext cx="2442215" cy="1497600"/>
          </a:xfrm>
        </p:spPr>
        <p:txBody>
          <a:bodyPr anchor="ctr">
            <a:noAutofit/>
          </a:bodyPr>
          <a:lstStyle>
            <a:lvl1pPr>
              <a:defRPr sz="2741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170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133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F221FA8E-0BCA-41CA-A6F3-C57CA55E5E82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783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454525" y="3394075"/>
            <a:ext cx="159861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75385" y="1785600"/>
            <a:ext cx="3954461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133" b="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PanelGray"/>
          <p:cNvSpPr>
            <a:spLocks noChangeArrowheads="1"/>
          </p:cNvSpPr>
          <p:nvPr userDrawn="1"/>
        </p:nvSpPr>
        <p:spPr bwMode="auto">
          <a:xfrm>
            <a:off x="0" y="0"/>
            <a:ext cx="5491163" cy="6858000"/>
          </a:xfrm>
          <a:custGeom>
            <a:avLst/>
            <a:gdLst>
              <a:gd name="connsiteX0" fmla="*/ 0 w 4461458"/>
              <a:gd name="connsiteY0" fmla="*/ 0 h 6858000"/>
              <a:gd name="connsiteX1" fmla="*/ 7374 w 4461458"/>
              <a:gd name="connsiteY1" fmla="*/ 0 h 6858000"/>
              <a:gd name="connsiteX2" fmla="*/ 267399 w 4461458"/>
              <a:gd name="connsiteY2" fmla="*/ 0 h 6858000"/>
              <a:gd name="connsiteX3" fmla="*/ 3759269 w 4461458"/>
              <a:gd name="connsiteY3" fmla="*/ 0 h 6858000"/>
              <a:gd name="connsiteX4" fmla="*/ 4461458 w 4461458"/>
              <a:gd name="connsiteY4" fmla="*/ 3429000 h 6858000"/>
              <a:gd name="connsiteX5" fmla="*/ 3759269 w 4461458"/>
              <a:gd name="connsiteY5" fmla="*/ 6858000 h 6858000"/>
              <a:gd name="connsiteX6" fmla="*/ 267399 w 4461458"/>
              <a:gd name="connsiteY6" fmla="*/ 6858000 h 6858000"/>
              <a:gd name="connsiteX7" fmla="*/ 7374 w 4461458"/>
              <a:gd name="connsiteY7" fmla="*/ 6858000 h 6858000"/>
              <a:gd name="connsiteX8" fmla="*/ 0 w 446145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1458" h="6858000">
                <a:moveTo>
                  <a:pt x="0" y="0"/>
                </a:moveTo>
                <a:lnTo>
                  <a:pt x="7374" y="0"/>
                </a:lnTo>
                <a:lnTo>
                  <a:pt x="267399" y="0"/>
                </a:lnTo>
                <a:lnTo>
                  <a:pt x="3759269" y="0"/>
                </a:lnTo>
                <a:lnTo>
                  <a:pt x="4461458" y="3429000"/>
                </a:lnTo>
                <a:lnTo>
                  <a:pt x="3759269" y="6858000"/>
                </a:lnTo>
                <a:lnTo>
                  <a:pt x="267399" y="6858000"/>
                </a:lnTo>
                <a:lnTo>
                  <a:pt x="737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EE35513-ADE6-416A-BDD5-A7C761F1E13B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13100" y="3416300"/>
            <a:ext cx="3317875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75385" y="1785600"/>
            <a:ext cx="3954461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133" b="0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375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A2F8A2F-1973-43A5-A253-C2C47C2E477D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5237163" y="3589338"/>
            <a:ext cx="16795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775385" y="622801"/>
            <a:ext cx="4550339" cy="332399"/>
          </a:xfrm>
          <a:prstGeom prst="rect">
            <a:avLst/>
          </a:prstGeom>
        </p:spPr>
        <p:txBody>
          <a:bodyPr/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105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714533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715327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AD36186F-AB01-4B64-9ACD-BD37F8D7CC5D}" type="slidenum">
              <a:rPr lang="en-US" sz="10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8" name="Rectangle 10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sp>
        <p:nvSpPr>
          <p:cNvPr id="23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32399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477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6426200" cy="6858000"/>
          </a:xfrm>
          <a:custGeom>
            <a:avLst/>
            <a:gdLst>
              <a:gd name="connsiteX0" fmla="*/ 0 w 5221051"/>
              <a:gd name="connsiteY0" fmla="*/ 0 h 6858000"/>
              <a:gd name="connsiteX1" fmla="*/ 4397672 w 5221051"/>
              <a:gd name="connsiteY1" fmla="*/ 0 h 6858000"/>
              <a:gd name="connsiteX2" fmla="*/ 5221051 w 5221051"/>
              <a:gd name="connsiteY2" fmla="*/ 3429000 h 6858000"/>
              <a:gd name="connsiteX3" fmla="*/ 4397672 w 5221051"/>
              <a:gd name="connsiteY3" fmla="*/ 6858000 h 6858000"/>
              <a:gd name="connsiteX4" fmla="*/ 0 w 522105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1051" h="6858000">
                <a:moveTo>
                  <a:pt x="0" y="0"/>
                </a:moveTo>
                <a:lnTo>
                  <a:pt x="4397672" y="0"/>
                </a:lnTo>
                <a:lnTo>
                  <a:pt x="5221051" y="3429000"/>
                </a:lnTo>
                <a:lnTo>
                  <a:pt x="4397672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prstClr val="white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CC544995-1BA3-46B7-86E6-2F563A5F3E11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 rot="120000">
            <a:off x="4083050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2"/>
          <p:cNvSpPr>
            <a:spLocks noGrp="1"/>
          </p:cNvSpPr>
          <p:nvPr>
            <p:ph type="title"/>
          </p:nvPr>
        </p:nvSpPr>
        <p:spPr>
          <a:xfrm>
            <a:off x="775385" y="622801"/>
            <a:ext cx="4550339" cy="332399"/>
          </a:xfrm>
          <a:prstGeom prst="rect">
            <a:avLst/>
          </a:prstGeom>
        </p:spPr>
        <p:txBody>
          <a:bodyPr/>
          <a:lstStyle>
            <a:lvl1pPr>
              <a:defRPr sz="2349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580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85919EA-04C3-4162-B6B5-FA36A0BC9832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7196138" y="3589338"/>
            <a:ext cx="1681162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32399"/>
          </a:xfrm>
        </p:spPr>
        <p:txBody>
          <a:bodyPr/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682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ArrowPanelGray"/>
          <p:cNvSpPr/>
          <p:nvPr userDrawn="1"/>
        </p:nvSpPr>
        <p:spPr bwMode="white">
          <a:xfrm>
            <a:off x="0" y="0"/>
            <a:ext cx="8372475" cy="6858000"/>
          </a:xfrm>
          <a:custGeom>
            <a:avLst/>
            <a:gdLst>
              <a:gd name="connsiteX0" fmla="*/ 0 w 6802350"/>
              <a:gd name="connsiteY0" fmla="*/ 0 h 6858000"/>
              <a:gd name="connsiteX1" fmla="*/ 6002090 w 6802350"/>
              <a:gd name="connsiteY1" fmla="*/ 0 h 6858000"/>
              <a:gd name="connsiteX2" fmla="*/ 6802350 w 6802350"/>
              <a:gd name="connsiteY2" fmla="*/ 3429000 h 6858000"/>
              <a:gd name="connsiteX3" fmla="*/ 6002090 w 6802350"/>
              <a:gd name="connsiteY3" fmla="*/ 6858000 h 6858000"/>
              <a:gd name="connsiteX4" fmla="*/ 0 w 68023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350" h="6858000">
                <a:moveTo>
                  <a:pt x="0" y="0"/>
                </a:moveTo>
                <a:lnTo>
                  <a:pt x="6002090" y="0"/>
                </a:lnTo>
                <a:lnTo>
                  <a:pt x="6802350" y="3429000"/>
                </a:lnTo>
                <a:lnTo>
                  <a:pt x="600209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3724DB4-D9BD-4F33-978C-EBF1E5824961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 rot="120000">
            <a:off x="6054725" y="3408363"/>
            <a:ext cx="331628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6090153" cy="332399"/>
          </a:xfrm>
        </p:spPr>
        <p:txBody>
          <a:bodyPr/>
          <a:lstStyle>
            <a:lvl1pPr>
              <a:defRPr sz="2349">
                <a:solidFill>
                  <a:srgbClr val="FFFFFF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"/>
          <p:cNvSpPr txBox="1"/>
          <p:nvPr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6D336C7-45A8-47F6-9D64-668899FF05D6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</p:spPr>
        <p:txBody>
          <a:bodyPr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icon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9379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A5EF48BA-545E-471C-B500-02E306ED6172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938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308" dirty="0" err="1">
              <a:solidFill>
                <a:srgbClr val="FFFFFF"/>
              </a:solidFill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Square"/>
          <p:cNvSpPr>
            <a:spLocks noChangeAspect="1"/>
          </p:cNvSpPr>
          <p:nvPr userDrawn="1"/>
        </p:nvSpPr>
        <p:spPr bwMode="white">
          <a:xfrm>
            <a:off x="774700" y="625475"/>
            <a:ext cx="1130300" cy="917575"/>
          </a:xfrm>
          <a:prstGeom prst="rect">
            <a:avLst/>
          </a:prstGeom>
          <a:noFill/>
          <a:ln w="9525" cap="flat" cmpd="sng" algn="ctr">
            <a:solidFill>
              <a:srgbClr val="0077B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75385" y="3826333"/>
            <a:ext cx="10642708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rgbClr val="374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Bubble"/>
          <p:cNvGrpSpPr>
            <a:grpSpLocks/>
          </p:cNvGrpSpPr>
          <p:nvPr userDrawn="1"/>
        </p:nvGrpSpPr>
        <p:grpSpPr bwMode="auto">
          <a:xfrm>
            <a:off x="0" y="0"/>
            <a:ext cx="12192000" cy="5859463"/>
            <a:chOff x="1" y="0"/>
            <a:chExt cx="9905998" cy="5859885"/>
          </a:xfrm>
        </p:grpSpPr>
        <p:sp>
          <p:nvSpPr>
            <p:cNvPr id="3" name="Rectangle 3"/>
            <p:cNvSpPr/>
            <p:nvPr userDrawn="1"/>
          </p:nvSpPr>
          <p:spPr>
            <a:xfrm>
              <a:off x="1" y="0"/>
              <a:ext cx="9905998" cy="498987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12" dirty="0">
                <a:latin typeface="+mn-lt"/>
              </a:endParaRPr>
            </a:p>
          </p:txBody>
        </p:sp>
        <p:sp>
          <p:nvSpPr>
            <p:cNvPr id="4" name="Right Triangle 55"/>
            <p:cNvSpPr/>
            <p:nvPr userDrawn="1"/>
          </p:nvSpPr>
          <p:spPr>
            <a:xfrm rot="5400000">
              <a:off x="2109403" y="4820779"/>
              <a:ext cx="1039888" cy="1038324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12" dirty="0">
                <a:latin typeface="+mn-lt"/>
              </a:endParaRPr>
            </a:p>
          </p:txBody>
        </p:sp>
      </p:grpSp>
      <p:sp>
        <p:nvSpPr>
          <p:cNvPr id="5" name="Page"/>
          <p:cNvSpPr txBox="1"/>
          <p:nvPr userDrawn="1"/>
        </p:nvSpPr>
        <p:spPr>
          <a:xfrm>
            <a:off x="11018838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3D01BD2B-6895-49DE-8830-AE17B340F042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/>
          <a:srcRect l="23083" t="3633" b="2"/>
          <a:stretch>
            <a:fillRect/>
          </a:stretch>
        </p:blipFill>
        <p:spPr bwMode="auto">
          <a:xfrm>
            <a:off x="2586038" y="4784725"/>
            <a:ext cx="96059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92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 bwMode="white">
          <a:xfrm>
            <a:off x="11018838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B746AA3-856D-44ED-ABCA-CCA6685E30DB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332399"/>
          </a:xfrm>
        </p:spPr>
        <p:txBody>
          <a:bodyPr/>
          <a:lstStyle>
            <a:lvl1pPr>
              <a:defRPr sz="2349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 bwMode="white"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94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721DC09-4684-465C-B66F-3C8EA4D1AEFF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"/>
          <p:cNvSpPr txBox="1"/>
          <p:nvPr userDrawn="1"/>
        </p:nvSpPr>
        <p:spPr bwMode="white">
          <a:xfrm>
            <a:off x="11337925" y="6407150"/>
            <a:ext cx="381000" cy="15081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8C539522-D1E7-4D84-B98E-DD03A5E9D862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3994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4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259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reeform: Shape 17">
            <a:extLst/>
          </p:cNvPr>
          <p:cNvSpPr/>
          <p:nvPr userDrawn="1"/>
        </p:nvSpPr>
        <p:spPr>
          <a:xfrm flipH="1">
            <a:off x="5024438" y="0"/>
            <a:ext cx="7167562" cy="6858000"/>
          </a:xfrm>
          <a:custGeom>
            <a:avLst/>
            <a:gdLst>
              <a:gd name="connsiteX0" fmla="*/ 0 w 5823857"/>
              <a:gd name="connsiteY0" fmla="*/ 6858000 h 6858000"/>
              <a:gd name="connsiteX1" fmla="*/ 171007 w 5823857"/>
              <a:gd name="connsiteY1" fmla="*/ 6858000 h 6858000"/>
              <a:gd name="connsiteX2" fmla="*/ 171007 w 5823857"/>
              <a:gd name="connsiteY2" fmla="*/ 6857999 h 6858000"/>
              <a:gd name="connsiteX3" fmla="*/ 3364287 w 5823857"/>
              <a:gd name="connsiteY3" fmla="*/ 6857999 h 6858000"/>
              <a:gd name="connsiteX4" fmla="*/ 3354974 w 5823857"/>
              <a:gd name="connsiteY4" fmla="*/ 6776026 h 6858000"/>
              <a:gd name="connsiteX5" fmla="*/ 3448739 w 5823857"/>
              <a:gd name="connsiteY5" fmla="*/ 5492317 h 6858000"/>
              <a:gd name="connsiteX6" fmla="*/ 5406929 w 5823857"/>
              <a:gd name="connsiteY6" fmla="*/ 2086469 h 6858000"/>
              <a:gd name="connsiteX7" fmla="*/ 5823857 w 5823857"/>
              <a:gd name="connsiteY7" fmla="*/ 1 h 6858000"/>
              <a:gd name="connsiteX8" fmla="*/ 529814 w 5823857"/>
              <a:gd name="connsiteY8" fmla="*/ 1 h 6858000"/>
              <a:gd name="connsiteX9" fmla="*/ 171007 w 5823857"/>
              <a:gd name="connsiteY9" fmla="*/ 1 h 6858000"/>
              <a:gd name="connsiteX10" fmla="*/ 171007 w 5823857"/>
              <a:gd name="connsiteY10" fmla="*/ 0 h 6858000"/>
              <a:gd name="connsiteX11" fmla="*/ 0 w 5823857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23857" h="6858000">
                <a:moveTo>
                  <a:pt x="0" y="6858000"/>
                </a:moveTo>
                <a:lnTo>
                  <a:pt x="171007" y="6858000"/>
                </a:lnTo>
                <a:lnTo>
                  <a:pt x="171007" y="6857999"/>
                </a:lnTo>
                <a:lnTo>
                  <a:pt x="3364287" y="6857999"/>
                </a:lnTo>
                <a:lnTo>
                  <a:pt x="3354974" y="6776026"/>
                </a:lnTo>
                <a:cubicBezTo>
                  <a:pt x="3314077" y="6366203"/>
                  <a:pt x="3306976" y="5937286"/>
                  <a:pt x="3448739" y="5492317"/>
                </a:cubicBezTo>
                <a:cubicBezTo>
                  <a:pt x="3778663" y="4456755"/>
                  <a:pt x="5011076" y="3001855"/>
                  <a:pt x="5406929" y="2086469"/>
                </a:cubicBezTo>
                <a:cubicBezTo>
                  <a:pt x="5802783" y="1171084"/>
                  <a:pt x="5816295" y="447467"/>
                  <a:pt x="5823857" y="1"/>
                </a:cubicBezTo>
                <a:lnTo>
                  <a:pt x="529814" y="1"/>
                </a:lnTo>
                <a:lnTo>
                  <a:pt x="171007" y="1"/>
                </a:lnTo>
                <a:lnTo>
                  <a:pt x="17100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734" tIns="72734" rIns="72734" bIns="72734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114" kern="0" dirty="0">
              <a:solidFill>
                <a:schemeClr val="bg1"/>
              </a:solidFill>
            </a:endParaRPr>
          </a:p>
        </p:txBody>
      </p:sp>
      <p:pic>
        <p:nvPicPr>
          <p:cNvPr id="5" name="Picture 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0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7486650" y="2482850"/>
            <a:ext cx="396240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dow"/>
          <p:cNvPicPr>
            <a:picLocks noChangeAspect="1"/>
          </p:cNvPicPr>
          <p:nvPr userDrawn="1"/>
        </p:nvPicPr>
        <p:blipFill>
          <a:blip r:embed="rId2"/>
          <a:srcRect l="101" t="8742" r="29398" b="27"/>
          <a:stretch>
            <a:fillRect/>
          </a:stretch>
        </p:blipFill>
        <p:spPr bwMode="ltGray">
          <a:xfrm>
            <a:off x="362108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anelGray"/>
          <p:cNvSpPr/>
          <p:nvPr userDrawn="1"/>
        </p:nvSpPr>
        <p:spPr bwMode="white">
          <a:xfrm>
            <a:off x="4137025" y="-1588"/>
            <a:ext cx="8054975" cy="6859588"/>
          </a:xfrm>
          <a:custGeom>
            <a:avLst/>
            <a:gdLst>
              <a:gd name="connsiteX0" fmla="*/ 0 w 6553548"/>
              <a:gd name="connsiteY0" fmla="*/ 0 h 6859309"/>
              <a:gd name="connsiteX1" fmla="*/ 6553548 w 6553548"/>
              <a:gd name="connsiteY1" fmla="*/ 0 h 6859309"/>
              <a:gd name="connsiteX2" fmla="*/ 6553548 w 6553548"/>
              <a:gd name="connsiteY2" fmla="*/ 6859309 h 6859309"/>
              <a:gd name="connsiteX3" fmla="*/ 0 w 6553548"/>
              <a:gd name="connsiteY3" fmla="*/ 6859309 h 6859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53548" h="6859309">
                <a:moveTo>
                  <a:pt x="0" y="0"/>
                </a:moveTo>
                <a:lnTo>
                  <a:pt x="6553548" y="0"/>
                </a:lnTo>
                <a:lnTo>
                  <a:pt x="6553548" y="6859309"/>
                </a:lnTo>
                <a:lnTo>
                  <a:pt x="0" y="685930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9B4FD3A9-A1E5-4E0C-904C-EFFE21597B46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Rectangle 7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8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8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018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6">
            <a:extLst/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rgbClr val="101A22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52" tIns="29326" rIns="58652" bIns="2932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" dirty="0" err="1">
              <a:solidFill>
                <a:srgbClr val="FFFFFF"/>
              </a:solidFill>
            </a:endParaRPr>
          </a:p>
        </p:txBody>
      </p:sp>
      <p:pic>
        <p:nvPicPr>
          <p:cNvPr id="4" name="Picture 10" descr="A picture containing blue&#10;&#10;Description automatically generated"/>
          <p:cNvPicPr>
            <a:picLocks noChangeAspect="1"/>
          </p:cNvPicPr>
          <p:nvPr userDrawn="1"/>
        </p:nvPicPr>
        <p:blipFill>
          <a:blip r:embed="rId6"/>
          <a:srcRect r="10783"/>
          <a:stretch>
            <a:fillRect/>
          </a:stretch>
        </p:blipFill>
        <p:spPr bwMode="auto">
          <a:xfrm>
            <a:off x="0" y="0"/>
            <a:ext cx="8261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: Shape 7">
            <a:extLst/>
          </p:cNvPr>
          <p:cNvSpPr/>
          <p:nvPr userDrawn="1"/>
        </p:nvSpPr>
        <p:spPr>
          <a:xfrm flipH="1">
            <a:off x="5326063" y="0"/>
            <a:ext cx="6865937" cy="6858000"/>
          </a:xfrm>
          <a:custGeom>
            <a:avLst/>
            <a:gdLst>
              <a:gd name="connsiteX0" fmla="*/ 0 w 8514436"/>
              <a:gd name="connsiteY0" fmla="*/ 0 h 10691813"/>
              <a:gd name="connsiteX1" fmla="*/ 8514436 w 8514436"/>
              <a:gd name="connsiteY1" fmla="*/ 0 h 10691813"/>
              <a:gd name="connsiteX2" fmla="*/ 8322834 w 8514436"/>
              <a:gd name="connsiteY2" fmla="*/ 165971 h 10691813"/>
              <a:gd name="connsiteX3" fmla="*/ 5953096 w 8514436"/>
              <a:gd name="connsiteY3" fmla="*/ 5520068 h 10691813"/>
              <a:gd name="connsiteX4" fmla="*/ 8071631 w 8514436"/>
              <a:gd name="connsiteY4" fmla="*/ 10634666 h 10691813"/>
              <a:gd name="connsiteX5" fmla="*/ 8131571 w 8514436"/>
              <a:gd name="connsiteY5" fmla="*/ 10691813 h 10691813"/>
              <a:gd name="connsiteX6" fmla="*/ 0 w 8514436"/>
              <a:gd name="connsiteY6" fmla="*/ 10691813 h 106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4436" h="10691813">
                <a:moveTo>
                  <a:pt x="0" y="0"/>
                </a:moveTo>
                <a:lnTo>
                  <a:pt x="8514436" y="0"/>
                </a:lnTo>
                <a:lnTo>
                  <a:pt x="8322834" y="165971"/>
                </a:lnTo>
                <a:cubicBezTo>
                  <a:pt x="6867054" y="1489113"/>
                  <a:pt x="5953096" y="3397857"/>
                  <a:pt x="5953096" y="5520068"/>
                </a:cubicBezTo>
                <a:cubicBezTo>
                  <a:pt x="5953096" y="7517443"/>
                  <a:pt x="6762692" y="9325727"/>
                  <a:pt x="8071631" y="10634666"/>
                </a:cubicBezTo>
                <a:lnTo>
                  <a:pt x="8131571" y="10691813"/>
                </a:lnTo>
                <a:lnTo>
                  <a:pt x="0" y="10691813"/>
                </a:lnTo>
                <a:close/>
              </a:path>
            </a:pathLst>
          </a:custGeom>
          <a:solidFill>
            <a:srgbClr val="101A22">
              <a:alpha val="50000"/>
            </a:srgb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52" tIns="29326" rIns="58652" bIns="2932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" dirty="0" err="1">
              <a:solidFill>
                <a:srgbClr val="FFFFFF"/>
              </a:solidFill>
            </a:endParaRPr>
          </a:p>
        </p:txBody>
      </p:sp>
      <p:pic>
        <p:nvPicPr>
          <p:cNvPr id="6" name="Picture 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76" descr="Заказ выписок ЕГРН из Росреестра.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8723313" y="2959100"/>
            <a:ext cx="782637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4">
            <a:extLst/>
          </p:cNvPr>
          <p:cNvSpPr txBox="1">
            <a:spLocks/>
          </p:cNvSpPr>
          <p:nvPr userDrawn="1"/>
        </p:nvSpPr>
        <p:spPr>
          <a:xfrm>
            <a:off x="8707438" y="4121150"/>
            <a:ext cx="2890837" cy="47942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13956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53" kern="1200">
                <a:solidFill>
                  <a:srgbClr val="374140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155" b="1" dirty="0">
                <a:solidFill>
                  <a:srgbClr val="FFFFFF"/>
                </a:solidFill>
              </a:rPr>
              <a:t>Федеральная служба</a:t>
            </a:r>
            <a:br>
              <a:rPr lang="ru-RU" sz="1155" b="1" dirty="0">
                <a:solidFill>
                  <a:srgbClr val="FFFFFF"/>
                </a:solidFill>
              </a:rPr>
            </a:br>
            <a:r>
              <a:rPr lang="ru-RU" sz="1155" b="1" dirty="0">
                <a:solidFill>
                  <a:srgbClr val="FFFFFF"/>
                </a:solidFill>
              </a:rPr>
              <a:t>государственной регистрации, кадастра и картографии</a:t>
            </a:r>
            <a:endParaRPr lang="en-US" sz="673" b="1" dirty="0">
              <a:solidFill>
                <a:srgbClr val="FFFFFF"/>
              </a:solidFill>
            </a:endParaRPr>
          </a:p>
        </p:txBody>
      </p:sp>
      <p:pic>
        <p:nvPicPr>
          <p:cNvPr id="9" name="Picture 25"/>
          <p:cNvPicPr>
            <a:picLocks noChangeAspect="1" noChangeArrowheads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</a:blip>
          <a:srcRect l="29759" t="7906" b="64627"/>
          <a:stretch>
            <a:fillRect/>
          </a:stretch>
        </p:blipFill>
        <p:spPr bwMode="auto">
          <a:xfrm>
            <a:off x="9359900" y="3670300"/>
            <a:ext cx="20351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yout guide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604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4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FF4D5CA3-FE20-447F-8759-AB817285C836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pSp>
        <p:nvGrpSpPr>
          <p:cNvPr id="5" name="A4Grid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9906000" cy="6858000"/>
          </a:xfrm>
        </p:grpSpPr>
        <p:sp>
          <p:nvSpPr>
            <p:cNvPr id="6" name="Slide edges"/>
            <p:cNvSpPr>
              <a:spLocks noChangeAspect="1"/>
            </p:cNvSpPr>
            <p:nvPr/>
          </p:nvSpPr>
          <p:spPr bwMode="auto">
            <a:xfrm>
              <a:off x="0" y="0"/>
              <a:ext cx="99060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7" name="No-fly zone"/>
            <p:cNvSpPr/>
            <p:nvPr userDrawn="1"/>
          </p:nvSpPr>
          <p:spPr>
            <a:xfrm>
              <a:off x="0" y="0"/>
              <a:ext cx="9906000" cy="6858000"/>
            </a:xfrm>
            <a:custGeom>
              <a:avLst/>
              <a:gdLst>
                <a:gd name="connsiteX0" fmla="*/ 629400 w 9906000"/>
                <a:gd name="connsiteY0" fmla="*/ 622800 h 6858000"/>
                <a:gd name="connsiteX1" fmla="*/ 629400 w 9906000"/>
                <a:gd name="connsiteY1" fmla="*/ 6156000 h 6858000"/>
                <a:gd name="connsiteX2" fmla="*/ 9276600 w 9906000"/>
                <a:gd name="connsiteY2" fmla="*/ 6156000 h 6858000"/>
                <a:gd name="connsiteX3" fmla="*/ 9276600 w 9906000"/>
                <a:gd name="connsiteY3" fmla="*/ 622800 h 6858000"/>
                <a:gd name="connsiteX4" fmla="*/ 0 w 9906000"/>
                <a:gd name="connsiteY4" fmla="*/ 0 h 6858000"/>
                <a:gd name="connsiteX5" fmla="*/ 629400 w 9906000"/>
                <a:gd name="connsiteY5" fmla="*/ 0 h 6858000"/>
                <a:gd name="connsiteX6" fmla="*/ 629400 w 9906000"/>
                <a:gd name="connsiteY6" fmla="*/ 0 h 6858000"/>
                <a:gd name="connsiteX7" fmla="*/ 9276600 w 9906000"/>
                <a:gd name="connsiteY7" fmla="*/ 0 h 6858000"/>
                <a:gd name="connsiteX8" fmla="*/ 9906000 w 9906000"/>
                <a:gd name="connsiteY8" fmla="*/ 0 h 6858000"/>
                <a:gd name="connsiteX9" fmla="*/ 9906000 w 9906000"/>
                <a:gd name="connsiteY9" fmla="*/ 622800 h 6858000"/>
                <a:gd name="connsiteX10" fmla="*/ 9906000 w 9906000"/>
                <a:gd name="connsiteY10" fmla="*/ 6156000 h 6858000"/>
                <a:gd name="connsiteX11" fmla="*/ 9906000 w 9906000"/>
                <a:gd name="connsiteY11" fmla="*/ 6858000 h 6858000"/>
                <a:gd name="connsiteX12" fmla="*/ 9276600 w 9906000"/>
                <a:gd name="connsiteY12" fmla="*/ 6858000 h 6858000"/>
                <a:gd name="connsiteX13" fmla="*/ 629400 w 9906000"/>
                <a:gd name="connsiteY13" fmla="*/ 6858000 h 6858000"/>
                <a:gd name="connsiteX14" fmla="*/ 0 w 9906000"/>
                <a:gd name="connsiteY14" fmla="*/ 6858000 h 6858000"/>
                <a:gd name="connsiteX15" fmla="*/ 0 w 9906000"/>
                <a:gd name="connsiteY1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6000" h="6858000">
                  <a:moveTo>
                    <a:pt x="629400" y="622800"/>
                  </a:moveTo>
                  <a:lnTo>
                    <a:pt x="629400" y="6156000"/>
                  </a:lnTo>
                  <a:lnTo>
                    <a:pt x="9276600" y="6156000"/>
                  </a:lnTo>
                  <a:lnTo>
                    <a:pt x="9276600" y="622800"/>
                  </a:lnTo>
                  <a:close/>
                  <a:moveTo>
                    <a:pt x="0" y="0"/>
                  </a:moveTo>
                  <a:lnTo>
                    <a:pt x="629400" y="0"/>
                  </a:lnTo>
                  <a:lnTo>
                    <a:pt x="629400" y="0"/>
                  </a:lnTo>
                  <a:lnTo>
                    <a:pt x="9276600" y="0"/>
                  </a:lnTo>
                  <a:lnTo>
                    <a:pt x="9906000" y="0"/>
                  </a:lnTo>
                  <a:lnTo>
                    <a:pt x="9906000" y="622800"/>
                  </a:lnTo>
                  <a:lnTo>
                    <a:pt x="9906000" y="6156000"/>
                  </a:lnTo>
                  <a:lnTo>
                    <a:pt x="9906000" y="6858000"/>
                  </a:lnTo>
                  <a:lnTo>
                    <a:pt x="9276600" y="6858000"/>
                  </a:lnTo>
                  <a:lnTo>
                    <a:pt x="629400" y="6858000"/>
                  </a:lnTo>
                  <a:lnTo>
                    <a:pt x="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8" name="Footnote measure"/>
            <p:cNvSpPr>
              <a:spLocks noChangeArrowheads="1"/>
            </p:cNvSpPr>
            <p:nvPr/>
          </p:nvSpPr>
          <p:spPr bwMode="auto">
            <a:xfrm>
              <a:off x="629444" y="6156325"/>
              <a:ext cx="8647113" cy="377825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sp>
          <p:nvSpPr>
            <p:cNvPr id="9" name="Whitespace measure"/>
            <p:cNvSpPr>
              <a:spLocks noChangeArrowheads="1"/>
            </p:cNvSpPr>
            <p:nvPr/>
          </p:nvSpPr>
          <p:spPr bwMode="auto">
            <a:xfrm>
              <a:off x="629444" y="1497013"/>
              <a:ext cx="8647113" cy="582612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75" dirty="0">
                <a:latin typeface="+mn-lt"/>
              </a:endParaRPr>
            </a:p>
          </p:txBody>
        </p:sp>
        <p:grpSp>
          <p:nvGrpSpPr>
            <p:cNvPr id="10" name="Gutter space"/>
            <p:cNvGrpSpPr>
              <a:grpSpLocks/>
            </p:cNvGrpSpPr>
            <p:nvPr userDrawn="1"/>
          </p:nvGrpSpPr>
          <p:grpSpPr bwMode="auto">
            <a:xfrm>
              <a:off x="1140950" y="623086"/>
              <a:ext cx="7624100" cy="5532930"/>
              <a:chOff x="1140950" y="623086"/>
              <a:chExt cx="7624100" cy="5532930"/>
            </a:xfrm>
          </p:grpSpPr>
          <p:sp>
            <p:nvSpPr>
              <p:cNvPr id="40" name="Gutter 11"/>
              <p:cNvSpPr>
                <a:spLocks noChangeArrowheads="1"/>
              </p:cNvSpPr>
              <p:nvPr/>
            </p:nvSpPr>
            <p:spPr bwMode="auto">
              <a:xfrm>
                <a:off x="8536186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1" name="Gutter 10"/>
              <p:cNvSpPr>
                <a:spLocks noChangeArrowheads="1"/>
              </p:cNvSpPr>
              <p:nvPr/>
            </p:nvSpPr>
            <p:spPr bwMode="auto">
              <a:xfrm>
                <a:off x="7797106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2" name="Gutter 9"/>
              <p:cNvSpPr>
                <a:spLocks noChangeArrowheads="1"/>
              </p:cNvSpPr>
              <p:nvPr/>
            </p:nvSpPr>
            <p:spPr bwMode="auto">
              <a:xfrm>
                <a:off x="705673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3" name="Gutter 8"/>
              <p:cNvSpPr>
                <a:spLocks noChangeArrowheads="1"/>
              </p:cNvSpPr>
              <p:nvPr/>
            </p:nvSpPr>
            <p:spPr bwMode="auto">
              <a:xfrm>
                <a:off x="6317655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4" name="Gutter 7"/>
              <p:cNvSpPr>
                <a:spLocks noChangeArrowheads="1"/>
              </p:cNvSpPr>
              <p:nvPr/>
            </p:nvSpPr>
            <p:spPr bwMode="auto">
              <a:xfrm>
                <a:off x="5578575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5" name="Gutter 6"/>
              <p:cNvSpPr>
                <a:spLocks noChangeArrowheads="1"/>
              </p:cNvSpPr>
              <p:nvPr/>
            </p:nvSpPr>
            <p:spPr bwMode="auto">
              <a:xfrm>
                <a:off x="4838204" y="622300"/>
                <a:ext cx="22959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6" name="Gutter 5"/>
              <p:cNvSpPr>
                <a:spLocks noChangeArrowheads="1"/>
              </p:cNvSpPr>
              <p:nvPr/>
            </p:nvSpPr>
            <p:spPr bwMode="auto">
              <a:xfrm>
                <a:off x="409912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7" name="Gutter 4"/>
              <p:cNvSpPr>
                <a:spLocks noChangeArrowheads="1"/>
              </p:cNvSpPr>
              <p:nvPr/>
            </p:nvSpPr>
            <p:spPr bwMode="auto">
              <a:xfrm>
                <a:off x="3360043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8" name="Gutter 3"/>
              <p:cNvSpPr>
                <a:spLocks noChangeArrowheads="1"/>
              </p:cNvSpPr>
              <p:nvPr/>
            </p:nvSpPr>
            <p:spPr bwMode="auto">
              <a:xfrm>
                <a:off x="2620963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49" name="Gutter 2"/>
              <p:cNvSpPr>
                <a:spLocks noChangeArrowheads="1"/>
              </p:cNvSpPr>
              <p:nvPr/>
            </p:nvSpPr>
            <p:spPr bwMode="auto">
              <a:xfrm>
                <a:off x="1880592" y="622300"/>
                <a:ext cx="228303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50" name="Gutter 1"/>
              <p:cNvSpPr>
                <a:spLocks noChangeArrowheads="1"/>
              </p:cNvSpPr>
              <p:nvPr/>
            </p:nvSpPr>
            <p:spPr bwMode="auto">
              <a:xfrm>
                <a:off x="1141512" y="622300"/>
                <a:ext cx="228302" cy="5534025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grpSp>
          <p:nvGrpSpPr>
            <p:cNvPr id="11" name="Baselines/Anchors"/>
            <p:cNvGrpSpPr>
              <a:grpSpLocks noChangeAspect="1"/>
            </p:cNvGrpSpPr>
            <p:nvPr userDrawn="1"/>
          </p:nvGrpSpPr>
          <p:grpSpPr bwMode="auto">
            <a:xfrm>
              <a:off x="0" y="623086"/>
              <a:ext cx="9906000" cy="5532931"/>
              <a:chOff x="0" y="623086"/>
              <a:chExt cx="9906000" cy="5532931"/>
            </a:xfrm>
          </p:grpSpPr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1290" y="61563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>
                <a:off x="1290" y="5865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>
                <a:off x="1290" y="55737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3" name="Line 17"/>
              <p:cNvSpPr>
                <a:spLocks noChangeShapeType="1"/>
              </p:cNvSpPr>
              <p:nvPr/>
            </p:nvSpPr>
            <p:spPr bwMode="auto">
              <a:xfrm>
                <a:off x="1290" y="52832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>
                <a:off x="1290" y="499110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1290" y="47005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6" name="Line 14"/>
              <p:cNvSpPr>
                <a:spLocks noChangeShapeType="1"/>
              </p:cNvSpPr>
              <p:nvPr/>
            </p:nvSpPr>
            <p:spPr bwMode="auto">
              <a:xfrm>
                <a:off x="1290" y="440848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>
                <a:off x="1290" y="41179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8" name="Line 12"/>
              <p:cNvSpPr>
                <a:spLocks noChangeShapeType="1"/>
              </p:cNvSpPr>
              <p:nvPr/>
            </p:nvSpPr>
            <p:spPr bwMode="auto">
              <a:xfrm>
                <a:off x="1290" y="382587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29" name="Line 11"/>
              <p:cNvSpPr>
                <a:spLocks noChangeShapeType="1"/>
              </p:cNvSpPr>
              <p:nvPr/>
            </p:nvSpPr>
            <p:spPr bwMode="auto">
              <a:xfrm>
                <a:off x="1290" y="35353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0" name="Line 10"/>
              <p:cNvSpPr>
                <a:spLocks noChangeShapeType="1"/>
              </p:cNvSpPr>
              <p:nvPr/>
            </p:nvSpPr>
            <p:spPr bwMode="auto">
              <a:xfrm>
                <a:off x="1290" y="324326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1" name="Line 9"/>
              <p:cNvSpPr>
                <a:spLocks noChangeShapeType="1"/>
              </p:cNvSpPr>
              <p:nvPr/>
            </p:nvSpPr>
            <p:spPr bwMode="auto">
              <a:xfrm>
                <a:off x="1290" y="29527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2" name="Line 8"/>
              <p:cNvSpPr>
                <a:spLocks noChangeShapeType="1"/>
              </p:cNvSpPr>
              <p:nvPr/>
            </p:nvSpPr>
            <p:spPr bwMode="auto">
              <a:xfrm>
                <a:off x="1290" y="2660650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3" name="Line 7"/>
              <p:cNvSpPr>
                <a:spLocks noChangeShapeType="1"/>
              </p:cNvSpPr>
              <p:nvPr/>
            </p:nvSpPr>
            <p:spPr bwMode="auto">
              <a:xfrm>
                <a:off x="1290" y="23701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4" name="Line 6"/>
              <p:cNvSpPr>
                <a:spLocks noChangeShapeType="1"/>
              </p:cNvSpPr>
              <p:nvPr/>
            </p:nvSpPr>
            <p:spPr bwMode="auto">
              <a:xfrm>
                <a:off x="1290" y="2078038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>
                <a:off x="1290" y="17875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6" name="Line 4"/>
              <p:cNvSpPr>
                <a:spLocks noChangeShapeType="1"/>
              </p:cNvSpPr>
              <p:nvPr/>
            </p:nvSpPr>
            <p:spPr bwMode="auto">
              <a:xfrm>
                <a:off x="1290" y="1495425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7" name="Line 3"/>
              <p:cNvSpPr>
                <a:spLocks noChangeShapeType="1"/>
              </p:cNvSpPr>
              <p:nvPr/>
            </p:nvSpPr>
            <p:spPr bwMode="auto">
              <a:xfrm>
                <a:off x="1290" y="12049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8" name="Line 2"/>
              <p:cNvSpPr>
                <a:spLocks noChangeShapeType="1"/>
              </p:cNvSpPr>
              <p:nvPr/>
            </p:nvSpPr>
            <p:spPr bwMode="auto">
              <a:xfrm>
                <a:off x="1290" y="912813"/>
                <a:ext cx="990471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39" name="Line 1"/>
              <p:cNvSpPr>
                <a:spLocks noChangeShapeType="1"/>
              </p:cNvSpPr>
              <p:nvPr/>
            </p:nvSpPr>
            <p:spPr bwMode="auto">
              <a:xfrm>
                <a:off x="0" y="622300"/>
                <a:ext cx="9906000" cy="0"/>
              </a:xfrm>
              <a:prstGeom prst="line">
                <a:avLst/>
              </a:prstGeom>
              <a:noFill/>
              <a:ln w="6350" cap="flat">
                <a:solidFill>
                  <a:srgbClr val="30C1D7">
                    <a:alpha val="40000"/>
                  </a:srgb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grpSp>
          <p:nvGrpSpPr>
            <p:cNvPr id="12" name="Five column measure"/>
            <p:cNvGrpSpPr>
              <a:grpSpLocks/>
            </p:cNvGrpSpPr>
            <p:nvPr userDrawn="1"/>
          </p:nvGrpSpPr>
          <p:grpSpPr bwMode="auto">
            <a:xfrm>
              <a:off x="629400" y="5977077"/>
              <a:ext cx="8647200" cy="66674"/>
              <a:chOff x="629400" y="5977077"/>
              <a:chExt cx="8647200" cy="66674"/>
            </a:xfrm>
          </p:grpSpPr>
          <p:sp>
            <p:nvSpPr>
              <p:cNvPr id="15" name="Column 5"/>
              <p:cNvSpPr>
                <a:spLocks/>
              </p:cNvSpPr>
              <p:nvPr/>
            </p:nvSpPr>
            <p:spPr bwMode="auto">
              <a:xfrm>
                <a:off x="7746801" y="5976938"/>
                <a:ext cx="152975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6" name="Column 4"/>
              <p:cNvSpPr>
                <a:spLocks/>
              </p:cNvSpPr>
              <p:nvPr/>
            </p:nvSpPr>
            <p:spPr bwMode="auto">
              <a:xfrm>
                <a:off x="5966817" y="5976938"/>
                <a:ext cx="1531045" cy="66675"/>
              </a:xfrm>
              <a:custGeom>
                <a:avLst/>
                <a:gdLst>
                  <a:gd name="T0" fmla="*/ 0 w 1104"/>
                  <a:gd name="T1" fmla="*/ 0 h 42"/>
                  <a:gd name="T2" fmla="*/ 0 w 1104"/>
                  <a:gd name="T3" fmla="*/ 42 h 42"/>
                  <a:gd name="T4" fmla="*/ 1104 w 1104"/>
                  <a:gd name="T5" fmla="*/ 42 h 42"/>
                  <a:gd name="T6" fmla="*/ 1104 w 1104"/>
                  <a:gd name="T7" fmla="*/ 0 h 42"/>
                  <a:gd name="T8" fmla="*/ 0 w 1104"/>
                  <a:gd name="T9" fmla="*/ 0 h 42"/>
                  <a:gd name="T10" fmla="*/ 0 w 110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4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4" y="42"/>
                    </a:lnTo>
                    <a:lnTo>
                      <a:pt x="110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7" name="Column 3"/>
              <p:cNvSpPr>
                <a:spLocks/>
              </p:cNvSpPr>
              <p:nvPr/>
            </p:nvSpPr>
            <p:spPr bwMode="auto">
              <a:xfrm>
                <a:off x="4188123" y="5976938"/>
                <a:ext cx="1529755" cy="66675"/>
              </a:xfrm>
              <a:custGeom>
                <a:avLst/>
                <a:gdLst>
                  <a:gd name="T0" fmla="*/ 0 w 1102"/>
                  <a:gd name="T1" fmla="*/ 0 h 42"/>
                  <a:gd name="T2" fmla="*/ 0 w 1102"/>
                  <a:gd name="T3" fmla="*/ 42 h 42"/>
                  <a:gd name="T4" fmla="*/ 1102 w 1102"/>
                  <a:gd name="T5" fmla="*/ 42 h 42"/>
                  <a:gd name="T6" fmla="*/ 1102 w 1102"/>
                  <a:gd name="T7" fmla="*/ 0 h 42"/>
                  <a:gd name="T8" fmla="*/ 0 w 1102"/>
                  <a:gd name="T9" fmla="*/ 0 h 42"/>
                  <a:gd name="T10" fmla="*/ 0 w 1102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2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2" y="42"/>
                    </a:lnTo>
                    <a:lnTo>
                      <a:pt x="110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8" name="Column 2"/>
              <p:cNvSpPr>
                <a:spLocks/>
              </p:cNvSpPr>
              <p:nvPr/>
            </p:nvSpPr>
            <p:spPr bwMode="auto">
              <a:xfrm>
                <a:off x="2408139" y="5976938"/>
                <a:ext cx="1531044" cy="66675"/>
              </a:xfrm>
              <a:custGeom>
                <a:avLst/>
                <a:gdLst>
                  <a:gd name="T0" fmla="*/ 0 w 1103"/>
                  <a:gd name="T1" fmla="*/ 0 h 42"/>
                  <a:gd name="T2" fmla="*/ 1103 w 1103"/>
                  <a:gd name="T3" fmla="*/ 0 h 42"/>
                  <a:gd name="T4" fmla="*/ 1103 w 1103"/>
                  <a:gd name="T5" fmla="*/ 42 h 42"/>
                  <a:gd name="T6" fmla="*/ 0 w 1103"/>
                  <a:gd name="T7" fmla="*/ 42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1103" y="0"/>
                    </a:lnTo>
                    <a:lnTo>
                      <a:pt x="1103" y="42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  <p:sp>
            <p:nvSpPr>
              <p:cNvPr id="19" name="Column 1"/>
              <p:cNvSpPr>
                <a:spLocks/>
              </p:cNvSpPr>
              <p:nvPr/>
            </p:nvSpPr>
            <p:spPr bwMode="auto">
              <a:xfrm>
                <a:off x="629444" y="5976938"/>
                <a:ext cx="1529755" cy="66675"/>
              </a:xfrm>
              <a:custGeom>
                <a:avLst/>
                <a:gdLst>
                  <a:gd name="T0" fmla="*/ 0 w 1103"/>
                  <a:gd name="T1" fmla="*/ 0 h 42"/>
                  <a:gd name="T2" fmla="*/ 0 w 1103"/>
                  <a:gd name="T3" fmla="*/ 42 h 42"/>
                  <a:gd name="T4" fmla="*/ 1103 w 1103"/>
                  <a:gd name="T5" fmla="*/ 42 h 42"/>
                  <a:gd name="T6" fmla="*/ 1103 w 1103"/>
                  <a:gd name="T7" fmla="*/ 0 h 42"/>
                  <a:gd name="T8" fmla="*/ 0 w 1103"/>
                  <a:gd name="T9" fmla="*/ 0 h 42"/>
                  <a:gd name="T10" fmla="*/ 0 w 1103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3" h="42">
                    <a:moveTo>
                      <a:pt x="0" y="0"/>
                    </a:moveTo>
                    <a:lnTo>
                      <a:pt x="0" y="42"/>
                    </a:lnTo>
                    <a:lnTo>
                      <a:pt x="1103" y="42"/>
                    </a:lnTo>
                    <a:lnTo>
                      <a:pt x="110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alpha val="1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75" dirty="0">
                  <a:latin typeface="+mn-lt"/>
                </a:endParaRPr>
              </a:p>
            </p:txBody>
          </p:sp>
        </p:grpSp>
        <p:sp>
          <p:nvSpPr>
            <p:cNvPr id="13" name="Live space"/>
            <p:cNvSpPr>
              <a:spLocks/>
            </p:cNvSpPr>
            <p:nvPr userDrawn="1"/>
          </p:nvSpPr>
          <p:spPr>
            <a:xfrm>
              <a:off x="629444" y="2079625"/>
              <a:ext cx="8647113" cy="4078288"/>
            </a:xfrm>
            <a:prstGeom prst="rect">
              <a:avLst/>
            </a:pr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979"/>
                </a:spcAft>
                <a:defRPr/>
              </a:pPr>
              <a:endParaRPr lang="en-US" sz="1175" dirty="0">
                <a:solidFill>
                  <a:schemeClr val="tx1"/>
                </a:solidFill>
              </a:endParaRPr>
            </a:p>
          </p:txBody>
        </p:sp>
        <p:sp>
          <p:nvSpPr>
            <p:cNvPr id="14" name="Footnote example"/>
            <p:cNvSpPr txBox="1">
              <a:spLocks noChangeAspect="1"/>
            </p:cNvSpPr>
            <p:nvPr userDrawn="1"/>
          </p:nvSpPr>
          <p:spPr>
            <a:xfrm>
              <a:off x="629444" y="6153150"/>
              <a:ext cx="7283748" cy="407988"/>
            </a:xfrm>
            <a:prstGeom prst="rect">
              <a:avLst/>
            </a:prstGeom>
            <a:noFill/>
          </p:spPr>
          <p:txBody>
            <a:bodyPr lIns="0" tIns="0" rIns="0" bIns="0" anchor="b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rgbClr val="A6A6A6"/>
                  </a:solidFill>
                  <a:latin typeface="+mn-lt"/>
                </a:rPr>
                <a:t>1. xxxx  2. xxxx  3. List footnotes in numerical order. Footnote numbers are not bracketed. Use 10pt font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rgbClr val="A6A6A6"/>
                  </a:solidFill>
                  <a:latin typeface="+mn-lt"/>
                </a:rPr>
                <a:t>Note: Do not put a period at the end of the note or the source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79" dirty="0">
                  <a:solidFill>
                    <a:srgbClr val="A6A6A6"/>
                  </a:solidFill>
                  <a:latin typeface="+mn-lt"/>
                </a:rPr>
                <a:t>Source: Include a source for every chart that you use. Separate sources with a semicolon; </a:t>
              </a:r>
            </a:p>
          </p:txBody>
        </p:sp>
      </p:grpSp>
      <p:sp>
        <p:nvSpPr>
          <p:cNvPr id="51" name="Date Placeholder 1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7571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18E44BF-D3BE-489C-A8BE-22FEFA982129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7572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" hidden="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9" name="Picture 2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6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7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8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9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0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1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2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3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4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5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6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7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8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9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0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41" descr="http://D4AD938DC65031E21AF9EE0463C292AD.dms.sberbank.ru/D4AD938DC65031E21AF9EE0463C292AD-45FDCC9C7560CF35DA88EEE9435DF9FE-059EB227FE4DBB45BC02484443552864/1.png"/>
          <p:cNvPicPr>
            <a:picLocks/>
          </p:cNvPicPr>
          <p:nvPr userDrawn="1"/>
        </p:nvPicPr>
        <p:blipFill>
          <a:blip r:link="rId11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75385" y="622800"/>
            <a:ext cx="10642708" cy="271200"/>
          </a:xfr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8" name="Date Placeholder 56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8595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8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A919AAA-A651-4F6E-B91C-02014B66C7B9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8596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5385" y="622801"/>
            <a:ext cx="10642708" cy="276999"/>
          </a:xfrm>
        </p:spPr>
        <p:txBody>
          <a:bodyPr/>
          <a:lstStyle>
            <a:lvl1pPr>
              <a:defRPr sz="1958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quarter" idx="10"/>
          </p:nvPr>
        </p:nvSpPr>
        <p:spPr>
          <a:xfrm>
            <a:off x="774647" y="2085628"/>
            <a:ext cx="10643445" cy="405759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79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79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79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371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37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9619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6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66D9DD38-0C1F-41C5-99A2-AAE0AFF9FD4E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962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" hidden="1">
            <a:extLst/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1" name="PanelGray"/>
          <p:cNvSpPr/>
          <p:nvPr userDrawn="1"/>
        </p:nvSpPr>
        <p:spPr bwMode="white">
          <a:xfrm>
            <a:off x="0" y="-1588"/>
            <a:ext cx="4737100" cy="6859588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519" tIns="44760" rIns="89519" bIns="44760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979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775385" y="2158989"/>
            <a:ext cx="3640123" cy="5416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66">
                <a:solidFill>
                  <a:srgbClr val="374140"/>
                </a:solidFill>
                <a:latin typeface="+mn-lt"/>
                <a:sym typeface="Trebuchet MS" panose="020B0603020202020204" pitchFamily="34" charset="0"/>
              </a:defRPr>
            </a:lvl1pPr>
            <a:lvl2pPr marL="447584" indent="0" algn="ctr">
              <a:buNone/>
              <a:defRPr sz="1958"/>
            </a:lvl2pPr>
            <a:lvl3pPr marL="895169" indent="0" algn="ctr">
              <a:buNone/>
              <a:defRPr sz="1762"/>
            </a:lvl3pPr>
            <a:lvl4pPr marL="1342754" indent="0" algn="ctr">
              <a:buNone/>
              <a:defRPr sz="1566"/>
            </a:lvl4pPr>
            <a:lvl5pPr marL="1790338" indent="0" algn="ctr">
              <a:buNone/>
              <a:defRPr sz="1566"/>
            </a:lvl5pPr>
            <a:lvl6pPr marL="2237923" indent="0" algn="ctr">
              <a:buNone/>
              <a:defRPr sz="1566"/>
            </a:lvl6pPr>
            <a:lvl7pPr marL="2685507" indent="0" algn="ctr">
              <a:buNone/>
              <a:defRPr sz="1566"/>
            </a:lvl7pPr>
            <a:lvl8pPr marL="3133092" indent="0" algn="ctr">
              <a:buNone/>
              <a:defRPr sz="1566"/>
            </a:lvl8pPr>
            <a:lvl9pPr marL="3580676" indent="0" algn="ctr">
              <a:buNone/>
              <a:defRPr sz="156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775385" y="1227050"/>
            <a:ext cx="3640123" cy="664797"/>
          </a:xfrm>
        </p:spPr>
        <p:txBody>
          <a:bodyPr>
            <a:noAutofit/>
          </a:bodyPr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4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3013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DB017B68-0EB3-4DC0-9565-036BAEE46BA7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6" name="Square"/>
          <p:cNvSpPr>
            <a:spLocks noChangeAspect="1"/>
          </p:cNvSpPr>
          <p:nvPr userDrawn="1"/>
        </p:nvSpPr>
        <p:spPr bwMode="white">
          <a:xfrm>
            <a:off x="1090613" y="1457325"/>
            <a:ext cx="1127125" cy="9191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 bwMode="blackWhite">
          <a:xfrm>
            <a:off x="1089969" y="2668041"/>
            <a:ext cx="10013539" cy="3201026"/>
          </a:xfrm>
          <a:prstGeom prst="rect">
            <a:avLst/>
          </a:prstGeom>
          <a:ln w="9525">
            <a:noFill/>
          </a:ln>
          <a:extLst/>
        </p:spPr>
        <p:txBody>
          <a:bodyPr lIns="274320" tIns="274320" rIns="274320" bIns="137160" anchor="b">
            <a:noAutofit/>
          </a:bodyPr>
          <a:lstStyle>
            <a:lvl1pPr marL="0" algn="l" defTabSz="895169" rtl="0" eaLnBrk="1" fontAlgn="auto" latinLnBrk="0" hangingPunct="1">
              <a:lnSpc>
                <a:spcPts val="5874"/>
              </a:lnSpc>
              <a:spcBef>
                <a:spcPts val="0"/>
              </a:spcBef>
              <a:spcAft>
                <a:spcPts val="0"/>
              </a:spcAft>
              <a:defRPr lang="en-US" sz="4308" kern="1200" baseline="0" dirty="0">
                <a:solidFill>
                  <a:srgbClr val="0077BE"/>
                </a:solidFill>
                <a:latin typeface="+mj-lt"/>
                <a:ea typeface="+mn-ea"/>
                <a:cs typeface="Arial" panose="020B0604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Date Placeholder 8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ection header line">
    <p:bg bwMode="blackWhite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3116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33CC972B-58BD-420C-9C3E-34C060D7DAB3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6" name="Line"/>
          <p:cNvCxnSpPr/>
          <p:nvPr userDrawn="1"/>
        </p:nvCxnSpPr>
        <p:spPr bwMode="white">
          <a:xfrm>
            <a:off x="774700" y="3683000"/>
            <a:ext cx="11418888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 bwMode="blackWhite">
          <a:xfrm>
            <a:off x="775385" y="3826800"/>
            <a:ext cx="10642708" cy="2041200"/>
          </a:xfrm>
        </p:spPr>
        <p:txBody>
          <a:bodyPr>
            <a:noAutofit/>
          </a:bodyPr>
          <a:lstStyle>
            <a:lvl1pPr>
              <a:defRPr sz="4308">
                <a:solidFill>
                  <a:srgbClr val="0077BE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8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3218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4117975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Gray"/>
          <p:cNvSpPr/>
          <p:nvPr userDrawn="1"/>
        </p:nvSpPr>
        <p:spPr bwMode="white">
          <a:xfrm>
            <a:off x="0" y="0"/>
            <a:ext cx="413226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5696F11B-B086-4AEF-9D0F-5E32C3A5F232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/>
          </p:nvPr>
        </p:nvSpPr>
        <p:spPr>
          <a:xfrm>
            <a:off x="775385" y="2681103"/>
            <a:ext cx="3043939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349"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3321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pic>
        <p:nvPicPr>
          <p:cNvPr id="5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7145338" y="0"/>
            <a:ext cx="514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anelWhite"/>
          <p:cNvSpPr/>
          <p:nvPr userDrawn="1"/>
        </p:nvSpPr>
        <p:spPr bwMode="white">
          <a:xfrm>
            <a:off x="0" y="0"/>
            <a:ext cx="71532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7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432D84B1-D9A1-446A-A30C-75748D921A30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6084150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gradFill rotWithShape="1">
          <a:gsLst>
            <a:gs pos="0">
              <a:srgbClr val="0077BE"/>
            </a:gs>
            <a:gs pos="100000">
              <a:srgbClr val="67BD4A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3423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 hidden="1">
            <a:extLst/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49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5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9C1D93C4-C90D-49EB-964A-9AF68E12DF71}" type="slidenum">
              <a:rPr lang="en-US" sz="979">
                <a:solidFill>
                  <a:schemeClr val="bg1"/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pic>
        <p:nvPicPr>
          <p:cNvPr id="6" name="Shadow"/>
          <p:cNvPicPr>
            <a:picLocks noChangeAspect="1"/>
          </p:cNvPicPr>
          <p:nvPr userDrawn="1"/>
        </p:nvPicPr>
        <p:blipFill>
          <a:blip r:embed="rId7"/>
          <a:srcRect l="29398" t="27" r="101" b="8742"/>
          <a:stretch>
            <a:fillRect/>
          </a:stretch>
        </p:blipFill>
        <p:spPr bwMode="ltGray">
          <a:xfrm>
            <a:off x="8961438" y="0"/>
            <a:ext cx="5127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anelWhite"/>
          <p:cNvSpPr/>
          <p:nvPr userDrawn="1"/>
        </p:nvSpPr>
        <p:spPr bwMode="white">
          <a:xfrm>
            <a:off x="0" y="0"/>
            <a:ext cx="896778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75" dirty="0">
              <a:solidFill>
                <a:schemeClr val="bg1"/>
              </a:solidFill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385" y="622800"/>
            <a:ext cx="7909689" cy="271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74140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 userDrawn="1">
            <p:ph type="dt" sz="half" idx="10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69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ags" Target="../tags/tag2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9.xml"/><Relationship Id="rId21" Type="http://schemas.openxmlformats.org/officeDocument/2006/relationships/slideLayout" Target="../slideLayouts/slideLayout84.xml"/><Relationship Id="rId42" Type="http://schemas.openxmlformats.org/officeDocument/2006/relationships/slideLayout" Target="../slideLayouts/slideLayout105.xml"/><Relationship Id="rId47" Type="http://schemas.openxmlformats.org/officeDocument/2006/relationships/slideLayout" Target="../slideLayouts/slideLayout110.xml"/><Relationship Id="rId63" Type="http://schemas.openxmlformats.org/officeDocument/2006/relationships/slideLayout" Target="../slideLayouts/slideLayout126.xml"/><Relationship Id="rId68" Type="http://schemas.openxmlformats.org/officeDocument/2006/relationships/slideLayout" Target="../slideLayouts/slideLayout131.xml"/><Relationship Id="rId1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32" Type="http://schemas.openxmlformats.org/officeDocument/2006/relationships/slideLayout" Target="../slideLayouts/slideLayout95.xml"/><Relationship Id="rId37" Type="http://schemas.openxmlformats.org/officeDocument/2006/relationships/slideLayout" Target="../slideLayouts/slideLayout100.xml"/><Relationship Id="rId40" Type="http://schemas.openxmlformats.org/officeDocument/2006/relationships/slideLayout" Target="../slideLayouts/slideLayout103.xml"/><Relationship Id="rId45" Type="http://schemas.openxmlformats.org/officeDocument/2006/relationships/slideLayout" Target="../slideLayouts/slideLayout108.xml"/><Relationship Id="rId53" Type="http://schemas.openxmlformats.org/officeDocument/2006/relationships/slideLayout" Target="../slideLayouts/slideLayout116.xml"/><Relationship Id="rId58" Type="http://schemas.openxmlformats.org/officeDocument/2006/relationships/slideLayout" Target="../slideLayouts/slideLayout121.xml"/><Relationship Id="rId66" Type="http://schemas.openxmlformats.org/officeDocument/2006/relationships/slideLayout" Target="../slideLayouts/slideLayout129.xml"/><Relationship Id="rId74" Type="http://schemas.openxmlformats.org/officeDocument/2006/relationships/vmlDrawing" Target="../drawings/vmlDrawing43.vml"/><Relationship Id="rId5" Type="http://schemas.openxmlformats.org/officeDocument/2006/relationships/slideLayout" Target="../slideLayouts/slideLayout68.xml"/><Relationship Id="rId61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slideLayout" Target="../slideLayouts/slideLayout90.xml"/><Relationship Id="rId30" Type="http://schemas.openxmlformats.org/officeDocument/2006/relationships/slideLayout" Target="../slideLayouts/slideLayout93.xml"/><Relationship Id="rId35" Type="http://schemas.openxmlformats.org/officeDocument/2006/relationships/slideLayout" Target="../slideLayouts/slideLayout98.xml"/><Relationship Id="rId43" Type="http://schemas.openxmlformats.org/officeDocument/2006/relationships/slideLayout" Target="../slideLayouts/slideLayout106.xml"/><Relationship Id="rId48" Type="http://schemas.openxmlformats.org/officeDocument/2006/relationships/slideLayout" Target="../slideLayouts/slideLayout111.xml"/><Relationship Id="rId56" Type="http://schemas.openxmlformats.org/officeDocument/2006/relationships/slideLayout" Target="../slideLayouts/slideLayout119.xml"/><Relationship Id="rId64" Type="http://schemas.openxmlformats.org/officeDocument/2006/relationships/slideLayout" Target="../slideLayouts/slideLayout127.xml"/><Relationship Id="rId69" Type="http://schemas.openxmlformats.org/officeDocument/2006/relationships/slideLayout" Target="../slideLayouts/slideLayout132.xml"/><Relationship Id="rId77" Type="http://schemas.openxmlformats.org/officeDocument/2006/relationships/oleObject" Target="../embeddings/oleObject54.bin"/><Relationship Id="rId8" Type="http://schemas.openxmlformats.org/officeDocument/2006/relationships/slideLayout" Target="../slideLayouts/slideLayout71.xml"/><Relationship Id="rId51" Type="http://schemas.openxmlformats.org/officeDocument/2006/relationships/slideLayout" Target="../slideLayouts/slideLayout114.xml"/><Relationship Id="rId72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33" Type="http://schemas.openxmlformats.org/officeDocument/2006/relationships/slideLayout" Target="../slideLayouts/slideLayout96.xml"/><Relationship Id="rId38" Type="http://schemas.openxmlformats.org/officeDocument/2006/relationships/slideLayout" Target="../slideLayouts/slideLayout101.xml"/><Relationship Id="rId46" Type="http://schemas.openxmlformats.org/officeDocument/2006/relationships/slideLayout" Target="../slideLayouts/slideLayout109.xml"/><Relationship Id="rId59" Type="http://schemas.openxmlformats.org/officeDocument/2006/relationships/slideLayout" Target="../slideLayouts/slideLayout122.xml"/><Relationship Id="rId67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83.xml"/><Relationship Id="rId41" Type="http://schemas.openxmlformats.org/officeDocument/2006/relationships/slideLayout" Target="../slideLayouts/slideLayout104.xml"/><Relationship Id="rId54" Type="http://schemas.openxmlformats.org/officeDocument/2006/relationships/slideLayout" Target="../slideLayouts/slideLayout117.xml"/><Relationship Id="rId62" Type="http://schemas.openxmlformats.org/officeDocument/2006/relationships/slideLayout" Target="../slideLayouts/slideLayout125.xml"/><Relationship Id="rId70" Type="http://schemas.openxmlformats.org/officeDocument/2006/relationships/slideLayout" Target="../slideLayouts/slideLayout133.xml"/><Relationship Id="rId75" Type="http://schemas.openxmlformats.org/officeDocument/2006/relationships/tags" Target="../tags/tag111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slideLayout" Target="../slideLayouts/slideLayout91.xml"/><Relationship Id="rId36" Type="http://schemas.openxmlformats.org/officeDocument/2006/relationships/slideLayout" Target="../slideLayouts/slideLayout99.xml"/><Relationship Id="rId49" Type="http://schemas.openxmlformats.org/officeDocument/2006/relationships/slideLayout" Target="../slideLayouts/slideLayout112.xml"/><Relationship Id="rId57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73.xml"/><Relationship Id="rId31" Type="http://schemas.openxmlformats.org/officeDocument/2006/relationships/slideLayout" Target="../slideLayouts/slideLayout94.xml"/><Relationship Id="rId44" Type="http://schemas.openxmlformats.org/officeDocument/2006/relationships/slideLayout" Target="../slideLayouts/slideLayout107.xml"/><Relationship Id="rId52" Type="http://schemas.openxmlformats.org/officeDocument/2006/relationships/slideLayout" Target="../slideLayouts/slideLayout115.xml"/><Relationship Id="rId60" Type="http://schemas.openxmlformats.org/officeDocument/2006/relationships/slideLayout" Target="../slideLayouts/slideLayout123.xml"/><Relationship Id="rId65" Type="http://schemas.openxmlformats.org/officeDocument/2006/relationships/slideLayout" Target="../slideLayouts/slideLayout128.xml"/><Relationship Id="rId73" Type="http://schemas.openxmlformats.org/officeDocument/2006/relationships/theme" Target="../theme/theme2.xml"/><Relationship Id="rId78" Type="http://schemas.openxmlformats.org/officeDocument/2006/relationships/image" Target="../media/image1.emf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39" Type="http://schemas.openxmlformats.org/officeDocument/2006/relationships/slideLayout" Target="../slideLayouts/slideLayout102.xml"/><Relationship Id="rId34" Type="http://schemas.openxmlformats.org/officeDocument/2006/relationships/slideLayout" Target="../slideLayouts/slideLayout97.xml"/><Relationship Id="rId50" Type="http://schemas.openxmlformats.org/officeDocument/2006/relationships/slideLayout" Target="../slideLayouts/slideLayout113.xml"/><Relationship Id="rId55" Type="http://schemas.openxmlformats.org/officeDocument/2006/relationships/slideLayout" Target="../slideLayouts/slideLayout118.xml"/><Relationship Id="rId76" Type="http://schemas.openxmlformats.org/officeDocument/2006/relationships/tags" Target="../tags/tag112.xml"/><Relationship Id="rId7" Type="http://schemas.openxmlformats.org/officeDocument/2006/relationships/slideLayout" Target="../slideLayouts/slideLayout70.xml"/><Relationship Id="rId71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65.xml"/><Relationship Id="rId29" Type="http://schemas.openxmlformats.org/officeDocument/2006/relationships/slideLayout" Target="../slideLayouts/slideLayout92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61.xml"/><Relationship Id="rId21" Type="http://schemas.openxmlformats.org/officeDocument/2006/relationships/slideLayout" Target="../slideLayouts/slideLayout156.xml"/><Relationship Id="rId42" Type="http://schemas.openxmlformats.org/officeDocument/2006/relationships/slideLayout" Target="../slideLayouts/slideLayout177.xml"/><Relationship Id="rId47" Type="http://schemas.openxmlformats.org/officeDocument/2006/relationships/slideLayout" Target="../slideLayouts/slideLayout182.xml"/><Relationship Id="rId63" Type="http://schemas.openxmlformats.org/officeDocument/2006/relationships/slideLayout" Target="../slideLayouts/slideLayout198.xml"/><Relationship Id="rId68" Type="http://schemas.openxmlformats.org/officeDocument/2006/relationships/slideLayout" Target="../slideLayouts/slideLayout203.xml"/><Relationship Id="rId1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46.xml"/><Relationship Id="rId24" Type="http://schemas.openxmlformats.org/officeDocument/2006/relationships/slideLayout" Target="../slideLayouts/slideLayout159.xml"/><Relationship Id="rId32" Type="http://schemas.openxmlformats.org/officeDocument/2006/relationships/slideLayout" Target="../slideLayouts/slideLayout167.xml"/><Relationship Id="rId37" Type="http://schemas.openxmlformats.org/officeDocument/2006/relationships/slideLayout" Target="../slideLayouts/slideLayout172.xml"/><Relationship Id="rId40" Type="http://schemas.openxmlformats.org/officeDocument/2006/relationships/slideLayout" Target="../slideLayouts/slideLayout175.xml"/><Relationship Id="rId45" Type="http://schemas.openxmlformats.org/officeDocument/2006/relationships/slideLayout" Target="../slideLayouts/slideLayout180.xml"/><Relationship Id="rId53" Type="http://schemas.openxmlformats.org/officeDocument/2006/relationships/slideLayout" Target="../slideLayouts/slideLayout188.xml"/><Relationship Id="rId58" Type="http://schemas.openxmlformats.org/officeDocument/2006/relationships/slideLayout" Target="../slideLayouts/slideLayout193.xml"/><Relationship Id="rId66" Type="http://schemas.openxmlformats.org/officeDocument/2006/relationships/slideLayout" Target="../slideLayouts/slideLayout201.xml"/><Relationship Id="rId74" Type="http://schemas.openxmlformats.org/officeDocument/2006/relationships/vmlDrawing" Target="../drawings/vmlDrawing93.vml"/><Relationship Id="rId5" Type="http://schemas.openxmlformats.org/officeDocument/2006/relationships/slideLayout" Target="../slideLayouts/slideLayout140.xml"/><Relationship Id="rId61" Type="http://schemas.openxmlformats.org/officeDocument/2006/relationships/slideLayout" Target="../slideLayouts/slideLayout196.xml"/><Relationship Id="rId19" Type="http://schemas.openxmlformats.org/officeDocument/2006/relationships/slideLayout" Target="../slideLayouts/slideLayout154.xml"/><Relationship Id="rId14" Type="http://schemas.openxmlformats.org/officeDocument/2006/relationships/slideLayout" Target="../slideLayouts/slideLayout149.xml"/><Relationship Id="rId22" Type="http://schemas.openxmlformats.org/officeDocument/2006/relationships/slideLayout" Target="../slideLayouts/slideLayout157.xml"/><Relationship Id="rId27" Type="http://schemas.openxmlformats.org/officeDocument/2006/relationships/slideLayout" Target="../slideLayouts/slideLayout162.xml"/><Relationship Id="rId30" Type="http://schemas.openxmlformats.org/officeDocument/2006/relationships/slideLayout" Target="../slideLayouts/slideLayout165.xml"/><Relationship Id="rId35" Type="http://schemas.openxmlformats.org/officeDocument/2006/relationships/slideLayout" Target="../slideLayouts/slideLayout170.xml"/><Relationship Id="rId43" Type="http://schemas.openxmlformats.org/officeDocument/2006/relationships/slideLayout" Target="../slideLayouts/slideLayout178.xml"/><Relationship Id="rId48" Type="http://schemas.openxmlformats.org/officeDocument/2006/relationships/slideLayout" Target="../slideLayouts/slideLayout183.xml"/><Relationship Id="rId56" Type="http://schemas.openxmlformats.org/officeDocument/2006/relationships/slideLayout" Target="../slideLayouts/slideLayout191.xml"/><Relationship Id="rId64" Type="http://schemas.openxmlformats.org/officeDocument/2006/relationships/slideLayout" Target="../slideLayouts/slideLayout199.xml"/><Relationship Id="rId69" Type="http://schemas.openxmlformats.org/officeDocument/2006/relationships/slideLayout" Target="../slideLayouts/slideLayout204.xml"/><Relationship Id="rId77" Type="http://schemas.openxmlformats.org/officeDocument/2006/relationships/oleObject" Target="../embeddings/oleObject116.bin"/><Relationship Id="rId8" Type="http://schemas.openxmlformats.org/officeDocument/2006/relationships/slideLayout" Target="../slideLayouts/slideLayout143.xml"/><Relationship Id="rId51" Type="http://schemas.openxmlformats.org/officeDocument/2006/relationships/slideLayout" Target="../slideLayouts/slideLayout186.xml"/><Relationship Id="rId72" Type="http://schemas.openxmlformats.org/officeDocument/2006/relationships/slideLayout" Target="../slideLayouts/slideLayout207.xml"/><Relationship Id="rId3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7.xml"/><Relationship Id="rId17" Type="http://schemas.openxmlformats.org/officeDocument/2006/relationships/slideLayout" Target="../slideLayouts/slideLayout152.xml"/><Relationship Id="rId25" Type="http://schemas.openxmlformats.org/officeDocument/2006/relationships/slideLayout" Target="../slideLayouts/slideLayout160.xml"/><Relationship Id="rId33" Type="http://schemas.openxmlformats.org/officeDocument/2006/relationships/slideLayout" Target="../slideLayouts/slideLayout168.xml"/><Relationship Id="rId38" Type="http://schemas.openxmlformats.org/officeDocument/2006/relationships/slideLayout" Target="../slideLayouts/slideLayout173.xml"/><Relationship Id="rId46" Type="http://schemas.openxmlformats.org/officeDocument/2006/relationships/slideLayout" Target="../slideLayouts/slideLayout181.xml"/><Relationship Id="rId59" Type="http://schemas.openxmlformats.org/officeDocument/2006/relationships/slideLayout" Target="../slideLayouts/slideLayout194.xml"/><Relationship Id="rId67" Type="http://schemas.openxmlformats.org/officeDocument/2006/relationships/slideLayout" Target="../slideLayouts/slideLayout202.xml"/><Relationship Id="rId20" Type="http://schemas.openxmlformats.org/officeDocument/2006/relationships/slideLayout" Target="../slideLayouts/slideLayout155.xml"/><Relationship Id="rId41" Type="http://schemas.openxmlformats.org/officeDocument/2006/relationships/slideLayout" Target="../slideLayouts/slideLayout176.xml"/><Relationship Id="rId54" Type="http://schemas.openxmlformats.org/officeDocument/2006/relationships/slideLayout" Target="../slideLayouts/slideLayout189.xml"/><Relationship Id="rId62" Type="http://schemas.openxmlformats.org/officeDocument/2006/relationships/slideLayout" Target="../slideLayouts/slideLayout197.xml"/><Relationship Id="rId70" Type="http://schemas.openxmlformats.org/officeDocument/2006/relationships/slideLayout" Target="../slideLayouts/slideLayout205.xml"/><Relationship Id="rId75" Type="http://schemas.openxmlformats.org/officeDocument/2006/relationships/tags" Target="../tags/tag238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5" Type="http://schemas.openxmlformats.org/officeDocument/2006/relationships/slideLayout" Target="../slideLayouts/slideLayout150.xml"/><Relationship Id="rId23" Type="http://schemas.openxmlformats.org/officeDocument/2006/relationships/slideLayout" Target="../slideLayouts/slideLayout158.xml"/><Relationship Id="rId28" Type="http://schemas.openxmlformats.org/officeDocument/2006/relationships/slideLayout" Target="../slideLayouts/slideLayout163.xml"/><Relationship Id="rId36" Type="http://schemas.openxmlformats.org/officeDocument/2006/relationships/slideLayout" Target="../slideLayouts/slideLayout171.xml"/><Relationship Id="rId49" Type="http://schemas.openxmlformats.org/officeDocument/2006/relationships/slideLayout" Target="../slideLayouts/slideLayout184.xml"/><Relationship Id="rId57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45.xml"/><Relationship Id="rId31" Type="http://schemas.openxmlformats.org/officeDocument/2006/relationships/slideLayout" Target="../slideLayouts/slideLayout166.xml"/><Relationship Id="rId44" Type="http://schemas.openxmlformats.org/officeDocument/2006/relationships/slideLayout" Target="../slideLayouts/slideLayout179.xml"/><Relationship Id="rId52" Type="http://schemas.openxmlformats.org/officeDocument/2006/relationships/slideLayout" Target="../slideLayouts/slideLayout187.xml"/><Relationship Id="rId60" Type="http://schemas.openxmlformats.org/officeDocument/2006/relationships/slideLayout" Target="../slideLayouts/slideLayout195.xml"/><Relationship Id="rId65" Type="http://schemas.openxmlformats.org/officeDocument/2006/relationships/slideLayout" Target="../slideLayouts/slideLayout200.xml"/><Relationship Id="rId73" Type="http://schemas.openxmlformats.org/officeDocument/2006/relationships/theme" Target="../theme/theme3.xml"/><Relationship Id="rId78" Type="http://schemas.openxmlformats.org/officeDocument/2006/relationships/image" Target="../media/image1.emf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3" Type="http://schemas.openxmlformats.org/officeDocument/2006/relationships/slideLayout" Target="../slideLayouts/slideLayout148.xml"/><Relationship Id="rId18" Type="http://schemas.openxmlformats.org/officeDocument/2006/relationships/slideLayout" Target="../slideLayouts/slideLayout153.xml"/><Relationship Id="rId39" Type="http://schemas.openxmlformats.org/officeDocument/2006/relationships/slideLayout" Target="../slideLayouts/slideLayout174.xml"/><Relationship Id="rId34" Type="http://schemas.openxmlformats.org/officeDocument/2006/relationships/slideLayout" Target="../slideLayouts/slideLayout169.xml"/><Relationship Id="rId50" Type="http://schemas.openxmlformats.org/officeDocument/2006/relationships/slideLayout" Target="../slideLayouts/slideLayout185.xml"/><Relationship Id="rId55" Type="http://schemas.openxmlformats.org/officeDocument/2006/relationships/slideLayout" Target="../slideLayouts/slideLayout190.xml"/><Relationship Id="rId76" Type="http://schemas.openxmlformats.org/officeDocument/2006/relationships/tags" Target="../tags/tag239.xml"/><Relationship Id="rId7" Type="http://schemas.openxmlformats.org/officeDocument/2006/relationships/slideLayout" Target="../slideLayouts/slideLayout142.xml"/><Relationship Id="rId71" Type="http://schemas.openxmlformats.org/officeDocument/2006/relationships/slideLayout" Target="../slideLayouts/slideLayout206.xml"/><Relationship Id="rId2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6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214.xml"/><Relationship Id="rId12" Type="http://schemas.openxmlformats.org/officeDocument/2006/relationships/slideLayout" Target="../slideLayouts/slideLayout219.xml"/><Relationship Id="rId2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208.xml"/><Relationship Id="rId6" Type="http://schemas.openxmlformats.org/officeDocument/2006/relationships/slideLayout" Target="../slideLayouts/slideLayout213.xml"/><Relationship Id="rId11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212.xml"/><Relationship Id="rId10" Type="http://schemas.openxmlformats.org/officeDocument/2006/relationships/slideLayout" Target="../slideLayouts/slideLayout217.xml"/><Relationship Id="rId4" Type="http://schemas.openxmlformats.org/officeDocument/2006/relationships/slideLayout" Target="../slideLayouts/slideLayout211.xml"/><Relationship Id="rId9" Type="http://schemas.openxmlformats.org/officeDocument/2006/relationships/slideLayout" Target="../slideLayouts/slideLayout216.xml"/></Relationships>
</file>

<file path=ppt/slideMasters/_rels/slideMaster5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45.xml"/><Relationship Id="rId21" Type="http://schemas.openxmlformats.org/officeDocument/2006/relationships/slideLayout" Target="../slideLayouts/slideLayout240.xml"/><Relationship Id="rId42" Type="http://schemas.openxmlformats.org/officeDocument/2006/relationships/slideLayout" Target="../slideLayouts/slideLayout261.xml"/><Relationship Id="rId47" Type="http://schemas.openxmlformats.org/officeDocument/2006/relationships/slideLayout" Target="../slideLayouts/slideLayout266.xml"/><Relationship Id="rId63" Type="http://schemas.openxmlformats.org/officeDocument/2006/relationships/slideLayout" Target="../slideLayouts/slideLayout282.xml"/><Relationship Id="rId68" Type="http://schemas.openxmlformats.org/officeDocument/2006/relationships/vmlDrawing" Target="../drawings/vmlDrawing143.vml"/><Relationship Id="rId7" Type="http://schemas.openxmlformats.org/officeDocument/2006/relationships/slideLayout" Target="../slideLayouts/slideLayout226.xml"/><Relationship Id="rId71" Type="http://schemas.openxmlformats.org/officeDocument/2006/relationships/oleObject" Target="../embeddings/oleObject178.bin"/><Relationship Id="rId2" Type="http://schemas.openxmlformats.org/officeDocument/2006/relationships/slideLayout" Target="../slideLayouts/slideLayout221.xml"/><Relationship Id="rId16" Type="http://schemas.openxmlformats.org/officeDocument/2006/relationships/slideLayout" Target="../slideLayouts/slideLayout235.xml"/><Relationship Id="rId29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30.xml"/><Relationship Id="rId24" Type="http://schemas.openxmlformats.org/officeDocument/2006/relationships/slideLayout" Target="../slideLayouts/slideLayout243.xml"/><Relationship Id="rId32" Type="http://schemas.openxmlformats.org/officeDocument/2006/relationships/slideLayout" Target="../slideLayouts/slideLayout251.xml"/><Relationship Id="rId37" Type="http://schemas.openxmlformats.org/officeDocument/2006/relationships/slideLayout" Target="../slideLayouts/slideLayout256.xml"/><Relationship Id="rId40" Type="http://schemas.openxmlformats.org/officeDocument/2006/relationships/slideLayout" Target="../slideLayouts/slideLayout259.xml"/><Relationship Id="rId45" Type="http://schemas.openxmlformats.org/officeDocument/2006/relationships/slideLayout" Target="../slideLayouts/slideLayout264.xml"/><Relationship Id="rId53" Type="http://schemas.openxmlformats.org/officeDocument/2006/relationships/slideLayout" Target="../slideLayouts/slideLayout272.xml"/><Relationship Id="rId58" Type="http://schemas.openxmlformats.org/officeDocument/2006/relationships/slideLayout" Target="../slideLayouts/slideLayout277.xml"/><Relationship Id="rId66" Type="http://schemas.openxmlformats.org/officeDocument/2006/relationships/slideLayout" Target="../slideLayouts/slideLayout285.xml"/><Relationship Id="rId5" Type="http://schemas.openxmlformats.org/officeDocument/2006/relationships/slideLayout" Target="../slideLayouts/slideLayout224.xml"/><Relationship Id="rId61" Type="http://schemas.openxmlformats.org/officeDocument/2006/relationships/slideLayout" Target="../slideLayouts/slideLayout280.xml"/><Relationship Id="rId19" Type="http://schemas.openxmlformats.org/officeDocument/2006/relationships/slideLayout" Target="../slideLayouts/slideLayout238.xml"/><Relationship Id="rId14" Type="http://schemas.openxmlformats.org/officeDocument/2006/relationships/slideLayout" Target="../slideLayouts/slideLayout233.xml"/><Relationship Id="rId22" Type="http://schemas.openxmlformats.org/officeDocument/2006/relationships/slideLayout" Target="../slideLayouts/slideLayout241.xml"/><Relationship Id="rId27" Type="http://schemas.openxmlformats.org/officeDocument/2006/relationships/slideLayout" Target="../slideLayouts/slideLayout246.xml"/><Relationship Id="rId30" Type="http://schemas.openxmlformats.org/officeDocument/2006/relationships/slideLayout" Target="../slideLayouts/slideLayout249.xml"/><Relationship Id="rId35" Type="http://schemas.openxmlformats.org/officeDocument/2006/relationships/slideLayout" Target="../slideLayouts/slideLayout254.xml"/><Relationship Id="rId43" Type="http://schemas.openxmlformats.org/officeDocument/2006/relationships/slideLayout" Target="../slideLayouts/slideLayout262.xml"/><Relationship Id="rId48" Type="http://schemas.openxmlformats.org/officeDocument/2006/relationships/slideLayout" Target="../slideLayouts/slideLayout267.xml"/><Relationship Id="rId56" Type="http://schemas.openxmlformats.org/officeDocument/2006/relationships/slideLayout" Target="../slideLayouts/slideLayout275.xml"/><Relationship Id="rId64" Type="http://schemas.openxmlformats.org/officeDocument/2006/relationships/slideLayout" Target="../slideLayouts/slideLayout283.xml"/><Relationship Id="rId69" Type="http://schemas.openxmlformats.org/officeDocument/2006/relationships/tags" Target="../tags/tag365.xml"/><Relationship Id="rId8" Type="http://schemas.openxmlformats.org/officeDocument/2006/relationships/slideLayout" Target="../slideLayouts/slideLayout227.xml"/><Relationship Id="rId51" Type="http://schemas.openxmlformats.org/officeDocument/2006/relationships/slideLayout" Target="../slideLayouts/slideLayout270.xml"/><Relationship Id="rId72" Type="http://schemas.openxmlformats.org/officeDocument/2006/relationships/image" Target="../media/image1.emf"/><Relationship Id="rId3" Type="http://schemas.openxmlformats.org/officeDocument/2006/relationships/slideLayout" Target="../slideLayouts/slideLayout222.xml"/><Relationship Id="rId12" Type="http://schemas.openxmlformats.org/officeDocument/2006/relationships/slideLayout" Target="../slideLayouts/slideLayout231.xml"/><Relationship Id="rId17" Type="http://schemas.openxmlformats.org/officeDocument/2006/relationships/slideLayout" Target="../slideLayouts/slideLayout236.xml"/><Relationship Id="rId25" Type="http://schemas.openxmlformats.org/officeDocument/2006/relationships/slideLayout" Target="../slideLayouts/slideLayout244.xml"/><Relationship Id="rId33" Type="http://schemas.openxmlformats.org/officeDocument/2006/relationships/slideLayout" Target="../slideLayouts/slideLayout252.xml"/><Relationship Id="rId38" Type="http://schemas.openxmlformats.org/officeDocument/2006/relationships/slideLayout" Target="../slideLayouts/slideLayout257.xml"/><Relationship Id="rId46" Type="http://schemas.openxmlformats.org/officeDocument/2006/relationships/slideLayout" Target="../slideLayouts/slideLayout265.xml"/><Relationship Id="rId59" Type="http://schemas.openxmlformats.org/officeDocument/2006/relationships/slideLayout" Target="../slideLayouts/slideLayout278.xml"/><Relationship Id="rId67" Type="http://schemas.openxmlformats.org/officeDocument/2006/relationships/theme" Target="../theme/theme5.xml"/><Relationship Id="rId20" Type="http://schemas.openxmlformats.org/officeDocument/2006/relationships/slideLayout" Target="../slideLayouts/slideLayout239.xml"/><Relationship Id="rId41" Type="http://schemas.openxmlformats.org/officeDocument/2006/relationships/slideLayout" Target="../slideLayouts/slideLayout260.xml"/><Relationship Id="rId54" Type="http://schemas.openxmlformats.org/officeDocument/2006/relationships/slideLayout" Target="../slideLayouts/slideLayout273.xml"/><Relationship Id="rId62" Type="http://schemas.openxmlformats.org/officeDocument/2006/relationships/slideLayout" Target="../slideLayouts/slideLayout281.xml"/><Relationship Id="rId70" Type="http://schemas.openxmlformats.org/officeDocument/2006/relationships/tags" Target="../tags/tag366.xml"/><Relationship Id="rId1" Type="http://schemas.openxmlformats.org/officeDocument/2006/relationships/slideLayout" Target="../slideLayouts/slideLayout220.xml"/><Relationship Id="rId6" Type="http://schemas.openxmlformats.org/officeDocument/2006/relationships/slideLayout" Target="../slideLayouts/slideLayout225.xml"/><Relationship Id="rId15" Type="http://schemas.openxmlformats.org/officeDocument/2006/relationships/slideLayout" Target="../slideLayouts/slideLayout234.xml"/><Relationship Id="rId23" Type="http://schemas.openxmlformats.org/officeDocument/2006/relationships/slideLayout" Target="../slideLayouts/slideLayout242.xml"/><Relationship Id="rId28" Type="http://schemas.openxmlformats.org/officeDocument/2006/relationships/slideLayout" Target="../slideLayouts/slideLayout247.xml"/><Relationship Id="rId36" Type="http://schemas.openxmlformats.org/officeDocument/2006/relationships/slideLayout" Target="../slideLayouts/slideLayout255.xml"/><Relationship Id="rId49" Type="http://schemas.openxmlformats.org/officeDocument/2006/relationships/slideLayout" Target="../slideLayouts/slideLayout268.xml"/><Relationship Id="rId57" Type="http://schemas.openxmlformats.org/officeDocument/2006/relationships/slideLayout" Target="../slideLayouts/slideLayout276.xml"/><Relationship Id="rId10" Type="http://schemas.openxmlformats.org/officeDocument/2006/relationships/slideLayout" Target="../slideLayouts/slideLayout229.xml"/><Relationship Id="rId31" Type="http://schemas.openxmlformats.org/officeDocument/2006/relationships/slideLayout" Target="../slideLayouts/slideLayout250.xml"/><Relationship Id="rId44" Type="http://schemas.openxmlformats.org/officeDocument/2006/relationships/slideLayout" Target="../slideLayouts/slideLayout263.xml"/><Relationship Id="rId52" Type="http://schemas.openxmlformats.org/officeDocument/2006/relationships/slideLayout" Target="../slideLayouts/slideLayout271.xml"/><Relationship Id="rId60" Type="http://schemas.openxmlformats.org/officeDocument/2006/relationships/slideLayout" Target="../slideLayouts/slideLayout279.xml"/><Relationship Id="rId65" Type="http://schemas.openxmlformats.org/officeDocument/2006/relationships/slideLayout" Target="../slideLayouts/slideLayout284.xml"/><Relationship Id="rId4" Type="http://schemas.openxmlformats.org/officeDocument/2006/relationships/slideLayout" Target="../slideLayouts/slideLayout223.xml"/><Relationship Id="rId9" Type="http://schemas.openxmlformats.org/officeDocument/2006/relationships/slideLayout" Target="../slideLayouts/slideLayout228.xml"/><Relationship Id="rId13" Type="http://schemas.openxmlformats.org/officeDocument/2006/relationships/slideLayout" Target="../slideLayouts/slideLayout232.xml"/><Relationship Id="rId18" Type="http://schemas.openxmlformats.org/officeDocument/2006/relationships/slideLayout" Target="../slideLayouts/slideLayout237.xml"/><Relationship Id="rId39" Type="http://schemas.openxmlformats.org/officeDocument/2006/relationships/slideLayout" Target="../slideLayouts/slideLayout258.xml"/><Relationship Id="rId34" Type="http://schemas.openxmlformats.org/officeDocument/2006/relationships/slideLayout" Target="../slideLayouts/slideLayout253.xml"/><Relationship Id="rId50" Type="http://schemas.openxmlformats.org/officeDocument/2006/relationships/slideLayout" Target="../slideLayouts/slideLayout269.xml"/><Relationship Id="rId55" Type="http://schemas.openxmlformats.org/officeDocument/2006/relationships/slideLayout" Target="../slideLayouts/slideLayout2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57" name="Object 509"/>
          <p:cNvGraphicFramePr>
            <a:graphicFrameLocks noChangeAspect="1"/>
          </p:cNvGraphicFramePr>
          <p:nvPr>
            <p:custDataLst>
              <p:tags r:id="rId66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" name="think-cell Slide" r:id="rId68" imgW="360" imgH="360" progId="">
                  <p:embed/>
                </p:oleObj>
              </mc:Choice>
              <mc:Fallback>
                <p:oleObj name="think-cell Slide" r:id="rId68" imgW="360" imgH="360" progId="">
                  <p:embed/>
                  <p:pic>
                    <p:nvPicPr>
                      <p:cNvPr id="0" name="Picture 5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67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2" name="Page"/>
          <p:cNvSpPr txBox="1"/>
          <p:nvPr userDrawn="1"/>
        </p:nvSpPr>
        <p:spPr>
          <a:xfrm>
            <a:off x="11018838" y="6405563"/>
            <a:ext cx="3810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4F163A27-4DFF-40A4-B54F-AED3AE124742}" type="slidenum">
              <a:rPr lang="en-US"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739313" y="6405563"/>
            <a:ext cx="1271587" cy="1539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74700" y="2081213"/>
            <a:ext cx="10642600" cy="37861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Level six</a:t>
            </a:r>
          </a:p>
          <a:p>
            <a:pPr lvl="6"/>
            <a:r>
              <a:rPr lang="en-US" dirty="0"/>
              <a:t>Level seven</a:t>
            </a:r>
          </a:p>
          <a:p>
            <a:pPr lvl="7"/>
            <a:r>
              <a:rPr lang="en-US" dirty="0"/>
              <a:t>Level eight</a:t>
            </a:r>
          </a:p>
          <a:p>
            <a:pPr lvl="8"/>
            <a:r>
              <a:rPr lang="en-US" dirty="0"/>
              <a:t>Level nine</a:t>
            </a:r>
          </a:p>
        </p:txBody>
      </p:sp>
      <p:sp>
        <p:nvSpPr>
          <p:cNvPr id="2563" name="Title Placeholder 1"/>
          <p:cNvSpPr>
            <a:spLocks noGrp="1"/>
          </p:cNvSpPr>
          <p:nvPr>
            <p:ph type="title"/>
          </p:nvPr>
        </p:nvSpPr>
        <p:spPr bwMode="auto">
          <a:xfrm>
            <a:off x="774700" y="622300"/>
            <a:ext cx="106426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>
                <a:sym typeface="Trebuchet MS" pitchFamily="34" charset="0"/>
              </a:rPr>
              <a:t>Click to add title</a:t>
            </a:r>
          </a:p>
        </p:txBody>
      </p:sp>
      <p:sp>
        <p:nvSpPr>
          <p:cNvPr id="10" name="Rectangle 9">
            <a:extLst/>
          </p:cNvPr>
          <p:cNvSpPr/>
          <p:nvPr userDrawn="1"/>
        </p:nvSpPr>
        <p:spPr>
          <a:xfrm>
            <a:off x="10796588" y="171450"/>
            <a:ext cx="998537" cy="12223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C8C8C8"/>
                </a:solidFill>
              </a:rPr>
              <a:t>КОНФИДЕНЦИАЛЬНО</a:t>
            </a:r>
            <a:endParaRPr lang="en-US" sz="800" dirty="0">
              <a:solidFill>
                <a:srgbClr val="C8C8C8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317" r:id="rId2"/>
    <p:sldLayoutId id="2147484318" r:id="rId3"/>
    <p:sldLayoutId id="2147484319" r:id="rId4"/>
    <p:sldLayoutId id="2147484320" r:id="rId5"/>
    <p:sldLayoutId id="2147484321" r:id="rId6"/>
    <p:sldLayoutId id="2147484322" r:id="rId7"/>
    <p:sldLayoutId id="2147484323" r:id="rId8"/>
    <p:sldLayoutId id="2147484324" r:id="rId9"/>
    <p:sldLayoutId id="2147484325" r:id="rId10"/>
    <p:sldLayoutId id="2147484326" r:id="rId11"/>
    <p:sldLayoutId id="2147484327" r:id="rId12"/>
    <p:sldLayoutId id="2147484328" r:id="rId13"/>
    <p:sldLayoutId id="2147484329" r:id="rId14"/>
    <p:sldLayoutId id="2147484330" r:id="rId15"/>
    <p:sldLayoutId id="2147484331" r:id="rId16"/>
    <p:sldLayoutId id="2147484332" r:id="rId17"/>
    <p:sldLayoutId id="2147484333" r:id="rId18"/>
    <p:sldLayoutId id="2147484334" r:id="rId19"/>
    <p:sldLayoutId id="2147484335" r:id="rId20"/>
    <p:sldLayoutId id="2147484336" r:id="rId21"/>
    <p:sldLayoutId id="2147484337" r:id="rId22"/>
    <p:sldLayoutId id="2147484338" r:id="rId23"/>
    <p:sldLayoutId id="2147484339" r:id="rId24"/>
    <p:sldLayoutId id="2147484340" r:id="rId25"/>
    <p:sldLayoutId id="2147484341" r:id="rId26"/>
    <p:sldLayoutId id="2147484342" r:id="rId27"/>
    <p:sldLayoutId id="2147484343" r:id="rId28"/>
    <p:sldLayoutId id="2147484344" r:id="rId29"/>
    <p:sldLayoutId id="2147484345" r:id="rId30"/>
    <p:sldLayoutId id="2147484346" r:id="rId31"/>
    <p:sldLayoutId id="2147484347" r:id="rId32"/>
    <p:sldLayoutId id="2147484348" r:id="rId33"/>
    <p:sldLayoutId id="2147484349" r:id="rId34"/>
    <p:sldLayoutId id="2147484350" r:id="rId35"/>
    <p:sldLayoutId id="2147484351" r:id="rId36"/>
    <p:sldLayoutId id="2147484352" r:id="rId37"/>
    <p:sldLayoutId id="2147484353" r:id="rId38"/>
    <p:sldLayoutId id="2147484354" r:id="rId39"/>
    <p:sldLayoutId id="2147484355" r:id="rId40"/>
    <p:sldLayoutId id="2147484356" r:id="rId41"/>
    <p:sldLayoutId id="2147484357" r:id="rId42"/>
    <p:sldLayoutId id="2147484358" r:id="rId43"/>
    <p:sldLayoutId id="2147484359" r:id="rId44"/>
    <p:sldLayoutId id="2147484360" r:id="rId45"/>
    <p:sldLayoutId id="2147484361" r:id="rId46"/>
    <p:sldLayoutId id="2147484362" r:id="rId47"/>
    <p:sldLayoutId id="2147484363" r:id="rId48"/>
    <p:sldLayoutId id="2147484364" r:id="rId49"/>
    <p:sldLayoutId id="2147484365" r:id="rId50"/>
    <p:sldLayoutId id="2147484366" r:id="rId51"/>
    <p:sldLayoutId id="2147484367" r:id="rId52"/>
    <p:sldLayoutId id="2147484368" r:id="rId53"/>
    <p:sldLayoutId id="2147484369" r:id="rId54"/>
    <p:sldLayoutId id="2147484370" r:id="rId55"/>
    <p:sldLayoutId id="2147484371" r:id="rId56"/>
    <p:sldLayoutId id="2147484372" r:id="rId57"/>
    <p:sldLayoutId id="2147484373" r:id="rId58"/>
    <p:sldLayoutId id="2147484374" r:id="rId59"/>
    <p:sldLayoutId id="2147484375" r:id="rId60"/>
    <p:sldLayoutId id="2147484376" r:id="rId61"/>
    <p:sldLayoutId id="2147484377" r:id="rId62"/>
    <p:sldLayoutId id="2147484378" r:id="rId63"/>
  </p:sldLayoutIdLst>
  <p:transition>
    <p:fad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374140"/>
          </a:solidFill>
          <a:latin typeface="+mj-lt"/>
          <a:ea typeface="+mj-ea"/>
          <a:cs typeface="+mj-cs"/>
          <a:sym typeface="Trebuchet MS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374140"/>
          </a:solidFill>
          <a:latin typeface="Trebuchet MS" pitchFamily="34" charset="0"/>
          <a:sym typeface="Trebuchet M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374140"/>
          </a:solidFill>
          <a:latin typeface="Trebuchet MS" pitchFamily="34" charset="0"/>
          <a:sym typeface="Trebuchet M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374140"/>
          </a:solidFill>
          <a:latin typeface="Trebuchet MS" pitchFamily="34" charset="0"/>
          <a:sym typeface="Trebuchet M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374140"/>
          </a:solidFill>
          <a:latin typeface="Trebuchet MS" pitchFamily="34" charset="0"/>
          <a:sym typeface="Trebuchet M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374140"/>
          </a:solidFill>
          <a:latin typeface="Trebuchet MS" pitchFamily="34" charset="0"/>
          <a:sym typeface="Trebuchet MS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374140"/>
          </a:solidFill>
          <a:latin typeface="Trebuchet MS" pitchFamily="34" charset="0"/>
          <a:sym typeface="Trebuchet MS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374140"/>
          </a:solidFill>
          <a:latin typeface="Trebuchet MS" pitchFamily="34" charset="0"/>
          <a:sym typeface="Trebuchet MS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374140"/>
          </a:solidFill>
          <a:latin typeface="Trebuchet MS" pitchFamily="34" charset="0"/>
          <a:sym typeface="Trebuchet MS" pitchFamily="34" charset="0"/>
        </a:defRPr>
      </a:lvl9pPr>
    </p:titleStyle>
    <p:bodyStyle>
      <a:lvl1pPr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0077BE"/>
        </a:buClr>
        <a:buFont typeface="Arial" charset="0"/>
        <a:buChar char="​"/>
        <a:defRPr lang="en-US" sz="10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1pPr>
      <a:lvl2pPr marL="284163" indent="-171450" algn="l" rtl="0" eaLnBrk="0" fontAlgn="base" hangingPunct="0">
        <a:lnSpc>
          <a:spcPct val="90000"/>
        </a:lnSpc>
        <a:spcBef>
          <a:spcPct val="0"/>
        </a:spcBef>
        <a:spcAft>
          <a:spcPts val="300"/>
        </a:spcAft>
        <a:buClr>
          <a:srgbClr val="0077BE"/>
        </a:buClr>
        <a:buFont typeface="Arial" charset="0"/>
        <a:buChar char="•"/>
        <a:defRPr lang="en-US" sz="10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2pPr>
      <a:lvl3pPr marL="511175" indent="-165100" algn="l" rtl="0" eaLnBrk="0" fontAlgn="base" hangingPunct="0">
        <a:lnSpc>
          <a:spcPct val="90000"/>
        </a:lnSpc>
        <a:spcBef>
          <a:spcPct val="0"/>
        </a:spcBef>
        <a:spcAft>
          <a:spcPts val="300"/>
        </a:spcAft>
        <a:buClr>
          <a:srgbClr val="0077BE"/>
        </a:buClr>
        <a:buFont typeface="Trebuchet MS" pitchFamily="34" charset="0"/>
        <a:buChar char="–"/>
        <a:defRPr lang="en-US" sz="10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3pPr>
      <a:lvl4pPr algn="l" rtl="0" eaLnBrk="0" fontAlgn="base" hangingPunct="0">
        <a:lnSpc>
          <a:spcPct val="110000"/>
        </a:lnSpc>
        <a:spcBef>
          <a:spcPts val="300"/>
        </a:spcBef>
        <a:spcAft>
          <a:spcPts val="300"/>
        </a:spcAft>
        <a:buClr>
          <a:srgbClr val="0077BE"/>
        </a:buClr>
        <a:buFont typeface="Arial" charset="0"/>
        <a:buChar char="​"/>
        <a:defRPr lang="en-US" sz="1400" kern="1200">
          <a:solidFill>
            <a:srgbClr val="0077BE"/>
          </a:solidFill>
          <a:latin typeface="+mn-lt"/>
          <a:ea typeface="+mn-ea"/>
          <a:cs typeface="+mn-cs"/>
          <a:sym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ts val="300"/>
        </a:spcAft>
        <a:buClr>
          <a:srgbClr val="0077BE"/>
        </a:buClr>
        <a:buFont typeface="Arial" charset="0"/>
        <a:buChar char="​"/>
        <a:defRPr lang="en-US" sz="1400" b="1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5pPr>
      <a:lvl6pPr marL="269875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rgbClr val="0077BE"/>
        </a:buClr>
        <a:buFont typeface="Arial" panose="020B0604020202020204" pitchFamily="34" charset="0"/>
        <a:buChar char="•"/>
        <a:defRPr lang="en-US" sz="1400" kern="1200" smtClean="0">
          <a:solidFill>
            <a:srgbClr val="575757"/>
          </a:solidFill>
          <a:latin typeface="+mn-lt"/>
          <a:ea typeface="+mn-ea"/>
          <a:cs typeface="+mn-cs"/>
          <a:sym typeface="Trebuchet MS" panose="020B0603020202020204" pitchFamily="34" charset="0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Clr>
          <a:srgbClr val="0077BE"/>
        </a:buClr>
        <a:buFont typeface="Arial" panose="020B0604020202020204" pitchFamily="34" charset="0"/>
        <a:buChar char="​"/>
        <a:defRPr lang="en-US" sz="4400" kern="1200" baseline="0" smtClean="0">
          <a:solidFill>
            <a:srgbClr val="575757"/>
          </a:solidFill>
          <a:latin typeface="+mn-lt"/>
          <a:ea typeface="+mn-ea"/>
          <a:cs typeface="+mn-cs"/>
          <a:sym typeface="Trebuchet MS" panose="020B0603020202020204" pitchFamily="34" charset="0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Clr>
          <a:srgbClr val="0077BE"/>
        </a:buClr>
        <a:buFont typeface="Arial" panose="020B0604020202020204" pitchFamily="34" charset="0"/>
        <a:buChar char="​"/>
        <a:defRPr lang="en-US" sz="5400" kern="1200" baseline="0" smtClean="0">
          <a:solidFill>
            <a:srgbClr val="0077BE"/>
          </a:solidFill>
          <a:latin typeface="+mn-lt"/>
          <a:ea typeface="+mn-ea"/>
          <a:cs typeface="+mn-cs"/>
          <a:sym typeface="Trebuchet MS" panose="020B0603020202020204" pitchFamily="34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Clr>
          <a:srgbClr val="0077BE"/>
        </a:buClr>
        <a:buFont typeface="Arial" panose="020B0604020202020204" pitchFamily="34" charset="0"/>
        <a:buChar char="​"/>
        <a:defRPr lang="en-US" sz="2400" kern="1200" baseline="0" dirty="0">
          <a:solidFill>
            <a:srgbClr val="0077BE"/>
          </a:solidFill>
          <a:latin typeface="+mn-lt"/>
          <a:ea typeface="+mn-ea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377" name="Object 465"/>
          <p:cNvGraphicFramePr>
            <a:graphicFrameLocks noChangeAspect="1"/>
          </p:cNvGraphicFramePr>
          <p:nvPr>
            <p:custDataLst>
              <p:tags r:id="rId75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82" name="think-cell Slide" r:id="rId77" imgW="360" imgH="360" progId="">
                  <p:embed/>
                </p:oleObj>
              </mc:Choice>
              <mc:Fallback>
                <p:oleObj name="think-cell Slide" r:id="rId77" imgW="360" imgH="360" progId="">
                  <p:embed/>
                  <p:pic>
                    <p:nvPicPr>
                      <p:cNvPr id="0" name="Picture 4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76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2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12113DF3-0A86-4CF7-8A38-CE39F35B5DD3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74700" y="2081213"/>
            <a:ext cx="10642600" cy="37861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Level six</a:t>
            </a:r>
          </a:p>
          <a:p>
            <a:pPr lvl="6"/>
            <a:r>
              <a:rPr lang="en-US" dirty="0"/>
              <a:t>Level seven</a:t>
            </a:r>
          </a:p>
          <a:p>
            <a:pPr lvl="7"/>
            <a:r>
              <a:rPr lang="en-US" dirty="0"/>
              <a:t>Level eight</a:t>
            </a:r>
          </a:p>
          <a:p>
            <a:pPr lvl="8"/>
            <a:r>
              <a:rPr lang="en-US" dirty="0"/>
              <a:t>Level nine</a:t>
            </a:r>
          </a:p>
        </p:txBody>
      </p:sp>
      <p:sp>
        <p:nvSpPr>
          <p:cNvPr id="39382" name="Title Placeholder 1"/>
          <p:cNvSpPr>
            <a:spLocks noGrp="1"/>
          </p:cNvSpPr>
          <p:nvPr>
            <p:ph type="title"/>
          </p:nvPr>
        </p:nvSpPr>
        <p:spPr bwMode="auto">
          <a:xfrm>
            <a:off x="774700" y="622300"/>
            <a:ext cx="106426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>
                <a:sym typeface="Trebuchet MS" pitchFamily="34" charset="0"/>
              </a:rPr>
              <a:t>Click to add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9" r:id="rId1"/>
    <p:sldLayoutId id="2147484380" r:id="rId2"/>
    <p:sldLayoutId id="2147484381" r:id="rId3"/>
    <p:sldLayoutId id="2147484382" r:id="rId4"/>
    <p:sldLayoutId id="2147484383" r:id="rId5"/>
    <p:sldLayoutId id="2147484384" r:id="rId6"/>
    <p:sldLayoutId id="2147484385" r:id="rId7"/>
    <p:sldLayoutId id="2147484386" r:id="rId8"/>
    <p:sldLayoutId id="2147484387" r:id="rId9"/>
    <p:sldLayoutId id="2147484388" r:id="rId10"/>
    <p:sldLayoutId id="2147484389" r:id="rId11"/>
    <p:sldLayoutId id="2147484390" r:id="rId12"/>
    <p:sldLayoutId id="2147484391" r:id="rId13"/>
    <p:sldLayoutId id="2147484392" r:id="rId14"/>
    <p:sldLayoutId id="2147484393" r:id="rId15"/>
    <p:sldLayoutId id="2147484394" r:id="rId16"/>
    <p:sldLayoutId id="2147484395" r:id="rId17"/>
    <p:sldLayoutId id="2147484396" r:id="rId18"/>
    <p:sldLayoutId id="2147484397" r:id="rId19"/>
    <p:sldLayoutId id="2147484398" r:id="rId20"/>
    <p:sldLayoutId id="2147484399" r:id="rId21"/>
    <p:sldLayoutId id="2147484400" r:id="rId22"/>
    <p:sldLayoutId id="2147484401" r:id="rId23"/>
    <p:sldLayoutId id="2147484402" r:id="rId24"/>
    <p:sldLayoutId id="2147484403" r:id="rId25"/>
    <p:sldLayoutId id="2147484404" r:id="rId26"/>
    <p:sldLayoutId id="2147484405" r:id="rId27"/>
    <p:sldLayoutId id="2147484406" r:id="rId28"/>
    <p:sldLayoutId id="2147484407" r:id="rId29"/>
    <p:sldLayoutId id="2147484408" r:id="rId30"/>
    <p:sldLayoutId id="2147484409" r:id="rId31"/>
    <p:sldLayoutId id="2147484410" r:id="rId32"/>
    <p:sldLayoutId id="2147484411" r:id="rId33"/>
    <p:sldLayoutId id="2147484412" r:id="rId34"/>
    <p:sldLayoutId id="2147484413" r:id="rId35"/>
    <p:sldLayoutId id="2147484414" r:id="rId36"/>
    <p:sldLayoutId id="2147484415" r:id="rId37"/>
    <p:sldLayoutId id="2147484416" r:id="rId38"/>
    <p:sldLayoutId id="2147484417" r:id="rId39"/>
    <p:sldLayoutId id="2147484418" r:id="rId40"/>
    <p:sldLayoutId id="2147484419" r:id="rId41"/>
    <p:sldLayoutId id="2147484420" r:id="rId42"/>
    <p:sldLayoutId id="2147484421" r:id="rId43"/>
    <p:sldLayoutId id="2147484422" r:id="rId44"/>
    <p:sldLayoutId id="2147484423" r:id="rId45"/>
    <p:sldLayoutId id="2147484424" r:id="rId46"/>
    <p:sldLayoutId id="2147484425" r:id="rId47"/>
    <p:sldLayoutId id="2147484426" r:id="rId48"/>
    <p:sldLayoutId id="2147484427" r:id="rId49"/>
    <p:sldLayoutId id="2147484428" r:id="rId50"/>
    <p:sldLayoutId id="2147484429" r:id="rId51"/>
    <p:sldLayoutId id="2147484430" r:id="rId52"/>
    <p:sldLayoutId id="2147484431" r:id="rId53"/>
    <p:sldLayoutId id="2147484432" r:id="rId54"/>
    <p:sldLayoutId id="2147484433" r:id="rId55"/>
    <p:sldLayoutId id="2147484434" r:id="rId56"/>
    <p:sldLayoutId id="2147484435" r:id="rId57"/>
    <p:sldLayoutId id="2147484436" r:id="rId58"/>
    <p:sldLayoutId id="2147484437" r:id="rId59"/>
    <p:sldLayoutId id="2147484438" r:id="rId60"/>
    <p:sldLayoutId id="2147484439" r:id="rId61"/>
    <p:sldLayoutId id="2147484440" r:id="rId62"/>
    <p:sldLayoutId id="2147484441" r:id="rId63"/>
    <p:sldLayoutId id="2147484442" r:id="rId64"/>
    <p:sldLayoutId id="2147484443" r:id="rId65"/>
    <p:sldLayoutId id="2147484444" r:id="rId66"/>
    <p:sldLayoutId id="2147484445" r:id="rId67"/>
    <p:sldLayoutId id="2147484446" r:id="rId68"/>
    <p:sldLayoutId id="2147484447" r:id="rId69"/>
    <p:sldLayoutId id="2147484448" r:id="rId70"/>
    <p:sldLayoutId id="2147484449" r:id="rId71"/>
    <p:sldLayoutId id="2147484450" r:id="rId72"/>
  </p:sldLayoutIdLst>
  <p:transition>
    <p:fade/>
  </p:transition>
  <p:hf sldNum="0" hdr="0" ftr="0" dt="0"/>
  <p:txStyles>
    <p:titleStyle>
      <a:lvl1pPr algn="l" defTabSz="893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 kern="1200">
          <a:solidFill>
            <a:srgbClr val="374140"/>
          </a:solidFill>
          <a:latin typeface="+mj-lt"/>
          <a:ea typeface="+mj-ea"/>
          <a:cs typeface="+mj-cs"/>
          <a:sym typeface="Trebuchet MS" pitchFamily="34" charset="0"/>
        </a:defRPr>
      </a:lvl1pPr>
      <a:lvl2pPr algn="l" defTabSz="893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2pPr>
      <a:lvl3pPr algn="l" defTabSz="893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3pPr>
      <a:lvl4pPr algn="l" defTabSz="893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4pPr>
      <a:lvl5pPr algn="l" defTabSz="893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5pPr>
      <a:lvl6pPr marL="457200" algn="l" defTabSz="893763" rtl="0" fontAlgn="base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6pPr>
      <a:lvl7pPr marL="914400" algn="l" defTabSz="893763" rtl="0" fontAlgn="base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7pPr>
      <a:lvl8pPr marL="1371600" algn="l" defTabSz="893763" rtl="0" fontAlgn="base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8pPr>
      <a:lvl9pPr marL="1828800" algn="l" defTabSz="893763" rtl="0" fontAlgn="base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9pPr>
    </p:titleStyle>
    <p:bodyStyle>
      <a:lvl1pPr algn="l" defTabSz="893763" rtl="0" eaLnBrk="0" fontAlgn="base" hangingPunct="0">
        <a:lnSpc>
          <a:spcPct val="110000"/>
        </a:lnSpc>
        <a:spcBef>
          <a:spcPts val="588"/>
        </a:spcBef>
        <a:spcAft>
          <a:spcPts val="300"/>
        </a:spcAft>
        <a:buClr>
          <a:srgbClr val="0077BE"/>
        </a:buClr>
        <a:buFont typeface="Arial" charset="0"/>
        <a:buChar char="​"/>
        <a:defRPr lang="en-US" sz="9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1pPr>
      <a:lvl2pPr marL="277813" indent="-168275" algn="l" defTabSz="893763" rtl="0" eaLnBrk="0" fontAlgn="base" hangingPunct="0">
        <a:lnSpc>
          <a:spcPct val="90000"/>
        </a:lnSpc>
        <a:spcBef>
          <a:spcPct val="0"/>
        </a:spcBef>
        <a:spcAft>
          <a:spcPts val="300"/>
        </a:spcAft>
        <a:buClr>
          <a:srgbClr val="0077BE"/>
        </a:buClr>
        <a:buFont typeface="Arial" charset="0"/>
        <a:buChar char="•"/>
        <a:defRPr lang="en-US" sz="9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2pPr>
      <a:lvl3pPr marL="500063" indent="-161925" algn="l" defTabSz="893763" rtl="0" eaLnBrk="0" fontAlgn="base" hangingPunct="0">
        <a:lnSpc>
          <a:spcPct val="90000"/>
        </a:lnSpc>
        <a:spcBef>
          <a:spcPct val="0"/>
        </a:spcBef>
        <a:spcAft>
          <a:spcPts val="300"/>
        </a:spcAft>
        <a:buClr>
          <a:srgbClr val="0077BE"/>
        </a:buClr>
        <a:buFont typeface="Trebuchet MS" pitchFamily="34" charset="0"/>
        <a:buChar char="–"/>
        <a:defRPr lang="en-US" sz="9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3pPr>
      <a:lvl4pPr algn="l" defTabSz="893763" rtl="0" eaLnBrk="0" fontAlgn="base" hangingPunct="0">
        <a:lnSpc>
          <a:spcPct val="110000"/>
        </a:lnSpc>
        <a:spcBef>
          <a:spcPts val="300"/>
        </a:spcBef>
        <a:spcAft>
          <a:spcPts val="300"/>
        </a:spcAft>
        <a:buClr>
          <a:srgbClr val="0077BE"/>
        </a:buClr>
        <a:buFont typeface="Arial" charset="0"/>
        <a:buChar char="​"/>
        <a:defRPr lang="en-US" sz="1300" kern="1200">
          <a:solidFill>
            <a:srgbClr val="0077BE"/>
          </a:solidFill>
          <a:latin typeface="+mn-lt"/>
          <a:ea typeface="+mn-ea"/>
          <a:cs typeface="+mn-cs"/>
          <a:sym typeface="Trebuchet MS" pitchFamily="34" charset="0"/>
        </a:defRPr>
      </a:lvl4pPr>
      <a:lvl5pPr algn="l" defTabSz="893763" rtl="0" eaLnBrk="0" fontAlgn="base" hangingPunct="0">
        <a:spcBef>
          <a:spcPct val="0"/>
        </a:spcBef>
        <a:spcAft>
          <a:spcPts val="300"/>
        </a:spcAft>
        <a:buClr>
          <a:srgbClr val="0077BE"/>
        </a:buClr>
        <a:buFont typeface="Arial" charset="0"/>
        <a:buChar char="​"/>
        <a:defRPr lang="en-US" sz="1300" b="1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5pPr>
      <a:lvl6pPr marL="264199" indent="-149195" algn="l" defTabSz="895169" rtl="0" eaLnBrk="1" latinLnBrk="0" hangingPunct="1">
        <a:lnSpc>
          <a:spcPct val="90000"/>
        </a:lnSpc>
        <a:spcBef>
          <a:spcPts val="0"/>
        </a:spcBef>
        <a:spcAft>
          <a:spcPts val="588"/>
        </a:spcAft>
        <a:buClr>
          <a:srgbClr val="0077BE"/>
        </a:buClr>
        <a:buFont typeface="Arial" panose="020B0604020202020204" pitchFamily="34" charset="0"/>
        <a:buChar char="•"/>
        <a:defRPr lang="en-US" sz="1371" kern="1200" smtClean="0">
          <a:solidFill>
            <a:srgbClr val="575757"/>
          </a:solidFill>
          <a:latin typeface="+mn-lt"/>
          <a:ea typeface="+mn-ea"/>
          <a:cs typeface="+mn-cs"/>
          <a:sym typeface="Trebuchet MS" panose="020B0603020202020204" pitchFamily="34" charset="0"/>
        </a:defRPr>
      </a:lvl6pPr>
      <a:lvl7pPr marL="0" indent="0" algn="l" defTabSz="895169" rtl="0" eaLnBrk="1" latinLnBrk="0" hangingPunct="1">
        <a:lnSpc>
          <a:spcPct val="90000"/>
        </a:lnSpc>
        <a:spcBef>
          <a:spcPts val="881"/>
        </a:spcBef>
        <a:spcAft>
          <a:spcPts val="881"/>
        </a:spcAft>
        <a:buClr>
          <a:srgbClr val="0077BE"/>
        </a:buClr>
        <a:buFont typeface="Arial" panose="020B0604020202020204" pitchFamily="34" charset="0"/>
        <a:buChar char="​"/>
        <a:defRPr lang="en-US" sz="4308" kern="1200" baseline="0" smtClean="0">
          <a:solidFill>
            <a:srgbClr val="575757"/>
          </a:solidFill>
          <a:latin typeface="+mn-lt"/>
          <a:ea typeface="+mn-ea"/>
          <a:cs typeface="+mn-cs"/>
          <a:sym typeface="Trebuchet MS" panose="020B0603020202020204" pitchFamily="34" charset="0"/>
        </a:defRPr>
      </a:lvl7pPr>
      <a:lvl8pPr marL="0" indent="0" algn="l" defTabSz="895169" rtl="0" eaLnBrk="1" latinLnBrk="0" hangingPunct="1">
        <a:lnSpc>
          <a:spcPct val="90000"/>
        </a:lnSpc>
        <a:spcBef>
          <a:spcPts val="881"/>
        </a:spcBef>
        <a:spcAft>
          <a:spcPts val="0"/>
        </a:spcAft>
        <a:buClr>
          <a:srgbClr val="0077BE"/>
        </a:buClr>
        <a:buFont typeface="Arial" panose="020B0604020202020204" pitchFamily="34" charset="0"/>
        <a:buChar char="​"/>
        <a:defRPr lang="en-US" sz="5286" kern="1200" baseline="0" smtClean="0">
          <a:solidFill>
            <a:srgbClr val="0077BE"/>
          </a:solidFill>
          <a:latin typeface="+mn-lt"/>
          <a:ea typeface="+mn-ea"/>
          <a:cs typeface="+mn-cs"/>
          <a:sym typeface="Trebuchet MS" panose="020B0603020202020204" pitchFamily="34" charset="0"/>
        </a:defRPr>
      </a:lvl8pPr>
      <a:lvl9pPr marL="0" indent="0" algn="l" defTabSz="895169" rtl="0" eaLnBrk="1" latinLnBrk="0" hangingPunct="1">
        <a:lnSpc>
          <a:spcPct val="100000"/>
        </a:lnSpc>
        <a:spcBef>
          <a:spcPts val="0"/>
        </a:spcBef>
        <a:spcAft>
          <a:spcPts val="881"/>
        </a:spcAft>
        <a:buClr>
          <a:srgbClr val="0077BE"/>
        </a:buClr>
        <a:buFont typeface="Arial" panose="020B0604020202020204" pitchFamily="34" charset="0"/>
        <a:buChar char="​"/>
        <a:defRPr lang="en-US" sz="2349" kern="1200" baseline="0" dirty="0">
          <a:solidFill>
            <a:srgbClr val="0077BE"/>
          </a:solidFill>
          <a:latin typeface="+mn-lt"/>
          <a:ea typeface="+mn-ea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1pPr>
      <a:lvl2pPr marL="447584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2pPr>
      <a:lvl3pPr marL="895169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3pPr>
      <a:lvl4pPr marL="1342754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4pPr>
      <a:lvl5pPr marL="1790338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5pPr>
      <a:lvl6pPr marL="2237923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6pPr>
      <a:lvl7pPr marL="2685507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7pPr>
      <a:lvl8pPr marL="3133092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8pPr>
      <a:lvl9pPr marL="3580676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298" name="Object 450"/>
          <p:cNvGraphicFramePr>
            <a:graphicFrameLocks noChangeAspect="1"/>
          </p:cNvGraphicFramePr>
          <p:nvPr>
            <p:custDataLst>
              <p:tags r:id="rId75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03" name="think-cell Slide" r:id="rId77" imgW="360" imgH="360" progId="">
                  <p:embed/>
                </p:oleObj>
              </mc:Choice>
              <mc:Fallback>
                <p:oleObj name="think-cell Slide" r:id="rId77" imgW="360" imgH="360" progId="">
                  <p:embed/>
                  <p:pic>
                    <p:nvPicPr>
                      <p:cNvPr id="0" name="Picture 4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76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58" dirty="0" err="1">
              <a:solidFill>
                <a:srgbClr val="FFFFFF"/>
              </a:solidFill>
              <a:ea typeface="+mj-ea"/>
              <a:cs typeface="+mj-cs"/>
              <a:sym typeface="Trebuchet MS" panose="020B0603020202020204" pitchFamily="34" charset="0"/>
            </a:endParaRPr>
          </a:p>
        </p:txBody>
      </p:sp>
      <p:sp>
        <p:nvSpPr>
          <p:cNvPr id="12" name="Page"/>
          <p:cNvSpPr txBox="1"/>
          <p:nvPr userDrawn="1"/>
        </p:nvSpPr>
        <p:spPr>
          <a:xfrm>
            <a:off x="11337925" y="6408738"/>
            <a:ext cx="381000" cy="15081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895169" fontAlgn="auto">
              <a:spcBef>
                <a:spcPts val="0"/>
              </a:spcBef>
              <a:spcAft>
                <a:spcPts val="0"/>
              </a:spcAft>
              <a:defRPr/>
            </a:pPr>
            <a:fld id="{B75AC3E4-578D-4173-9D53-278C7410BC12}" type="slidenum">
              <a:rPr lang="en-US" sz="979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pPr algn="r" defTabSz="89516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79" dirty="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74700" y="2081213"/>
            <a:ext cx="10642600" cy="37861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Level six</a:t>
            </a:r>
          </a:p>
          <a:p>
            <a:pPr lvl="6"/>
            <a:r>
              <a:rPr lang="en-US" dirty="0"/>
              <a:t>Level seven</a:t>
            </a:r>
          </a:p>
          <a:p>
            <a:pPr lvl="7"/>
            <a:r>
              <a:rPr lang="en-US" dirty="0"/>
              <a:t>Level eight</a:t>
            </a:r>
          </a:p>
          <a:p>
            <a:pPr lvl="8"/>
            <a:r>
              <a:rPr lang="en-US" dirty="0"/>
              <a:t>Level nine</a:t>
            </a:r>
          </a:p>
        </p:txBody>
      </p:sp>
      <p:sp>
        <p:nvSpPr>
          <p:cNvPr id="79303" name="Title Placeholder 1"/>
          <p:cNvSpPr>
            <a:spLocks noGrp="1"/>
          </p:cNvSpPr>
          <p:nvPr>
            <p:ph type="title"/>
          </p:nvPr>
        </p:nvSpPr>
        <p:spPr bwMode="auto">
          <a:xfrm>
            <a:off x="774700" y="622300"/>
            <a:ext cx="106426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>
                <a:sym typeface="Trebuchet MS" pitchFamily="34" charset="0"/>
              </a:rPr>
              <a:t>Click to add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1" r:id="rId1"/>
    <p:sldLayoutId id="2147484452" r:id="rId2"/>
    <p:sldLayoutId id="2147484453" r:id="rId3"/>
    <p:sldLayoutId id="2147484454" r:id="rId4"/>
    <p:sldLayoutId id="2147484455" r:id="rId5"/>
    <p:sldLayoutId id="2147484456" r:id="rId6"/>
    <p:sldLayoutId id="2147484457" r:id="rId7"/>
    <p:sldLayoutId id="2147484458" r:id="rId8"/>
    <p:sldLayoutId id="2147484459" r:id="rId9"/>
    <p:sldLayoutId id="2147484460" r:id="rId10"/>
    <p:sldLayoutId id="2147484461" r:id="rId11"/>
    <p:sldLayoutId id="2147484462" r:id="rId12"/>
    <p:sldLayoutId id="2147484463" r:id="rId13"/>
    <p:sldLayoutId id="2147484464" r:id="rId14"/>
    <p:sldLayoutId id="2147484465" r:id="rId15"/>
    <p:sldLayoutId id="2147484466" r:id="rId16"/>
    <p:sldLayoutId id="2147484467" r:id="rId17"/>
    <p:sldLayoutId id="2147484468" r:id="rId18"/>
    <p:sldLayoutId id="2147484469" r:id="rId19"/>
    <p:sldLayoutId id="2147484470" r:id="rId20"/>
    <p:sldLayoutId id="2147484471" r:id="rId21"/>
    <p:sldLayoutId id="2147484472" r:id="rId22"/>
    <p:sldLayoutId id="2147484473" r:id="rId23"/>
    <p:sldLayoutId id="2147484474" r:id="rId24"/>
    <p:sldLayoutId id="2147484475" r:id="rId25"/>
    <p:sldLayoutId id="2147484476" r:id="rId26"/>
    <p:sldLayoutId id="2147484477" r:id="rId27"/>
    <p:sldLayoutId id="2147484478" r:id="rId28"/>
    <p:sldLayoutId id="2147484479" r:id="rId29"/>
    <p:sldLayoutId id="2147484480" r:id="rId30"/>
    <p:sldLayoutId id="2147484481" r:id="rId31"/>
    <p:sldLayoutId id="2147484482" r:id="rId32"/>
    <p:sldLayoutId id="2147484483" r:id="rId33"/>
    <p:sldLayoutId id="2147484484" r:id="rId34"/>
    <p:sldLayoutId id="2147484485" r:id="rId35"/>
    <p:sldLayoutId id="2147484486" r:id="rId36"/>
    <p:sldLayoutId id="2147484487" r:id="rId37"/>
    <p:sldLayoutId id="2147484488" r:id="rId38"/>
    <p:sldLayoutId id="2147484489" r:id="rId39"/>
    <p:sldLayoutId id="2147484490" r:id="rId40"/>
    <p:sldLayoutId id="2147484491" r:id="rId41"/>
    <p:sldLayoutId id="2147484492" r:id="rId42"/>
    <p:sldLayoutId id="2147484493" r:id="rId43"/>
    <p:sldLayoutId id="2147484494" r:id="rId44"/>
    <p:sldLayoutId id="2147484495" r:id="rId45"/>
    <p:sldLayoutId id="2147484496" r:id="rId46"/>
    <p:sldLayoutId id="2147484497" r:id="rId47"/>
    <p:sldLayoutId id="2147484498" r:id="rId48"/>
    <p:sldLayoutId id="2147484499" r:id="rId49"/>
    <p:sldLayoutId id="2147484500" r:id="rId50"/>
    <p:sldLayoutId id="2147484501" r:id="rId51"/>
    <p:sldLayoutId id="2147484502" r:id="rId52"/>
    <p:sldLayoutId id="2147484503" r:id="rId53"/>
    <p:sldLayoutId id="2147484504" r:id="rId54"/>
    <p:sldLayoutId id="2147484505" r:id="rId55"/>
    <p:sldLayoutId id="2147484506" r:id="rId56"/>
    <p:sldLayoutId id="2147484507" r:id="rId57"/>
    <p:sldLayoutId id="2147484508" r:id="rId58"/>
    <p:sldLayoutId id="2147484509" r:id="rId59"/>
    <p:sldLayoutId id="2147484510" r:id="rId60"/>
    <p:sldLayoutId id="2147484511" r:id="rId61"/>
    <p:sldLayoutId id="2147484512" r:id="rId62"/>
    <p:sldLayoutId id="2147484513" r:id="rId63"/>
    <p:sldLayoutId id="2147484514" r:id="rId64"/>
    <p:sldLayoutId id="2147484515" r:id="rId65"/>
    <p:sldLayoutId id="2147484516" r:id="rId66"/>
    <p:sldLayoutId id="2147484517" r:id="rId67"/>
    <p:sldLayoutId id="2147484518" r:id="rId68"/>
    <p:sldLayoutId id="2147484519" r:id="rId69"/>
    <p:sldLayoutId id="2147484520" r:id="rId70"/>
    <p:sldLayoutId id="2147484521" r:id="rId71"/>
    <p:sldLayoutId id="2147484522" r:id="rId72"/>
  </p:sldLayoutIdLst>
  <p:transition>
    <p:fade/>
  </p:transition>
  <p:hf hdr="0" ftr="0" dt="0"/>
  <p:txStyles>
    <p:titleStyle>
      <a:lvl1pPr algn="l" defTabSz="893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 kern="1200">
          <a:solidFill>
            <a:srgbClr val="374140"/>
          </a:solidFill>
          <a:latin typeface="+mj-lt"/>
          <a:ea typeface="+mj-ea"/>
          <a:cs typeface="+mj-cs"/>
          <a:sym typeface="Trebuchet MS" pitchFamily="34" charset="0"/>
        </a:defRPr>
      </a:lvl1pPr>
      <a:lvl2pPr algn="l" defTabSz="893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2pPr>
      <a:lvl3pPr algn="l" defTabSz="893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3pPr>
      <a:lvl4pPr algn="l" defTabSz="893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4pPr>
      <a:lvl5pPr algn="l" defTabSz="8937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5pPr>
      <a:lvl6pPr marL="457200" algn="l" defTabSz="893763" rtl="0" fontAlgn="base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6pPr>
      <a:lvl7pPr marL="914400" algn="l" defTabSz="893763" rtl="0" fontAlgn="base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7pPr>
      <a:lvl8pPr marL="1371600" algn="l" defTabSz="893763" rtl="0" fontAlgn="base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8pPr>
      <a:lvl9pPr marL="1828800" algn="l" defTabSz="893763" rtl="0" fontAlgn="base">
        <a:lnSpc>
          <a:spcPct val="90000"/>
        </a:lnSpc>
        <a:spcBef>
          <a:spcPct val="0"/>
        </a:spcBef>
        <a:spcAft>
          <a:spcPct val="0"/>
        </a:spcAft>
        <a:defRPr sz="1900">
          <a:solidFill>
            <a:srgbClr val="374140"/>
          </a:solidFill>
          <a:latin typeface="Trebuchet MS" pitchFamily="34" charset="0"/>
          <a:sym typeface="Trebuchet MS" pitchFamily="34" charset="0"/>
        </a:defRPr>
      </a:lvl9pPr>
    </p:titleStyle>
    <p:bodyStyle>
      <a:lvl1pPr algn="l" defTabSz="893763" rtl="0" eaLnBrk="0" fontAlgn="base" hangingPunct="0">
        <a:lnSpc>
          <a:spcPct val="110000"/>
        </a:lnSpc>
        <a:spcBef>
          <a:spcPts val="588"/>
        </a:spcBef>
        <a:spcAft>
          <a:spcPts val="300"/>
        </a:spcAft>
        <a:buClr>
          <a:srgbClr val="0077BE"/>
        </a:buClr>
        <a:buFont typeface="Arial" charset="0"/>
        <a:buChar char="​"/>
        <a:defRPr lang="en-US" sz="9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1pPr>
      <a:lvl2pPr marL="277813" indent="-168275" algn="l" defTabSz="893763" rtl="0" eaLnBrk="0" fontAlgn="base" hangingPunct="0">
        <a:lnSpc>
          <a:spcPct val="90000"/>
        </a:lnSpc>
        <a:spcBef>
          <a:spcPct val="0"/>
        </a:spcBef>
        <a:spcAft>
          <a:spcPts val="300"/>
        </a:spcAft>
        <a:buClr>
          <a:srgbClr val="0077BE"/>
        </a:buClr>
        <a:buFont typeface="Arial" charset="0"/>
        <a:buChar char="•"/>
        <a:defRPr lang="en-US" sz="9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2pPr>
      <a:lvl3pPr marL="500063" indent="-161925" algn="l" defTabSz="893763" rtl="0" eaLnBrk="0" fontAlgn="base" hangingPunct="0">
        <a:lnSpc>
          <a:spcPct val="90000"/>
        </a:lnSpc>
        <a:spcBef>
          <a:spcPct val="0"/>
        </a:spcBef>
        <a:spcAft>
          <a:spcPts val="300"/>
        </a:spcAft>
        <a:buClr>
          <a:srgbClr val="0077BE"/>
        </a:buClr>
        <a:buFont typeface="Trebuchet MS" pitchFamily="34" charset="0"/>
        <a:buChar char="–"/>
        <a:defRPr lang="en-US" sz="9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3pPr>
      <a:lvl4pPr algn="l" defTabSz="893763" rtl="0" eaLnBrk="0" fontAlgn="base" hangingPunct="0">
        <a:lnSpc>
          <a:spcPct val="110000"/>
        </a:lnSpc>
        <a:spcBef>
          <a:spcPts val="300"/>
        </a:spcBef>
        <a:spcAft>
          <a:spcPts val="300"/>
        </a:spcAft>
        <a:buClr>
          <a:srgbClr val="0077BE"/>
        </a:buClr>
        <a:buFont typeface="Arial" charset="0"/>
        <a:buChar char="​"/>
        <a:defRPr lang="en-US" sz="1300" kern="1200">
          <a:solidFill>
            <a:srgbClr val="0077BE"/>
          </a:solidFill>
          <a:latin typeface="+mn-lt"/>
          <a:ea typeface="+mn-ea"/>
          <a:cs typeface="+mn-cs"/>
          <a:sym typeface="Trebuchet MS" pitchFamily="34" charset="0"/>
        </a:defRPr>
      </a:lvl4pPr>
      <a:lvl5pPr algn="l" defTabSz="893763" rtl="0" eaLnBrk="0" fontAlgn="base" hangingPunct="0">
        <a:spcBef>
          <a:spcPct val="0"/>
        </a:spcBef>
        <a:spcAft>
          <a:spcPts val="300"/>
        </a:spcAft>
        <a:buClr>
          <a:srgbClr val="0077BE"/>
        </a:buClr>
        <a:buFont typeface="Arial" charset="0"/>
        <a:buChar char="​"/>
        <a:defRPr lang="en-US" sz="1300" b="1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5pPr>
      <a:lvl6pPr marL="264199" indent="-149195" algn="l" defTabSz="895169" rtl="0" eaLnBrk="1" latinLnBrk="0" hangingPunct="1">
        <a:lnSpc>
          <a:spcPct val="90000"/>
        </a:lnSpc>
        <a:spcBef>
          <a:spcPts val="0"/>
        </a:spcBef>
        <a:spcAft>
          <a:spcPts val="588"/>
        </a:spcAft>
        <a:buClr>
          <a:srgbClr val="0077BE"/>
        </a:buClr>
        <a:buFont typeface="Arial" panose="020B0604020202020204" pitchFamily="34" charset="0"/>
        <a:buChar char="•"/>
        <a:defRPr lang="en-US" sz="1371" kern="1200" smtClean="0">
          <a:solidFill>
            <a:srgbClr val="575757"/>
          </a:solidFill>
          <a:latin typeface="+mn-lt"/>
          <a:ea typeface="+mn-ea"/>
          <a:cs typeface="+mn-cs"/>
          <a:sym typeface="Trebuchet MS" panose="020B0603020202020204" pitchFamily="34" charset="0"/>
        </a:defRPr>
      </a:lvl6pPr>
      <a:lvl7pPr marL="0" indent="0" algn="l" defTabSz="895169" rtl="0" eaLnBrk="1" latinLnBrk="0" hangingPunct="1">
        <a:lnSpc>
          <a:spcPct val="90000"/>
        </a:lnSpc>
        <a:spcBef>
          <a:spcPts val="881"/>
        </a:spcBef>
        <a:spcAft>
          <a:spcPts val="881"/>
        </a:spcAft>
        <a:buClr>
          <a:srgbClr val="0077BE"/>
        </a:buClr>
        <a:buFont typeface="Arial" panose="020B0604020202020204" pitchFamily="34" charset="0"/>
        <a:buChar char="​"/>
        <a:defRPr lang="en-US" sz="4308" kern="1200" baseline="0" smtClean="0">
          <a:solidFill>
            <a:srgbClr val="575757"/>
          </a:solidFill>
          <a:latin typeface="+mn-lt"/>
          <a:ea typeface="+mn-ea"/>
          <a:cs typeface="+mn-cs"/>
          <a:sym typeface="Trebuchet MS" panose="020B0603020202020204" pitchFamily="34" charset="0"/>
        </a:defRPr>
      </a:lvl7pPr>
      <a:lvl8pPr marL="0" indent="0" algn="l" defTabSz="895169" rtl="0" eaLnBrk="1" latinLnBrk="0" hangingPunct="1">
        <a:lnSpc>
          <a:spcPct val="90000"/>
        </a:lnSpc>
        <a:spcBef>
          <a:spcPts val="881"/>
        </a:spcBef>
        <a:spcAft>
          <a:spcPts val="0"/>
        </a:spcAft>
        <a:buClr>
          <a:srgbClr val="0077BE"/>
        </a:buClr>
        <a:buFont typeface="Arial" panose="020B0604020202020204" pitchFamily="34" charset="0"/>
        <a:buChar char="​"/>
        <a:defRPr lang="en-US" sz="5286" kern="1200" baseline="0" smtClean="0">
          <a:solidFill>
            <a:srgbClr val="0077BE"/>
          </a:solidFill>
          <a:latin typeface="+mn-lt"/>
          <a:ea typeface="+mn-ea"/>
          <a:cs typeface="+mn-cs"/>
          <a:sym typeface="Trebuchet MS" panose="020B0603020202020204" pitchFamily="34" charset="0"/>
        </a:defRPr>
      </a:lvl8pPr>
      <a:lvl9pPr marL="0" indent="0" algn="l" defTabSz="895169" rtl="0" eaLnBrk="1" latinLnBrk="0" hangingPunct="1">
        <a:lnSpc>
          <a:spcPct val="100000"/>
        </a:lnSpc>
        <a:spcBef>
          <a:spcPts val="0"/>
        </a:spcBef>
        <a:spcAft>
          <a:spcPts val="881"/>
        </a:spcAft>
        <a:buClr>
          <a:srgbClr val="0077BE"/>
        </a:buClr>
        <a:buFont typeface="Arial" panose="020B0604020202020204" pitchFamily="34" charset="0"/>
        <a:buChar char="​"/>
        <a:defRPr lang="en-US" sz="2349" kern="1200" baseline="0" dirty="0">
          <a:solidFill>
            <a:srgbClr val="0077BE"/>
          </a:solidFill>
          <a:latin typeface="+mn-lt"/>
          <a:ea typeface="+mn-ea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1pPr>
      <a:lvl2pPr marL="447584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2pPr>
      <a:lvl3pPr marL="895169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3pPr>
      <a:lvl4pPr marL="1342754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4pPr>
      <a:lvl5pPr marL="1790338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5pPr>
      <a:lvl6pPr marL="2237923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6pPr>
      <a:lvl7pPr marL="2685507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7pPr>
      <a:lvl8pPr marL="3133092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8pPr>
      <a:lvl9pPr marL="3580676" algn="l" defTabSz="895169" rtl="0" eaLnBrk="1" latinLnBrk="0" hangingPunct="1">
        <a:defRPr sz="17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576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56576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ED6CCF-3E99-4208-B689-20700EF838F9}" type="datetime1">
              <a:rPr lang="ru-RU"/>
              <a:pPr>
                <a:defRPr/>
              </a:pPr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E1747E-0DA5-4EF2-BDA0-8D9B1908F0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5" r:id="rId1"/>
    <p:sldLayoutId id="2147484314" r:id="rId2"/>
    <p:sldLayoutId id="2147484313" r:id="rId3"/>
    <p:sldLayoutId id="2147484312" r:id="rId4"/>
    <p:sldLayoutId id="2147484311" r:id="rId5"/>
    <p:sldLayoutId id="2147484310" r:id="rId6"/>
    <p:sldLayoutId id="2147484309" r:id="rId7"/>
    <p:sldLayoutId id="2147484308" r:id="rId8"/>
    <p:sldLayoutId id="2147484307" r:id="rId9"/>
    <p:sldLayoutId id="2147484306" r:id="rId10"/>
    <p:sldLayoutId id="2147484305" r:id="rId11"/>
    <p:sldLayoutId id="2147484523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0139" name="Object 283"/>
          <p:cNvGraphicFramePr>
            <a:graphicFrameLocks noChangeAspect="1"/>
          </p:cNvGraphicFramePr>
          <p:nvPr>
            <p:custDataLst>
              <p:tags r:id="rId69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644" name="think-cell Slide" r:id="rId71" imgW="360" imgH="360" progId="">
                  <p:embed/>
                </p:oleObj>
              </mc:Choice>
              <mc:Fallback>
                <p:oleObj name="think-cell Slide" r:id="rId71" imgW="360" imgH="360" progId="">
                  <p:embed/>
                  <p:pic>
                    <p:nvPicPr>
                      <p:cNvPr id="0" name="Picture 2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70"/>
            </p:custDataLst>
          </p:nvPr>
        </p:nvSpPr>
        <p:spPr>
          <a:xfrm>
            <a:off x="0" y="0"/>
            <a:ext cx="195263" cy="158750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103896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300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sp>
        <p:nvSpPr>
          <p:cNvPr id="12" name="Page"/>
          <p:cNvSpPr txBox="1"/>
          <p:nvPr userDrawn="1"/>
        </p:nvSpPr>
        <p:spPr>
          <a:xfrm>
            <a:off x="11337925" y="6389688"/>
            <a:ext cx="381000" cy="169862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algn="r" defTabSz="1029989" fontAlgn="auto">
              <a:spcBef>
                <a:spcPts val="0"/>
              </a:spcBef>
              <a:spcAft>
                <a:spcPts val="0"/>
              </a:spcAft>
              <a:defRPr/>
            </a:pPr>
            <a:fld id="{39807393-4066-4BB7-BCAF-C047257116FF}" type="slidenum">
              <a:rPr lang="en-US" sz="1100">
                <a:solidFill>
                  <a:prstClr val="white">
                    <a:lumMod val="50000"/>
                  </a:prstClr>
                </a:solidFill>
                <a:latin typeface="+mn-lt"/>
                <a:sym typeface="Trebuchet MS" panose="020B0603020202020204" pitchFamily="34" charset="0"/>
              </a:rPr>
              <a:pPr algn="r" defTabSz="1029989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>
              <a:solidFill>
                <a:prstClr val="white">
                  <a:lumMod val="50000"/>
                </a:prst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74700" y="2081213"/>
            <a:ext cx="10642600" cy="37861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Level six</a:t>
            </a:r>
          </a:p>
          <a:p>
            <a:pPr lvl="6"/>
            <a:r>
              <a:rPr lang="en-US" dirty="0"/>
              <a:t>Level seven</a:t>
            </a:r>
          </a:p>
          <a:p>
            <a:pPr lvl="7"/>
            <a:r>
              <a:rPr lang="en-US" dirty="0"/>
              <a:t>Level eight</a:t>
            </a:r>
          </a:p>
          <a:p>
            <a:pPr lvl="8"/>
            <a:r>
              <a:rPr lang="en-US" dirty="0"/>
              <a:t>Level nine</a:t>
            </a:r>
          </a:p>
        </p:txBody>
      </p:sp>
      <p:sp>
        <p:nvSpPr>
          <p:cNvPr id="250144" name="Title Placeholder 1"/>
          <p:cNvSpPr>
            <a:spLocks noGrp="1"/>
          </p:cNvSpPr>
          <p:nvPr>
            <p:ph type="title"/>
          </p:nvPr>
        </p:nvSpPr>
        <p:spPr bwMode="auto">
          <a:xfrm>
            <a:off x="774700" y="622300"/>
            <a:ext cx="1064260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>
                <a:sym typeface="Trebuchet MS" pitchFamily="34" charset="0"/>
              </a:rPr>
              <a:t>Click to add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6" r:id="rId1"/>
    <p:sldLayoutId id="2147484527" r:id="rId2"/>
    <p:sldLayoutId id="2147484528" r:id="rId3"/>
    <p:sldLayoutId id="2147484529" r:id="rId4"/>
    <p:sldLayoutId id="2147484530" r:id="rId5"/>
    <p:sldLayoutId id="2147484531" r:id="rId6"/>
    <p:sldLayoutId id="2147484532" r:id="rId7"/>
    <p:sldLayoutId id="2147484533" r:id="rId8"/>
    <p:sldLayoutId id="2147484534" r:id="rId9"/>
    <p:sldLayoutId id="2147484535" r:id="rId10"/>
    <p:sldLayoutId id="2147484536" r:id="rId11"/>
    <p:sldLayoutId id="2147484537" r:id="rId12"/>
    <p:sldLayoutId id="2147484538" r:id="rId13"/>
    <p:sldLayoutId id="2147484539" r:id="rId14"/>
    <p:sldLayoutId id="2147484540" r:id="rId15"/>
    <p:sldLayoutId id="2147484541" r:id="rId16"/>
    <p:sldLayoutId id="2147484542" r:id="rId17"/>
    <p:sldLayoutId id="2147484543" r:id="rId18"/>
    <p:sldLayoutId id="2147484544" r:id="rId19"/>
    <p:sldLayoutId id="2147484545" r:id="rId20"/>
    <p:sldLayoutId id="2147484546" r:id="rId21"/>
    <p:sldLayoutId id="2147484547" r:id="rId22"/>
    <p:sldLayoutId id="2147484548" r:id="rId23"/>
    <p:sldLayoutId id="2147484549" r:id="rId24"/>
    <p:sldLayoutId id="2147484550" r:id="rId25"/>
    <p:sldLayoutId id="2147484551" r:id="rId26"/>
    <p:sldLayoutId id="2147484552" r:id="rId27"/>
    <p:sldLayoutId id="2147484553" r:id="rId28"/>
    <p:sldLayoutId id="2147484554" r:id="rId29"/>
    <p:sldLayoutId id="2147484555" r:id="rId30"/>
    <p:sldLayoutId id="2147484556" r:id="rId31"/>
    <p:sldLayoutId id="2147484557" r:id="rId32"/>
    <p:sldLayoutId id="2147484558" r:id="rId33"/>
    <p:sldLayoutId id="2147484559" r:id="rId34"/>
    <p:sldLayoutId id="2147484560" r:id="rId35"/>
    <p:sldLayoutId id="2147484561" r:id="rId36"/>
    <p:sldLayoutId id="2147484562" r:id="rId37"/>
    <p:sldLayoutId id="2147484563" r:id="rId38"/>
    <p:sldLayoutId id="2147484564" r:id="rId39"/>
    <p:sldLayoutId id="2147484565" r:id="rId40"/>
    <p:sldLayoutId id="2147484566" r:id="rId41"/>
    <p:sldLayoutId id="2147484567" r:id="rId42"/>
    <p:sldLayoutId id="2147484568" r:id="rId43"/>
    <p:sldLayoutId id="2147484569" r:id="rId44"/>
    <p:sldLayoutId id="2147484570" r:id="rId45"/>
    <p:sldLayoutId id="2147484571" r:id="rId46"/>
    <p:sldLayoutId id="2147484572" r:id="rId47"/>
    <p:sldLayoutId id="2147484573" r:id="rId48"/>
    <p:sldLayoutId id="2147484574" r:id="rId49"/>
    <p:sldLayoutId id="2147484575" r:id="rId50"/>
    <p:sldLayoutId id="2147484576" r:id="rId51"/>
    <p:sldLayoutId id="2147484577" r:id="rId52"/>
    <p:sldLayoutId id="2147484578" r:id="rId53"/>
    <p:sldLayoutId id="2147484579" r:id="rId54"/>
    <p:sldLayoutId id="2147484580" r:id="rId55"/>
    <p:sldLayoutId id="2147484581" r:id="rId56"/>
    <p:sldLayoutId id="2147484582" r:id="rId57"/>
    <p:sldLayoutId id="2147484583" r:id="rId58"/>
    <p:sldLayoutId id="2147484584" r:id="rId59"/>
    <p:sldLayoutId id="2147484585" r:id="rId60"/>
    <p:sldLayoutId id="2147484586" r:id="rId61"/>
    <p:sldLayoutId id="2147484587" r:id="rId62"/>
    <p:sldLayoutId id="2147484588" r:id="rId63"/>
    <p:sldLayoutId id="2147484589" r:id="rId64"/>
    <p:sldLayoutId id="2147484590" r:id="rId65"/>
    <p:sldLayoutId id="2147484591" r:id="rId66"/>
  </p:sldLayoutIdLst>
  <p:transition>
    <p:fade/>
  </p:transition>
  <p:hf sldNum="0" hdr="0" ftr="0" dt="0"/>
  <p:txStyles>
    <p:titleStyle>
      <a:lvl1pPr algn="l" defTabSz="10287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300" kern="1200">
          <a:solidFill>
            <a:srgbClr val="374140"/>
          </a:solidFill>
          <a:latin typeface="+mj-lt"/>
          <a:ea typeface="+mj-ea"/>
          <a:cs typeface="+mj-cs"/>
          <a:sym typeface="Trebuchet MS" pitchFamily="34" charset="0"/>
        </a:defRPr>
      </a:lvl1pPr>
      <a:lvl2pPr algn="l" defTabSz="10287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300">
          <a:solidFill>
            <a:srgbClr val="374140"/>
          </a:solidFill>
          <a:latin typeface="Trebuchet MS" pitchFamily="34" charset="0"/>
          <a:sym typeface="Trebuchet MS" pitchFamily="34" charset="0"/>
        </a:defRPr>
      </a:lvl2pPr>
      <a:lvl3pPr algn="l" defTabSz="10287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300">
          <a:solidFill>
            <a:srgbClr val="374140"/>
          </a:solidFill>
          <a:latin typeface="Trebuchet MS" pitchFamily="34" charset="0"/>
          <a:sym typeface="Trebuchet MS" pitchFamily="34" charset="0"/>
        </a:defRPr>
      </a:lvl3pPr>
      <a:lvl4pPr algn="l" defTabSz="10287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300">
          <a:solidFill>
            <a:srgbClr val="374140"/>
          </a:solidFill>
          <a:latin typeface="Trebuchet MS" pitchFamily="34" charset="0"/>
          <a:sym typeface="Trebuchet MS" pitchFamily="34" charset="0"/>
        </a:defRPr>
      </a:lvl4pPr>
      <a:lvl5pPr algn="l" defTabSz="10287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300">
          <a:solidFill>
            <a:srgbClr val="374140"/>
          </a:solidFill>
          <a:latin typeface="Trebuchet MS" pitchFamily="34" charset="0"/>
          <a:sym typeface="Trebuchet MS" pitchFamily="34" charset="0"/>
        </a:defRPr>
      </a:lvl5pPr>
      <a:lvl6pPr marL="457200" algn="l" defTabSz="1028700" rtl="0" fontAlgn="base">
        <a:lnSpc>
          <a:spcPct val="90000"/>
        </a:lnSpc>
        <a:spcBef>
          <a:spcPct val="0"/>
        </a:spcBef>
        <a:spcAft>
          <a:spcPct val="0"/>
        </a:spcAft>
        <a:defRPr sz="2300">
          <a:solidFill>
            <a:srgbClr val="374140"/>
          </a:solidFill>
          <a:latin typeface="Trebuchet MS" pitchFamily="34" charset="0"/>
          <a:sym typeface="Trebuchet MS" pitchFamily="34" charset="0"/>
        </a:defRPr>
      </a:lvl6pPr>
      <a:lvl7pPr marL="914400" algn="l" defTabSz="1028700" rtl="0" fontAlgn="base">
        <a:lnSpc>
          <a:spcPct val="90000"/>
        </a:lnSpc>
        <a:spcBef>
          <a:spcPct val="0"/>
        </a:spcBef>
        <a:spcAft>
          <a:spcPct val="0"/>
        </a:spcAft>
        <a:defRPr sz="2300">
          <a:solidFill>
            <a:srgbClr val="374140"/>
          </a:solidFill>
          <a:latin typeface="Trebuchet MS" pitchFamily="34" charset="0"/>
          <a:sym typeface="Trebuchet MS" pitchFamily="34" charset="0"/>
        </a:defRPr>
      </a:lvl7pPr>
      <a:lvl8pPr marL="1371600" algn="l" defTabSz="1028700" rtl="0" fontAlgn="base">
        <a:lnSpc>
          <a:spcPct val="90000"/>
        </a:lnSpc>
        <a:spcBef>
          <a:spcPct val="0"/>
        </a:spcBef>
        <a:spcAft>
          <a:spcPct val="0"/>
        </a:spcAft>
        <a:defRPr sz="2300">
          <a:solidFill>
            <a:srgbClr val="374140"/>
          </a:solidFill>
          <a:latin typeface="Trebuchet MS" pitchFamily="34" charset="0"/>
          <a:sym typeface="Trebuchet MS" pitchFamily="34" charset="0"/>
        </a:defRPr>
      </a:lvl8pPr>
      <a:lvl9pPr marL="1828800" algn="l" defTabSz="1028700" rtl="0" fontAlgn="base">
        <a:lnSpc>
          <a:spcPct val="90000"/>
        </a:lnSpc>
        <a:spcBef>
          <a:spcPct val="0"/>
        </a:spcBef>
        <a:spcAft>
          <a:spcPct val="0"/>
        </a:spcAft>
        <a:defRPr sz="2300">
          <a:solidFill>
            <a:srgbClr val="374140"/>
          </a:solidFill>
          <a:latin typeface="Trebuchet MS" pitchFamily="34" charset="0"/>
          <a:sym typeface="Trebuchet MS" pitchFamily="34" charset="0"/>
        </a:defRPr>
      </a:lvl9pPr>
    </p:titleStyle>
    <p:bodyStyle>
      <a:lvl1pPr algn="l" defTabSz="1028700" rtl="0" eaLnBrk="0" fontAlgn="base" hangingPunct="0">
        <a:lnSpc>
          <a:spcPct val="110000"/>
        </a:lnSpc>
        <a:spcBef>
          <a:spcPts val="675"/>
        </a:spcBef>
        <a:spcAft>
          <a:spcPts val="338"/>
        </a:spcAft>
        <a:buClr>
          <a:srgbClr val="0077BE"/>
        </a:buClr>
        <a:buFont typeface="Arial" charset="0"/>
        <a:buChar char="​"/>
        <a:defRPr lang="en-US" sz="11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1pPr>
      <a:lvl2pPr marL="319088" indent="-193675" algn="l" defTabSz="1028700" rtl="0" eaLnBrk="0" fontAlgn="base" hangingPunct="0">
        <a:lnSpc>
          <a:spcPct val="90000"/>
        </a:lnSpc>
        <a:spcBef>
          <a:spcPct val="0"/>
        </a:spcBef>
        <a:spcAft>
          <a:spcPts val="338"/>
        </a:spcAft>
        <a:buClr>
          <a:srgbClr val="0077BE"/>
        </a:buClr>
        <a:buFont typeface="Arial" charset="0"/>
        <a:buChar char="•"/>
        <a:defRPr lang="en-US" sz="11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2pPr>
      <a:lvl3pPr marL="574675" indent="-185738" algn="l" defTabSz="1028700" rtl="0" eaLnBrk="0" fontAlgn="base" hangingPunct="0">
        <a:lnSpc>
          <a:spcPct val="90000"/>
        </a:lnSpc>
        <a:spcBef>
          <a:spcPct val="0"/>
        </a:spcBef>
        <a:spcAft>
          <a:spcPts val="338"/>
        </a:spcAft>
        <a:buClr>
          <a:srgbClr val="0077BE"/>
        </a:buClr>
        <a:buFont typeface="Trebuchet MS" pitchFamily="34" charset="0"/>
        <a:buChar char="–"/>
        <a:defRPr lang="en-US" sz="1100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3pPr>
      <a:lvl4pPr algn="l" defTabSz="1028700" rtl="0" eaLnBrk="0" fontAlgn="base" hangingPunct="0">
        <a:lnSpc>
          <a:spcPct val="110000"/>
        </a:lnSpc>
        <a:spcBef>
          <a:spcPts val="338"/>
        </a:spcBef>
        <a:spcAft>
          <a:spcPts val="338"/>
        </a:spcAft>
        <a:buClr>
          <a:srgbClr val="0077BE"/>
        </a:buClr>
        <a:buFont typeface="Arial" charset="0"/>
        <a:buChar char="​"/>
        <a:defRPr lang="en-US" sz="1600" kern="1200">
          <a:solidFill>
            <a:srgbClr val="0077BE"/>
          </a:solidFill>
          <a:latin typeface="+mn-lt"/>
          <a:ea typeface="+mn-ea"/>
          <a:cs typeface="+mn-cs"/>
          <a:sym typeface="Trebuchet MS" pitchFamily="34" charset="0"/>
        </a:defRPr>
      </a:lvl4pPr>
      <a:lvl5pPr algn="l" defTabSz="1028700" rtl="0" eaLnBrk="0" fontAlgn="base" hangingPunct="0">
        <a:spcBef>
          <a:spcPct val="0"/>
        </a:spcBef>
        <a:spcAft>
          <a:spcPts val="338"/>
        </a:spcAft>
        <a:buClr>
          <a:srgbClr val="0077BE"/>
        </a:buClr>
        <a:buFont typeface="Arial" charset="0"/>
        <a:buChar char="​"/>
        <a:defRPr lang="en-US" sz="1600" b="1" kern="1200">
          <a:solidFill>
            <a:srgbClr val="575757"/>
          </a:solidFill>
          <a:latin typeface="+mn-lt"/>
          <a:ea typeface="+mn-ea"/>
          <a:cs typeface="+mn-cs"/>
          <a:sym typeface="Trebuchet MS" pitchFamily="34" charset="0"/>
        </a:defRPr>
      </a:lvl5pPr>
      <a:lvl6pPr marL="303990" indent="-171665" algn="l" defTabSz="1029989" rtl="0" eaLnBrk="1" latinLnBrk="0" hangingPunct="1">
        <a:lnSpc>
          <a:spcPct val="90000"/>
        </a:lnSpc>
        <a:spcBef>
          <a:spcPts val="0"/>
        </a:spcBef>
        <a:spcAft>
          <a:spcPts val="676"/>
        </a:spcAft>
        <a:buClr>
          <a:srgbClr val="0077BE"/>
        </a:buClr>
        <a:buFont typeface="Arial" panose="020B0604020202020204" pitchFamily="34" charset="0"/>
        <a:buChar char="•"/>
        <a:defRPr lang="en-US" sz="1600" kern="1200" smtClean="0">
          <a:solidFill>
            <a:srgbClr val="575757"/>
          </a:solidFill>
          <a:latin typeface="+mn-lt"/>
          <a:ea typeface="+mn-ea"/>
          <a:cs typeface="+mn-cs"/>
          <a:sym typeface="Trebuchet MS" panose="020B0603020202020204" pitchFamily="34" charset="0"/>
        </a:defRPr>
      </a:lvl6pPr>
      <a:lvl7pPr marL="0" indent="0" algn="l" defTabSz="1029989" rtl="0" eaLnBrk="1" latinLnBrk="0" hangingPunct="1">
        <a:lnSpc>
          <a:spcPct val="90000"/>
        </a:lnSpc>
        <a:spcBef>
          <a:spcPts val="1014"/>
        </a:spcBef>
        <a:spcAft>
          <a:spcPts val="1014"/>
        </a:spcAft>
        <a:buClr>
          <a:srgbClr val="0077BE"/>
        </a:buClr>
        <a:buFont typeface="Arial" panose="020B0604020202020204" pitchFamily="34" charset="0"/>
        <a:buChar char="​"/>
        <a:defRPr lang="en-US" sz="5000" kern="1200" baseline="0" smtClean="0">
          <a:solidFill>
            <a:srgbClr val="575757"/>
          </a:solidFill>
          <a:latin typeface="+mn-lt"/>
          <a:ea typeface="+mn-ea"/>
          <a:cs typeface="+mn-cs"/>
          <a:sym typeface="Trebuchet MS" panose="020B0603020202020204" pitchFamily="34" charset="0"/>
        </a:defRPr>
      </a:lvl7pPr>
      <a:lvl8pPr marL="0" indent="0" algn="l" defTabSz="1029989" rtl="0" eaLnBrk="1" latinLnBrk="0" hangingPunct="1">
        <a:lnSpc>
          <a:spcPct val="90000"/>
        </a:lnSpc>
        <a:spcBef>
          <a:spcPts val="1014"/>
        </a:spcBef>
        <a:spcAft>
          <a:spcPts val="0"/>
        </a:spcAft>
        <a:buClr>
          <a:srgbClr val="0077BE"/>
        </a:buClr>
        <a:buFont typeface="Arial" panose="020B0604020202020204" pitchFamily="34" charset="0"/>
        <a:buChar char="​"/>
        <a:defRPr lang="en-US" sz="6100" kern="1200" baseline="0" smtClean="0">
          <a:solidFill>
            <a:srgbClr val="0077BE"/>
          </a:solidFill>
          <a:latin typeface="+mn-lt"/>
          <a:ea typeface="+mn-ea"/>
          <a:cs typeface="+mn-cs"/>
          <a:sym typeface="Trebuchet MS" panose="020B0603020202020204" pitchFamily="34" charset="0"/>
        </a:defRPr>
      </a:lvl8pPr>
      <a:lvl9pPr marL="0" indent="0" algn="l" defTabSz="1029989" rtl="0" eaLnBrk="1" latinLnBrk="0" hangingPunct="1">
        <a:lnSpc>
          <a:spcPct val="100000"/>
        </a:lnSpc>
        <a:spcBef>
          <a:spcPts val="0"/>
        </a:spcBef>
        <a:spcAft>
          <a:spcPts val="1014"/>
        </a:spcAft>
        <a:buClr>
          <a:srgbClr val="0077BE"/>
        </a:buClr>
        <a:buFont typeface="Arial" panose="020B0604020202020204" pitchFamily="34" charset="0"/>
        <a:buChar char="​"/>
        <a:defRPr lang="en-US" sz="2700" kern="1200" baseline="0" dirty="0">
          <a:solidFill>
            <a:srgbClr val="0077BE"/>
          </a:solidFill>
          <a:latin typeface="+mn-lt"/>
          <a:ea typeface="+mn-ea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10299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994" algn="l" defTabSz="10299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9989" algn="l" defTabSz="10299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4983" algn="l" defTabSz="10299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9977" algn="l" defTabSz="10299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4972" algn="l" defTabSz="10299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9966" algn="l" defTabSz="10299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4961" algn="l" defTabSz="10299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9955" algn="l" defTabSz="102998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4.xml"/><Relationship Id="rId6" Type="http://schemas.openxmlformats.org/officeDocument/2006/relationships/image" Target="../media/image24.emf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9.xml"/><Relationship Id="rId11" Type="http://schemas.openxmlformats.org/officeDocument/2006/relationships/image" Target="../media/image20.svg"/><Relationship Id="rId5" Type="http://schemas.openxmlformats.org/officeDocument/2006/relationships/image" Target="../media/image28.png"/><Relationship Id="rId10" Type="http://schemas.openxmlformats.org/officeDocument/2006/relationships/image" Target="../media/image29.png"/><Relationship Id="rId4" Type="http://schemas.openxmlformats.org/officeDocument/2006/relationships/image" Target="../media/image27.png"/><Relationship Id="rId9" Type="http://schemas.openxmlformats.org/officeDocument/2006/relationships/image" Target="../media/image2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9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103" Type="http://schemas.openxmlformats.org/officeDocument/2006/relationships/image" Target="../media/image10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9.x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9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9.xml"/><Relationship Id="rId5" Type="http://schemas.openxmlformats.org/officeDocument/2006/relationships/image" Target="../media/image32.emf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Background" descr="Background pattern&#10;&#10;Description automatically generated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1223645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15" descr="гравиметрические волны белы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62850" y="-1169988"/>
            <a:ext cx="11396663" cy="9493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-270391" y="2462393"/>
            <a:ext cx="7686391" cy="1200329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altLang="ru-RU" sz="4000" b="1" dirty="0" smtClean="0">
                <a:solidFill>
                  <a:srgbClr val="002060"/>
                </a:solidFill>
              </a:rPr>
              <a:t>Памятка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altLang="ru-RU" sz="4000" b="1" dirty="0" smtClean="0">
                <a:solidFill>
                  <a:srgbClr val="002060"/>
                </a:solidFill>
              </a:rPr>
              <a:t>«Дачная амнистия 2.0»!</a:t>
            </a:r>
            <a:endParaRPr lang="ru-RU" altLang="ru-RU" sz="4000" b="1" dirty="0">
              <a:solidFill>
                <a:srgbClr val="002060"/>
              </a:solidFill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36550" y="6288176"/>
            <a:ext cx="38163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Arial" charset="0"/>
              <a:buNone/>
            </a:pPr>
            <a:r>
              <a:rPr lang="ru-RU" altLang="ru-RU" sz="1600" b="1" dirty="0">
                <a:solidFill>
                  <a:srgbClr val="002060"/>
                </a:solidFill>
                <a:latin typeface="Calibri" pitchFamily="34" charset="0"/>
              </a:rPr>
              <a:t>Красноярск, </a:t>
            </a:r>
            <a:r>
              <a:rPr lang="ru-RU" altLang="ru-RU" sz="1600" b="1" dirty="0" smtClean="0">
                <a:solidFill>
                  <a:srgbClr val="002060"/>
                </a:solidFill>
                <a:latin typeface="Calibri" pitchFamily="34" charset="0"/>
              </a:rPr>
              <a:t>2023</a:t>
            </a:r>
            <a:endParaRPr lang="ru-RU" alt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4343" name="Picture 7" descr="основное лого 2 красноярский край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188913"/>
            <a:ext cx="2520950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>
            <a:extLst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887" y="631031"/>
            <a:ext cx="5400000" cy="5400000"/>
          </a:xfrm>
          <a:prstGeom prst="rect">
            <a:avLst/>
          </a:prstGeom>
          <a:effectLst>
            <a:outerShdw blurRad="101600" dir="8100000" sx="102000" sy="102000" algn="tr" rotWithShape="0">
              <a:schemeClr val="bg1">
                <a:alpha val="21000"/>
              </a:scheme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151" y="1713925"/>
            <a:ext cx="3646489" cy="34505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9918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4349"/>
            <a:ext cx="12192000" cy="10336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37877" y="122933"/>
            <a:ext cx="8513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Как понять, можно ли оформить жилой дом по «Дачной амнистии 2.0»?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" y="1035632"/>
            <a:ext cx="12192000" cy="49584"/>
          </a:xfrm>
          <a:prstGeom prst="line">
            <a:avLst/>
          </a:prstGeom>
          <a:noFill/>
          <a:ln w="57150">
            <a:solidFill>
              <a:srgbClr val="BFBFB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5" name="Picture 7" descr="основное лого 2 красноярский краи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63513"/>
            <a:ext cx="223361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771790" y="6519446"/>
            <a:ext cx="4028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0164" y="2485242"/>
            <a:ext cx="49354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Вы сможете оформить жилой дом при соблюдении одновременно пяти </a:t>
            </a:r>
            <a:r>
              <a:rPr lang="ru-RU" sz="2800" dirty="0" smtClean="0">
                <a:solidFill>
                  <a:srgbClr val="002060"/>
                </a:solidFill>
              </a:rPr>
              <a:t>условий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75790" y="1546943"/>
            <a:ext cx="6096000" cy="4401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Жилой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возведен до 14 мая 1998 года</a:t>
            </a:r>
          </a:p>
          <a:p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Жилой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используется для постоянного проживания</a:t>
            </a:r>
          </a:p>
          <a:p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Жилой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расположен в границах населенного пункта</a:t>
            </a:r>
          </a:p>
          <a:p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Отсутствуют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на земельный участок и жилой дом</a:t>
            </a:r>
          </a:p>
          <a:p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Жилой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не признан самовольной постройкой по суду или решению органа местного самоуправления</a:t>
            </a:r>
          </a:p>
        </p:txBody>
      </p:sp>
      <p:pic>
        <p:nvPicPr>
          <p:cNvPr id="20" name="Graphic 62">
            <a:extLst>
              <a:ext uri="{FF2B5EF4-FFF2-40B4-BE49-F238E27FC236}">
                <a16:creationId xmlns:a16="http://schemas.microsoft.com/office/drawing/2014/main" xmlns="" id="{91D01DC9-CC3F-4984-9672-63F281E87B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21619" y="4054495"/>
            <a:ext cx="1953270" cy="1879910"/>
          </a:xfrm>
          <a:prstGeom prst="rect">
            <a:avLst/>
          </a:prstGeom>
        </p:spPr>
      </p:pic>
      <p:pic>
        <p:nvPicPr>
          <p:cNvPr id="23" name="Graphic 13">
            <a:extLst>
              <a:ext uri="{FF2B5EF4-FFF2-40B4-BE49-F238E27FC236}">
                <a16:creationId xmlns:a16="http://schemas.microsoft.com/office/drawing/2014/main" xmlns="" id="{1643EFC9-A378-4997-ADBB-09DD8914A6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75790" y="1646327"/>
            <a:ext cx="208881" cy="216000"/>
          </a:xfrm>
          <a:prstGeom prst="rect">
            <a:avLst/>
          </a:prstGeom>
        </p:spPr>
      </p:pic>
      <p:pic>
        <p:nvPicPr>
          <p:cNvPr id="24" name="Graphic 13">
            <a:extLst>
              <a:ext uri="{FF2B5EF4-FFF2-40B4-BE49-F238E27FC236}">
                <a16:creationId xmlns:a16="http://schemas.microsoft.com/office/drawing/2014/main" xmlns="" id="{1643EFC9-A378-4997-ADBB-09DD8914A6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97058" y="2250737"/>
            <a:ext cx="208881" cy="216000"/>
          </a:xfrm>
          <a:prstGeom prst="rect">
            <a:avLst/>
          </a:prstGeom>
        </p:spPr>
      </p:pic>
      <p:pic>
        <p:nvPicPr>
          <p:cNvPr id="25" name="Graphic 13">
            <a:extLst>
              <a:ext uri="{FF2B5EF4-FFF2-40B4-BE49-F238E27FC236}">
                <a16:creationId xmlns:a16="http://schemas.microsoft.com/office/drawing/2014/main" xmlns="" id="{1643EFC9-A378-4997-ADBB-09DD8914A6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97058" y="3163082"/>
            <a:ext cx="208881" cy="216000"/>
          </a:xfrm>
          <a:prstGeom prst="rect">
            <a:avLst/>
          </a:prstGeom>
        </p:spPr>
      </p:pic>
      <p:pic>
        <p:nvPicPr>
          <p:cNvPr id="26" name="Graphic 13">
            <a:extLst>
              <a:ext uri="{FF2B5EF4-FFF2-40B4-BE49-F238E27FC236}">
                <a16:creationId xmlns:a16="http://schemas.microsoft.com/office/drawing/2014/main" xmlns="" id="{1643EFC9-A378-4997-ADBB-09DD8914A6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97058" y="4091594"/>
            <a:ext cx="208881" cy="216000"/>
          </a:xfrm>
          <a:prstGeom prst="rect">
            <a:avLst/>
          </a:prstGeom>
        </p:spPr>
      </p:pic>
      <p:pic>
        <p:nvPicPr>
          <p:cNvPr id="27" name="Graphic 13">
            <a:extLst>
              <a:ext uri="{FF2B5EF4-FFF2-40B4-BE49-F238E27FC236}">
                <a16:creationId xmlns:a16="http://schemas.microsoft.com/office/drawing/2014/main" xmlns="" id="{1643EFC9-A378-4997-ADBB-09DD8914A6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97057" y="4994450"/>
            <a:ext cx="208881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0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Рисунок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8" y="5824349"/>
            <a:ext cx="12192000" cy="1033651"/>
          </a:xfrm>
          <a:prstGeom prst="rect">
            <a:avLst/>
          </a:prstGeom>
        </p:spPr>
      </p:pic>
      <p:sp>
        <p:nvSpPr>
          <p:cNvPr id="8604674" name="Прямоугольник 4"/>
          <p:cNvSpPr>
            <a:spLocks noChangeArrowheads="1"/>
          </p:cNvSpPr>
          <p:nvPr/>
        </p:nvSpPr>
        <p:spPr bwMode="auto">
          <a:xfrm>
            <a:off x="2507695" y="291754"/>
            <a:ext cx="90261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a typeface="Segoe UI Symbol"/>
                <a:cs typeface="Arial" charset="0"/>
              </a:rPr>
              <a:t>Какие документы нужны (какой-нибудь из документов)?</a:t>
            </a:r>
            <a:endParaRPr lang="ru-RU" sz="2400" b="1" dirty="0">
              <a:solidFill>
                <a:srgbClr val="002060"/>
              </a:solidFill>
              <a:ea typeface="Segoe UI Symbol"/>
              <a:cs typeface="Arial" charset="0"/>
            </a:endParaRPr>
          </a:p>
        </p:txBody>
      </p:sp>
      <p:sp>
        <p:nvSpPr>
          <p:cNvPr id="64" name="Line 5"/>
          <p:cNvSpPr>
            <a:spLocks noChangeShapeType="1"/>
          </p:cNvSpPr>
          <p:nvPr/>
        </p:nvSpPr>
        <p:spPr bwMode="auto">
          <a:xfrm>
            <a:off x="1" y="1035632"/>
            <a:ext cx="12192000" cy="49584"/>
          </a:xfrm>
          <a:prstGeom prst="line">
            <a:avLst/>
          </a:prstGeom>
          <a:noFill/>
          <a:ln w="57150">
            <a:solidFill>
              <a:srgbClr val="BFBFB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65" name="Picture 7" descr="основное лого 2 красноярский краи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7" y="130647"/>
            <a:ext cx="223361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TextBox 79"/>
          <p:cNvSpPr txBox="1"/>
          <p:nvPr/>
        </p:nvSpPr>
        <p:spPr>
          <a:xfrm>
            <a:off x="11771790" y="6519446"/>
            <a:ext cx="4028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0823" y="1411946"/>
            <a:ext cx="10990384" cy="4486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Документ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подтверждающий подключение (технологическое присоединение) жилого дома к сетям инженерно-технического обеспечения и (или) подтверждающий осуществление оплаты коммунальных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услуг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Документ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который подтверждает проведение государственного технического учета и (или) технической инвентаризации жилого дома до 1 января 2013 года и из которого следует, что заявитель является правообладателем жилого дома либо заказчиком изготовления указанного документа и жилой дом возведен до 14 мая 1998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года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Документ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подтверждающий предоставление либо передачу иным лицом земельного участка, в том числе из которого образован испрашиваемый земельный участок,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заявителю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4)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Документ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подтверждающий регистрацию заявителя по месту жительства в жилом доме до 14 мая 1998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года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5)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Выписка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 похозяйственной книги или из иного документа, в которой содержится информация о жилом доме и его принадлежности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заявителю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6)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Документ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выданный заявителю нотариусом до 14 мая 1998 года в отношении жилого дома, подтверждающий права заявителя на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него</a:t>
            </a:r>
            <a:endParaRPr lang="ru-RU" sz="12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8" y="5824349"/>
            <a:ext cx="12192000" cy="1033651"/>
          </a:xfrm>
          <a:prstGeom prst="rect">
            <a:avLst/>
          </a:prstGeom>
        </p:spPr>
      </p:pic>
      <p:sp>
        <p:nvSpPr>
          <p:cNvPr id="118" name="Text Box 8"/>
          <p:cNvSpPr txBox="1">
            <a:spLocks noChangeArrowheads="1"/>
          </p:cNvSpPr>
          <p:nvPr/>
        </p:nvSpPr>
        <p:spPr bwMode="auto">
          <a:xfrm>
            <a:off x="2842836" y="145942"/>
            <a:ext cx="89281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dirty="0" smtClean="0">
                <a:solidFill>
                  <a:srgbClr val="002060"/>
                </a:solidFill>
              </a:rPr>
              <a:t>С чего начать? 5 шагов!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  <p:sp>
        <p:nvSpPr>
          <p:cNvPr id="119" name="Line 5"/>
          <p:cNvSpPr>
            <a:spLocks noChangeShapeType="1"/>
          </p:cNvSpPr>
          <p:nvPr/>
        </p:nvSpPr>
        <p:spPr bwMode="auto">
          <a:xfrm>
            <a:off x="-22437" y="1107117"/>
            <a:ext cx="12192000" cy="1"/>
          </a:xfrm>
          <a:prstGeom prst="line">
            <a:avLst/>
          </a:prstGeom>
          <a:noFill/>
          <a:ln w="57150">
            <a:solidFill>
              <a:srgbClr val="BFBFB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20" name="Picture 7" descr="основное лого 2 красноярский краи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63513"/>
            <a:ext cx="223361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Box 136"/>
          <p:cNvSpPr txBox="1"/>
          <p:nvPr/>
        </p:nvSpPr>
        <p:spPr>
          <a:xfrm>
            <a:off x="11771790" y="6519446"/>
            <a:ext cx="4028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4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27131" y="1266497"/>
            <a:ext cx="6096000" cy="787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Шаг № 1.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Убедитесь, что Ваш жилой дом подходит под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«Дачную амнистию 2.0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682762" y="2139364"/>
            <a:ext cx="492369" cy="718136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27131" y="2942715"/>
            <a:ext cx="6096000" cy="367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Шаг № 2.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 Вас есть необходимые документы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27131" y="4216682"/>
            <a:ext cx="6096000" cy="6192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Шаг № 3.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Земельный участок под Вашим жилым домом стоит на государственном кадастровом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учете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Стрелка вниз 130"/>
          <p:cNvSpPr/>
          <p:nvPr/>
        </p:nvSpPr>
        <p:spPr>
          <a:xfrm>
            <a:off x="5682761" y="3430858"/>
            <a:ext cx="492369" cy="718136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06772" y="4903642"/>
            <a:ext cx="71569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solidFill>
                  <a:srgbClr val="002060"/>
                </a:solidFill>
              </a:rPr>
              <a:t>Сведения о земельных участках, стоящих на государственном кадастровом учете, можно найти на публичной кадастровой карте Росреестра.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</a:rPr>
              <a:t>Кроме того, это можно сделать, обратившись в МФЦ или в филиал ППК «Роскадастр» по Красноярскому краю.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2EDECBC-1611-1CC6-F546-76DC7E657F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123" y="2567409"/>
            <a:ext cx="2162700" cy="1581585"/>
          </a:xfrm>
          <a:prstGeom prst="rect">
            <a:avLst/>
          </a:prstGeom>
        </p:spPr>
      </p:pic>
      <p:pic>
        <p:nvPicPr>
          <p:cNvPr id="15" name="Graphic 389">
            <a:extLst>
              <a:ext uri="{FF2B5EF4-FFF2-40B4-BE49-F238E27FC236}">
                <a16:creationId xmlns="" xmlns:a16="http://schemas.microsoft.com/office/drawing/2014/main" id="{02AAC8F5-771B-4520-BDAB-E6DF3AED07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9768544" y="2094725"/>
            <a:ext cx="2003246" cy="243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7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8" y="5824349"/>
            <a:ext cx="12192000" cy="1033651"/>
          </a:xfrm>
          <a:prstGeom prst="rect">
            <a:avLst/>
          </a:prstGeom>
        </p:spPr>
      </p:pic>
      <p:sp>
        <p:nvSpPr>
          <p:cNvPr id="118" name="Text Box 8"/>
          <p:cNvSpPr txBox="1">
            <a:spLocks noChangeArrowheads="1"/>
          </p:cNvSpPr>
          <p:nvPr/>
        </p:nvSpPr>
        <p:spPr bwMode="auto">
          <a:xfrm>
            <a:off x="2842836" y="145942"/>
            <a:ext cx="89281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rgbClr val="002060"/>
                </a:solidFill>
              </a:rPr>
              <a:t>С чего начать? 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5 шагов!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  <p:sp>
        <p:nvSpPr>
          <p:cNvPr id="119" name="Line 5"/>
          <p:cNvSpPr>
            <a:spLocks noChangeShapeType="1"/>
          </p:cNvSpPr>
          <p:nvPr/>
        </p:nvSpPr>
        <p:spPr bwMode="auto">
          <a:xfrm>
            <a:off x="-22437" y="1107117"/>
            <a:ext cx="12192000" cy="1"/>
          </a:xfrm>
          <a:prstGeom prst="line">
            <a:avLst/>
          </a:prstGeom>
          <a:noFill/>
          <a:ln w="57150">
            <a:solidFill>
              <a:srgbClr val="BFBFB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20" name="Picture 7" descr="основное лого 2 красноярский краи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63513"/>
            <a:ext cx="223361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Box 136"/>
          <p:cNvSpPr txBox="1"/>
          <p:nvPr/>
        </p:nvSpPr>
        <p:spPr>
          <a:xfrm>
            <a:off x="11771790" y="6519446"/>
            <a:ext cx="4028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5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2900" y="1277663"/>
            <a:ext cx="11428890" cy="47064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42265" algn="just"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Шаг № 4.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Вы обращаетесь в орган государственной власти или местного самоуправления для оформления заявления о предварительном согласовании предоставления земельного участка или о предоставлении такого земельного участка с приложением документов или одного из них (указанных в п.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а также Технического плана на жилой дом (если жилой дом не стоит на государственном кадастровом учете).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42265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42265"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-Если земельный участок находится в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муниципальной собственности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или в государственной неразграниченной собственности, –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это муниципалитет;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42265"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-Если жилой дом расположен на земле, которая находится в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региональной собственности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то заявление нужно подавать в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адрес региональной власти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42900"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-если в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федеральной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то в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Росимущество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(соответствующее региональное территориальное управление).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42900"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42900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После предоставления земельного участка государственная регистрация права собственности на данный земельный участок и расположенный на нем жилой дом, возведенный до 14 мая 1998 года, осуществляются органом, осуществляющим государственную регистрацию прав, </a:t>
            </a: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заявлению органа государственной власти или органа местного самоуправления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предоставивших данному гражданину указанный земельный участок, </a:t>
            </a: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без уплаты государственной пошлины.</a:t>
            </a:r>
            <a:endParaRPr lang="ru-RU" sz="12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55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8" y="5824349"/>
            <a:ext cx="12192000" cy="1033651"/>
          </a:xfrm>
          <a:prstGeom prst="rect">
            <a:avLst/>
          </a:prstGeom>
        </p:spPr>
      </p:pic>
      <p:sp>
        <p:nvSpPr>
          <p:cNvPr id="118" name="Text Box 8"/>
          <p:cNvSpPr txBox="1">
            <a:spLocks noChangeArrowheads="1"/>
          </p:cNvSpPr>
          <p:nvPr/>
        </p:nvSpPr>
        <p:spPr bwMode="auto">
          <a:xfrm>
            <a:off x="2842836" y="145942"/>
            <a:ext cx="89281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rgbClr val="002060"/>
                </a:solidFill>
              </a:rPr>
              <a:t>С чего начать? 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5 шагов!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  <p:sp>
        <p:nvSpPr>
          <p:cNvPr id="119" name="Line 5"/>
          <p:cNvSpPr>
            <a:spLocks noChangeShapeType="1"/>
          </p:cNvSpPr>
          <p:nvPr/>
        </p:nvSpPr>
        <p:spPr bwMode="auto">
          <a:xfrm>
            <a:off x="-22437" y="1107117"/>
            <a:ext cx="12192000" cy="1"/>
          </a:xfrm>
          <a:prstGeom prst="line">
            <a:avLst/>
          </a:prstGeom>
          <a:noFill/>
          <a:ln w="57150">
            <a:solidFill>
              <a:srgbClr val="BFBFB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20" name="Picture 7" descr="основное лого 2 красноярский краи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63513"/>
            <a:ext cx="223361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Box 136"/>
          <p:cNvSpPr txBox="1"/>
          <p:nvPr/>
        </p:nvSpPr>
        <p:spPr>
          <a:xfrm>
            <a:off x="11771790" y="6519446"/>
            <a:ext cx="4028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8496" y="1471347"/>
            <a:ext cx="7133492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Шаг № 5.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Вы получаете в органе государственной власти или органе местного самоуправления выписки из ЕГРН, подтверждающие регистрацию права собственности на земельный участок и жилой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дом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32516" y="5438071"/>
            <a:ext cx="6096000" cy="140968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ctr">
              <a:lnSpc>
                <a:spcPct val="107000"/>
              </a:lnSpc>
              <a:spcBef>
                <a:spcPts val="1400"/>
              </a:spcBef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!!!   Получив выписки из ЕГРН на земельный участок и жилой дом, можете быть уверены, что Вы достигли нужного результата, теперь права на жилой дом и земельный участок зарегистрированы за Вами!</a:t>
            </a:r>
            <a:endParaRPr lang="ru-RU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068CCE7-6B18-6CF8-A98A-3F0B72E941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3983" y="2467082"/>
            <a:ext cx="2690508" cy="269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0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Eins"/>
  <p:tag name="EE4P_AGENDAWIZARD_PROPERTIES" val="69.73212/210.082/640.5827/252.049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69.73212/114.7876/72.21693/72.2834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5/94.96055/730.5/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5/49.03929/566.1416/37.0785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TYjihTSPWhnp0te2Mqq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TYjihTSPWhnp0te2Mqq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HFnsSD2Umc5RI5Ktp1KOA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yikJkbNtDsjdYhLpaPFS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HFnsSD2Umc5RI5Ktp1KO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jfF8aXKao9wRera8gjzl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uSAUhfyezcbc767mfVd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ahCpcjI6HsLIz1Dv6BZeA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29JDRFNZT0THLZfvPseS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dstKbrH_bn9ixEXgiJ6WA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Fyg7irGgPoa9._40bVp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dyGokKR.Tuejt4xeR0TQ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aGYJMRrMLC4G4OZye6DD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6II9rnUEuzTKxSsf5E7q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xesApYfH1lmBXUDm6GwA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ZX7wNqPRkJSNFp_7BiWZ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jfF8aXKao9wRera8gjzlw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WOfFxfa5XiVz4u4QoBMt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EVQ2f5Uj3_oDtWpTAAIg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ODSvJm4lmsE6T3.SBh7g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V0KghV5Ub9ZjShxh4BuJ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5m60gm27NCRxiR7r8AA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JmlRSnt0JmICHEvHGyCjA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uSAUhfyezcbc767mfVdA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MzaSsB2eUYanNaOWIff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pb4MqljEqDlCAjT5NBt3g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.ifUAxeULvyBTQAUT9Nfg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Aj.z62bKNU2FqKL8ci7aA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THOsgmiCOblSU97gGVY0Q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139.2226/358.4865/68.59843/68.6947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219.1067/358.4865/103.4646/103.3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6063/71.99992/272.965/275.147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ahCpcjI6HsLIz1Dv6BZeA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Eins"/>
  <p:tag name="EE4P_AGENDAWIZARD_PROPERTIES" val="69.73236/210.082/640.5827/252.049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69.73236/114.7876/72.21693/72.2834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5/94.96071/730.5/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5/49.03937/566.1416/37.0785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139.2224/358.4865/68.59843/68.6947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219.1065/358.4865/103.4646/103.3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60606/71.99992/272.965/275.147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Eins"/>
  <p:tag name="EE4P_AGENDAWIZARD_PROPERTIES" val="69.73212/210.082/640.5827/252.049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69.73212/114.7876/72.21693/72.2834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29JDRFNZT0THLZfvPseSQ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5/94.96055/730.5/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5/49.03929/566.1416/37.0785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avyYv4uJ67S0mN.RbxZXA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dstKbrH_bn9ixEXgiJ6WA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TYjihTSPWhnp0te2MqqQ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TYjihTSPWhnp0te2MqqQ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yikJkbNtDsjdYhLpaPFSw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HFnsSD2Umc5RI5Ktp1KOA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jfF8aXKao9wRera8gjzlw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uSAUhfyezcbc767mfVdA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ahCpcjI6HsLIz1Dv6BZe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Fyg7irGgPoa9._40bVpA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29JDRFNZT0THLZfvPseSQ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dstKbrH_bn9ixEXgiJ6WA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Fyg7irGgPoa9._40bVpA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dyGokKR.Tuejt4xeR0TQ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aGYJMRrMLC4G4OZye6DD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6II9rnUEuzTKxSsf5E7qg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xesApYfH1lmBXUDm6GwAw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ZX7wNqPRkJSNFp_7BiWZw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dyGokKR.Tuejt4xeR0TQ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WOfFxfa5XiVz4u4QoBMtQ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EVQ2f5Uj3_oDtWpTAAIg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ODSvJm4lmsE6T3.SBh7g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aGYJMRrMLC4G4OZye6DDQ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V0KghV5Ub9ZjShxh4BuJA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5m60gm27NCRxiR7r8AA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JmlRSnt0JmICHEvHGyCjA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MzaSsB2eUYanNaOWIffA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pb4MqljEqDlCAjT5NBt3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.ifUAxeULvyBTQAUT9Nfg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Aj.z62bKNU2FqKL8ci7aA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THOsgmiCOblSU97gGVY0Q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6II9rnUEuzTKxSsf5E7qg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139.2226/358.4865/68.59843/68.6947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219.1067/358.4865/103.4646/103.3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6063/71.99992/272.965/275.147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Eins"/>
  <p:tag name="EE4P_AGENDAWIZARD_PROPERTIES" val="69.73236/210.082/640.5827/252.049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69.73236/114.7876/72.21693/72.2834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5/94.96071/730.5/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5/49.03937/566.1416/37.0785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139.2224/358.4865/68.59843/68.6947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219.1065/358.4865/103.4646/103.3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60606/71.99992/272.965/275.1478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Eins"/>
  <p:tag name="EE4P_AGENDAWIZARD_PROPERTIES" val="69.73212/210.082/640.5827/252.049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69.73212/114.7876/72.21693/72.2834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5/94.96055/730.5/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5/49.03929/566.1416/37.07858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xesApYfH1lmBXUDm6GwAw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avyYv4uJ67S0mN.RbxZXA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TYjihTSPWhnp0te2MqqQ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TYjihTSPWhnp0te2MqqQ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yikJkbNtDsjdYhLpaPFSw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HFnsSD2Umc5RI5Ktp1KOA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ZX7wNqPRkJSNFp_7BiWZw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jfF8aXKao9wRera8gjzlw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uSAUhfyezcbc767mfVdA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ahCpcjI6HsLIz1Dv6BZeA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29JDRFNZT0THLZfvPseSQ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dstKbrH_bn9ixEXgiJ6WA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Fyg7irGgPoa9._40bVpA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dyGokKR.Tuejt4xeR0TQ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aGYJMRrMLC4G4OZye6DDQ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6II9rnUEuzTKxSsf5E7qg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TYjihTSPWhnp0te2Mqq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xesApYfH1lmBXUDm6GwAw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ZX7wNqPRkJSNFp_7BiWZw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WOfFxfa5XiVz4u4QoBMtQ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EVQ2f5Uj3_oDtWpTAAIg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ODSvJm4lmsE6T3.SBh7g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V0KghV5Ub9ZjShxh4BuJA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5m60gm27NCRxiR7r8AA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JmlRSnt0JmICHEvHGyCjA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MzaSsB2eUYanNaOWIffA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pb4MqljEqDlCAjT5NBt3g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.ifUAxeULvyBTQAUT9Nfg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Aj.z62bKNU2FqKL8ci7aA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THOsgmiCOblSU97gGVY0Q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139.2226/358.4865/68.59843/68.69473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219.1067/358.4865/103.4646/103.36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6063/71.99992/272.965/275.147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Eins"/>
  <p:tag name="EE4P_AGENDAWIZARD_PROPERTIES" val="69.73236/210.082/640.5827/252.049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69.73236/114.7876/72.21693/72.2834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5/94.96071/730.5/0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5/49.03937/566.1416/37.07858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139.2224/358.4865/68.59843/68.6947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219.1065/358.4865/103.4646/103.3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60606/71.99992/272.965/275.147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Eins"/>
  <p:tag name="EE4P_AGENDAWIZARD_PROPERTIES" val="69.73212/210.082/640.5827/252.049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WOfFxfa5XiVz4u4QoBMtQ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69.73212/114.7876/72.21693/72.2834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5/94.96055/730.5/0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5/49.03929/566.1416/37.07858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EVQ2f5Uj3_oDtWpTAAI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ODSvJm4lmsE6T3.SBh7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V0KghV5Ub9ZjShxh4BuJ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kB5m60gm27NCRxiR7r8A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JmlRSnt0JmICHEvHGyCj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MzaSsB2eUYanNaOWIff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pb4MqljEqDlCAjT5NBt3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.ifUAxeULvyBTQAUT9Nf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Aj.z62bKNU2FqKL8ci7a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THOsgmiCOblSU97gGVY0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yikJkbNtDsjdYhLpaPFS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139.2226/358.4865/68.59843/68.6947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219.1067/358.4865/103.4646/103.3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6063/71.99992/272.965/275.147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Eins"/>
  <p:tag name="EE4P_AGENDAWIZARD_PROPERTIES" val="69.73236/210.082/640.5827/252.049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69.73236/114.7876/72.21693/72.2834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49.5/94.96071/730.5/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5/49.03937/566.1416/37.0785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139.2224/358.4865/68.59843/68.6947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PROPERTIES" val="219.1065/358.4865/103.4646/103.3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Agenda"/>
  <p:tag name="EE4P_AGENDAWIZARD_PROPERTIES" val="49.60606/71.99992/272.965/275.147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RosreestrClient A4 - 12958">
  <a:themeElements>
    <a:clrScheme name="POCPEECTP Grid A4">
      <a:dk1>
        <a:srgbClr val="575757"/>
      </a:dk1>
      <a:lt1>
        <a:sysClr val="window" lastClr="FFFFFF"/>
      </a:lt1>
      <a:dk2>
        <a:srgbClr val="0077BE"/>
      </a:dk2>
      <a:lt2>
        <a:srgbClr val="F2F2F2"/>
      </a:lt2>
      <a:accent1>
        <a:srgbClr val="374140"/>
      </a:accent1>
      <a:accent2>
        <a:srgbClr val="67BD4A"/>
      </a:accent2>
      <a:accent3>
        <a:srgbClr val="F26C3D"/>
      </a:accent3>
      <a:accent4>
        <a:srgbClr val="E0B30D"/>
      </a:accent4>
      <a:accent5>
        <a:srgbClr val="98D284"/>
      </a:accent5>
      <a:accent6>
        <a:srgbClr val="9EACD9"/>
      </a:accent6>
      <a:hlink>
        <a:srgbClr val="2E3558"/>
      </a:hlink>
      <a:folHlink>
        <a:srgbClr val="2E3558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7BE"/>
        </a:solidFill>
        <a:ln w="9525" cap="rnd" cmpd="sng" algn="ctr">
          <a:solidFill>
            <a:srgbClr val="0077BE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cap="rnd">
          <a:noFill/>
          <a:prstDash val="solid"/>
        </a:ln>
      </a:spPr>
      <a:bodyPr vert="horz" wrap="none" lIns="0" tIns="0" rIns="0" bIns="0" rtlCol="0" anchor="ctr" anchorCtr="0"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A4.potx" id="{FD128D5F-54C9-4660-96FD-399E95DF928D}" vid="{7EF5A221-22E9-434F-9846-7D43FE1E807C}"/>
    </a:ext>
  </a:extLst>
</a:theme>
</file>

<file path=ppt/theme/theme2.xml><?xml version="1.0" encoding="utf-8"?>
<a:theme xmlns:a="http://schemas.openxmlformats.org/drawingml/2006/main" name="2_RosreestrClient A4 - 12958">
  <a:themeElements>
    <a:clrScheme name="POCPEECTP Grid A4">
      <a:dk1>
        <a:srgbClr val="575757"/>
      </a:dk1>
      <a:lt1>
        <a:sysClr val="window" lastClr="FFFFFF"/>
      </a:lt1>
      <a:dk2>
        <a:srgbClr val="0077BE"/>
      </a:dk2>
      <a:lt2>
        <a:srgbClr val="F2F2F2"/>
      </a:lt2>
      <a:accent1>
        <a:srgbClr val="374140"/>
      </a:accent1>
      <a:accent2>
        <a:srgbClr val="67BD4A"/>
      </a:accent2>
      <a:accent3>
        <a:srgbClr val="F26C3D"/>
      </a:accent3>
      <a:accent4>
        <a:srgbClr val="E0B30D"/>
      </a:accent4>
      <a:accent5>
        <a:srgbClr val="98D284"/>
      </a:accent5>
      <a:accent6>
        <a:srgbClr val="9EACD9"/>
      </a:accent6>
      <a:hlink>
        <a:srgbClr val="2E3558"/>
      </a:hlink>
      <a:folHlink>
        <a:srgbClr val="2E3558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7BE"/>
        </a:solidFill>
        <a:ln w="9525" cap="rnd" cmpd="sng" algn="ctr">
          <a:solidFill>
            <a:srgbClr val="0077BE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cap="rnd">
          <a:noFill/>
          <a:prstDash val="solid"/>
        </a:ln>
      </a:spPr>
      <a:bodyPr vert="horz" wrap="none" lIns="0" tIns="0" rIns="0" bIns="0" rtlCol="0" anchor="ctr" anchorCtr="0"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A4.potx" id="{FD128D5F-54C9-4660-96FD-399E95DF928D}" vid="{7EF5A221-22E9-434F-9846-7D43FE1E807C}"/>
    </a:ext>
  </a:extLst>
</a:theme>
</file>

<file path=ppt/theme/theme3.xml><?xml version="1.0" encoding="utf-8"?>
<a:theme xmlns:a="http://schemas.openxmlformats.org/drawingml/2006/main" name="3_RosreestrClient A4 - 12958">
  <a:themeElements>
    <a:clrScheme name="POCPEECTP Grid A4">
      <a:dk1>
        <a:srgbClr val="575757"/>
      </a:dk1>
      <a:lt1>
        <a:sysClr val="window" lastClr="FFFFFF"/>
      </a:lt1>
      <a:dk2>
        <a:srgbClr val="0077BE"/>
      </a:dk2>
      <a:lt2>
        <a:srgbClr val="F2F2F2"/>
      </a:lt2>
      <a:accent1>
        <a:srgbClr val="374140"/>
      </a:accent1>
      <a:accent2>
        <a:srgbClr val="67BD4A"/>
      </a:accent2>
      <a:accent3>
        <a:srgbClr val="F26C3D"/>
      </a:accent3>
      <a:accent4>
        <a:srgbClr val="E0B30D"/>
      </a:accent4>
      <a:accent5>
        <a:srgbClr val="98D284"/>
      </a:accent5>
      <a:accent6>
        <a:srgbClr val="9EACD9"/>
      </a:accent6>
      <a:hlink>
        <a:srgbClr val="2E3558"/>
      </a:hlink>
      <a:folHlink>
        <a:srgbClr val="2E3558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7BE"/>
        </a:solidFill>
        <a:ln w="9525" cap="rnd" cmpd="sng" algn="ctr">
          <a:solidFill>
            <a:srgbClr val="0077BE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cap="rnd">
          <a:noFill/>
          <a:prstDash val="solid"/>
        </a:ln>
      </a:spPr>
      <a:bodyPr vert="horz" wrap="none" lIns="0" tIns="0" rIns="0" bIns="0" rtlCol="0" anchor="ctr" anchorCtr="0"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A4.potx" id="{FD128D5F-54C9-4660-96FD-399E95DF928D}" vid="{7EF5A221-22E9-434F-9846-7D43FE1E807C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RosreestrClient A4 - 12958">
  <a:themeElements>
    <a:clrScheme name="POCPEECTP Grid A4">
      <a:dk1>
        <a:srgbClr val="575757"/>
      </a:dk1>
      <a:lt1>
        <a:sysClr val="window" lastClr="FFFFFF"/>
      </a:lt1>
      <a:dk2>
        <a:srgbClr val="0077BE"/>
      </a:dk2>
      <a:lt2>
        <a:srgbClr val="F2F2F2"/>
      </a:lt2>
      <a:accent1>
        <a:srgbClr val="374140"/>
      </a:accent1>
      <a:accent2>
        <a:srgbClr val="67BD4A"/>
      </a:accent2>
      <a:accent3>
        <a:srgbClr val="F26C3D"/>
      </a:accent3>
      <a:accent4>
        <a:srgbClr val="E0B30D"/>
      </a:accent4>
      <a:accent5>
        <a:srgbClr val="98D284"/>
      </a:accent5>
      <a:accent6>
        <a:srgbClr val="9EACD9"/>
      </a:accent6>
      <a:hlink>
        <a:srgbClr val="2E3558"/>
      </a:hlink>
      <a:folHlink>
        <a:srgbClr val="2E3558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7BE"/>
        </a:solidFill>
        <a:ln w="9525" cap="rnd" cmpd="sng" algn="ctr">
          <a:solidFill>
            <a:srgbClr val="0077BE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cap="rnd">
          <a:noFill/>
          <a:prstDash val="solid"/>
        </a:ln>
      </a:spPr>
      <a:bodyPr vert="horz" wrap="none" lIns="0" tIns="0" rIns="0" bIns="0" rtlCol="0" anchor="ctr" anchorCtr="0"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A4.potx" id="{FD128D5F-54C9-4660-96FD-399E95DF928D}" vid="{7EF5A221-22E9-434F-9846-7D43FE1E807C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26275</TotalTime>
  <Words>538</Words>
  <Application>Microsoft Office PowerPoint</Application>
  <PresentationFormat>Широкоэкранный</PresentationFormat>
  <Paragraphs>56</Paragraphs>
  <Slides>6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Dotum</vt:lpstr>
      <vt:lpstr>Graphik LCG</vt:lpstr>
      <vt:lpstr>Montserrat Light</vt:lpstr>
      <vt:lpstr>Segoe UI</vt:lpstr>
      <vt:lpstr>Segoe UI Semibold</vt:lpstr>
      <vt:lpstr>Segoe UI Symbol</vt:lpstr>
      <vt:lpstr>Times New Roman</vt:lpstr>
      <vt:lpstr>Trebuchet MS</vt:lpstr>
      <vt:lpstr>1_RosreestrClient A4 - 12958</vt:lpstr>
      <vt:lpstr>2_RosreestrClient A4 - 12958</vt:lpstr>
      <vt:lpstr>3_RosreestrClient A4 - 12958</vt:lpstr>
      <vt:lpstr>Тема Office</vt:lpstr>
      <vt:lpstr>4_RosreestrClient A4 - 12958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Титульный</dc:title>
  <dc:creator>АА</dc:creator>
  <cp:lastModifiedBy>Карвоев Владимир Александрович</cp:lastModifiedBy>
  <cp:revision>1724</cp:revision>
  <cp:lastPrinted>2023-04-18T06:55:19Z</cp:lastPrinted>
  <dcterms:created xsi:type="dcterms:W3CDTF">2021-02-04T10:33:05Z</dcterms:created>
  <dcterms:modified xsi:type="dcterms:W3CDTF">2023-04-18T09:08:25Z</dcterms:modified>
</cp:coreProperties>
</file>