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9"/>
  </p:notesMasterIdLst>
  <p:sldIdLst>
    <p:sldId id="256" r:id="rId2"/>
    <p:sldId id="292" r:id="rId3"/>
    <p:sldId id="269" r:id="rId4"/>
    <p:sldId id="297" r:id="rId5"/>
    <p:sldId id="278" r:id="rId6"/>
    <p:sldId id="298" r:id="rId7"/>
    <p:sldId id="30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12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B2F10-ECC6-4DCA-B0CD-2BDB80E6F786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40A51-2B3F-46D5-9061-18EA1F971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2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9287-514B-4182-A39D-01696488E930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1DD1-6D1C-419D-8051-8E85B5E15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95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9287-514B-4182-A39D-01696488E930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1DD1-6D1C-419D-8051-8E85B5E15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2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9287-514B-4182-A39D-01696488E930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1DD1-6D1C-419D-8051-8E85B5E159B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2743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9287-514B-4182-A39D-01696488E930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1DD1-6D1C-419D-8051-8E85B5E15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56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9287-514B-4182-A39D-01696488E930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1DD1-6D1C-419D-8051-8E85B5E159B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0454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9287-514B-4182-A39D-01696488E930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1DD1-6D1C-419D-8051-8E85B5E15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95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9287-514B-4182-A39D-01696488E930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1DD1-6D1C-419D-8051-8E85B5E15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912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9287-514B-4182-A39D-01696488E930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1DD1-6D1C-419D-8051-8E85B5E15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5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9287-514B-4182-A39D-01696488E930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1DD1-6D1C-419D-8051-8E85B5E15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8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9287-514B-4182-A39D-01696488E930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1DD1-6D1C-419D-8051-8E85B5E15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828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9287-514B-4182-A39D-01696488E930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1DD1-6D1C-419D-8051-8E85B5E15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17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9287-514B-4182-A39D-01696488E930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1DD1-6D1C-419D-8051-8E85B5E15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58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9287-514B-4182-A39D-01696488E930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1DD1-6D1C-419D-8051-8E85B5E15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955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9287-514B-4182-A39D-01696488E930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1DD1-6D1C-419D-8051-8E85B5E15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23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9287-514B-4182-A39D-01696488E930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1DD1-6D1C-419D-8051-8E85B5E15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22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9287-514B-4182-A39D-01696488E930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1DD1-6D1C-419D-8051-8E85B5E15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15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49287-514B-4182-A39D-01696488E930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511DD1-6D1C-419D-8051-8E85B5E15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54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0812" y="1897840"/>
            <a:ext cx="87230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+mj-lt"/>
                <a:cs typeface="Arial" panose="020B0604020202020204" pitchFamily="34" charset="0"/>
              </a:rPr>
              <a:t>Муниципальное бюджетное учреждение </a:t>
            </a:r>
          </a:p>
          <a:p>
            <a:pPr algn="ctr"/>
            <a:r>
              <a:rPr lang="ru-RU" sz="4800" dirty="0" smtClean="0">
                <a:latin typeface="+mj-lt"/>
                <a:cs typeface="Arial" panose="020B0604020202020204" pitchFamily="34" charset="0"/>
              </a:rPr>
              <a:t>«Молодёжный центр»</a:t>
            </a:r>
            <a:endParaRPr lang="ru-RU" sz="48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76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98222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0" i="0" dirty="0" smtClean="0">
                <a:solidFill>
                  <a:srgbClr val="000000"/>
                </a:solidFill>
                <a:effectLst/>
                <a:latin typeface="-apple-system"/>
              </a:rPr>
              <a:t>Трудовое воспитание подростков, </a:t>
            </a:r>
          </a:p>
          <a:p>
            <a:pPr algn="ctr"/>
            <a:r>
              <a:rPr lang="ru-RU" sz="2000" b="0" i="0" dirty="0" smtClean="0">
                <a:solidFill>
                  <a:srgbClr val="000000"/>
                </a:solidFill>
                <a:effectLst/>
                <a:latin typeface="-apple-system"/>
              </a:rPr>
              <a:t>включающее в себя комплекс воспитательных, досуговых и профилактических мероприятий, предусматривающих привлечение подростков к трудовой деятельности.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25862" y="4612001"/>
            <a:ext cx="5883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Начальник отдела трудового воспитания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Гордеева Мария Александровна, 8 (39169) 4-20-68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7265" y="238897"/>
            <a:ext cx="10297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Приоритетные направления работы:</a:t>
            </a:r>
            <a:endParaRPr lang="ru-RU" sz="3200" b="1" dirty="0"/>
          </a:p>
        </p:txBody>
      </p:sp>
      <p:pic>
        <p:nvPicPr>
          <p:cNvPr id="8" name="Содержимое 13" descr="DSC05135.JPG"/>
          <p:cNvPicPr>
            <a:picLocks noChangeAspect="1"/>
          </p:cNvPicPr>
          <p:nvPr/>
        </p:nvPicPr>
        <p:blipFill rotWithShape="1">
          <a:blip r:embed="rId2" cstate="print"/>
          <a:srcRect l="3756" r="16204"/>
          <a:stretch/>
        </p:blipFill>
        <p:spPr>
          <a:xfrm>
            <a:off x="6393238" y="1749296"/>
            <a:ext cx="5469248" cy="410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8" y="6178"/>
            <a:ext cx="12170032" cy="68456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1" y="6178"/>
            <a:ext cx="5029003" cy="37717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6"/>
          <a:stretch/>
        </p:blipFill>
        <p:spPr>
          <a:xfrm>
            <a:off x="4999092" y="0"/>
            <a:ext cx="719290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83"/>
          <a:stretch/>
        </p:blipFill>
        <p:spPr>
          <a:xfrm>
            <a:off x="-3971" y="3777930"/>
            <a:ext cx="12221911" cy="1679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092" y="5733535"/>
            <a:ext cx="470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Куратор направления</a:t>
            </a:r>
          </a:p>
          <a:p>
            <a:pPr algn="ctr"/>
            <a:r>
              <a:rPr lang="ru-RU" b="1" dirty="0" smtClean="0"/>
              <a:t>Михайлова Анастасия, 8 (39169) 3-52-01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2111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8905104" cy="686417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905104" y="5511113"/>
            <a:ext cx="3369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Куратор направления</a:t>
            </a:r>
          </a:p>
          <a:p>
            <a:pPr algn="ctr"/>
            <a:r>
              <a:rPr lang="ru-RU" sz="2000" b="1" dirty="0" smtClean="0"/>
              <a:t>Леонтьев Станислав,</a:t>
            </a:r>
          </a:p>
          <a:p>
            <a:pPr algn="ctr"/>
            <a:r>
              <a:rPr lang="ru-RU" sz="2000" b="1" dirty="0" smtClean="0"/>
              <a:t> 8 (39169) 3-52-01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210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5" y="91939"/>
            <a:ext cx="12034547" cy="67244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5" t="40854" r="24445" b="38718"/>
          <a:stretch/>
        </p:blipFill>
        <p:spPr>
          <a:xfrm>
            <a:off x="7924800" y="91939"/>
            <a:ext cx="4180514" cy="23506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60774" y="1096056"/>
            <a:ext cx="6042328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noFill/>
                  <a:prstDash val="solid"/>
                </a:ln>
                <a:solidFill>
                  <a:srgbClr val="D6009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ВОЛОНТЁРСКОЕ СОПРОВОЖДЕНИЕ</a:t>
            </a:r>
            <a:endParaRPr lang="ru-RU" sz="2800" b="1" cap="none" spc="0" dirty="0" smtClean="0">
              <a:ln w="12700">
                <a:noFill/>
                <a:prstDash val="solid"/>
              </a:ln>
              <a:solidFill>
                <a:srgbClr val="D6009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2700">
                  <a:noFill/>
                  <a:prstDash val="solid"/>
                </a:ln>
                <a:solidFill>
                  <a:srgbClr val="D6009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ГОРОДСКИХ МЕРОПРИЯТИЙ</a:t>
            </a:r>
            <a:endParaRPr lang="ru-RU" sz="2800" b="1" cap="none" spc="0" dirty="0">
              <a:ln w="12700">
                <a:noFill/>
                <a:prstDash val="solid"/>
              </a:ln>
              <a:solidFill>
                <a:srgbClr val="D6009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5585" y="2642138"/>
            <a:ext cx="597958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Лыжня России</a:t>
            </a:r>
          </a:p>
          <a:p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Велопробег </a:t>
            </a:r>
          </a:p>
          <a:p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День молодёжи</a:t>
            </a:r>
          </a:p>
          <a:p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Рестопарк</a:t>
            </a:r>
          </a:p>
          <a:p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Фестиваль ГТО</a:t>
            </a:r>
          </a:p>
          <a:p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Открытие спортивных площадок</a:t>
            </a:r>
          </a:p>
          <a:p>
            <a:endParaRPr lang="ru-RU" dirty="0"/>
          </a:p>
        </p:txBody>
      </p:sp>
      <p:pic>
        <p:nvPicPr>
          <p:cNvPr id="5122" name="Picture 2" descr="D:\Флагманские программы\Команда 2019\инфосправки\гражданский форум\новый коллаж.jpg"/>
          <p:cNvPicPr>
            <a:picLocks noChangeAspect="1" noChangeArrowheads="1"/>
          </p:cNvPicPr>
          <p:nvPr/>
        </p:nvPicPr>
        <p:blipFill rotWithShape="1">
          <a:blip r:embed="rId5" cstate="print"/>
          <a:srcRect l="16634" t="16082" r="33908" b="8617"/>
          <a:stretch/>
        </p:blipFill>
        <p:spPr bwMode="auto">
          <a:xfrm>
            <a:off x="1330712" y="1173559"/>
            <a:ext cx="3304941" cy="501439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0" t="29515" r="20166" b="26680"/>
          <a:stretch/>
        </p:blipFill>
        <p:spPr>
          <a:xfrm>
            <a:off x="5670248" y="2792833"/>
            <a:ext cx="266161" cy="289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0" t="29515" r="20166" b="26680"/>
          <a:stretch/>
        </p:blipFill>
        <p:spPr>
          <a:xfrm>
            <a:off x="5669424" y="3150729"/>
            <a:ext cx="266161" cy="289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0" t="29515" r="20166" b="26680"/>
          <a:stretch/>
        </p:blipFill>
        <p:spPr>
          <a:xfrm>
            <a:off x="5665906" y="3535767"/>
            <a:ext cx="266161" cy="2899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0" t="29515" r="20166" b="26680"/>
          <a:stretch/>
        </p:blipFill>
        <p:spPr>
          <a:xfrm>
            <a:off x="5667253" y="4706195"/>
            <a:ext cx="266161" cy="289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0" t="29515" r="20166" b="26680"/>
          <a:stretch/>
        </p:blipFill>
        <p:spPr>
          <a:xfrm>
            <a:off x="5678863" y="3935295"/>
            <a:ext cx="266161" cy="2899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0" t="29515" r="20166" b="26680"/>
          <a:stretch/>
        </p:blipFill>
        <p:spPr>
          <a:xfrm>
            <a:off x="5661376" y="4321572"/>
            <a:ext cx="266161" cy="2899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1" t="46441" r="34123" b="44270"/>
          <a:stretch/>
        </p:blipFill>
        <p:spPr>
          <a:xfrm>
            <a:off x="10462054" y="6165360"/>
            <a:ext cx="1643260" cy="6659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3" t="43843" r="26212" b="44385"/>
          <a:stretch/>
        </p:blipFill>
        <p:spPr>
          <a:xfrm>
            <a:off x="0" y="6063772"/>
            <a:ext cx="2388973" cy="8073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0" t="29515" r="20166" b="26680"/>
          <a:stretch/>
        </p:blipFill>
        <p:spPr>
          <a:xfrm>
            <a:off x="247957" y="220986"/>
            <a:ext cx="716294" cy="78038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7" b="43999"/>
          <a:stretch/>
        </p:blipFill>
        <p:spPr>
          <a:xfrm>
            <a:off x="725601" y="302888"/>
            <a:ext cx="4903796" cy="616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27536" y="5682390"/>
            <a:ext cx="4625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Куратор направления</a:t>
            </a:r>
          </a:p>
          <a:p>
            <a:pPr algn="ctr"/>
            <a:r>
              <a:rPr lang="ru-RU" b="1" dirty="0" smtClean="0"/>
              <a:t>Пестова Екатерина, 8 (39169) 3-52-01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1422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8530" y="1009814"/>
            <a:ext cx="5906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Куратор направления </a:t>
            </a:r>
          </a:p>
          <a:p>
            <a:pPr algn="ctr"/>
            <a:r>
              <a:rPr lang="ru-RU" b="1" dirty="0" smtClean="0"/>
              <a:t>Гайдай Елена, 8(39169) 3-52-01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805" y="198602"/>
            <a:ext cx="9619963" cy="64369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3" y="0"/>
            <a:ext cx="2225382" cy="22253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87" y="3171567"/>
            <a:ext cx="2537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Куратор направления </a:t>
            </a:r>
            <a:r>
              <a:rPr lang="ru-RU" b="1" dirty="0" smtClean="0"/>
              <a:t>Елена Гайдай,</a:t>
            </a:r>
          </a:p>
          <a:p>
            <a:pPr algn="ctr"/>
            <a:r>
              <a:rPr lang="ru-RU" b="1" dirty="0" smtClean="0"/>
              <a:t> 8 (39169) 3-52-01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2678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7330" y="1584802"/>
            <a:ext cx="87230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+mj-lt"/>
                <a:cs typeface="Arial" panose="020B0604020202020204" pitchFamily="34" charset="0"/>
              </a:rPr>
              <a:t>Муниципальное бюджетное учреждение </a:t>
            </a:r>
          </a:p>
          <a:p>
            <a:pPr algn="ctr"/>
            <a:r>
              <a:rPr lang="ru-RU" sz="4800" dirty="0" smtClean="0">
                <a:latin typeface="+mj-lt"/>
                <a:cs typeface="Arial" panose="020B0604020202020204" pitchFamily="34" charset="0"/>
              </a:rPr>
              <a:t>«Молодёжный центр»</a:t>
            </a:r>
            <a:endParaRPr lang="ru-RU" sz="4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037" y="4909751"/>
            <a:ext cx="794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Директор </a:t>
            </a:r>
            <a:r>
              <a:rPr lang="ru-RU" b="1" dirty="0" smtClean="0"/>
              <a:t>Томилова Светлана Владимировна, 8(39169) 4-21-60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3798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6015</TotalTime>
  <Words>126</Words>
  <Application>Microsoft Office PowerPoint</Application>
  <PresentationFormat>Произвольный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Татаринова</dc:creator>
  <cp:lastModifiedBy>Михайлова Татьяна Анатольевна</cp:lastModifiedBy>
  <cp:revision>23</cp:revision>
  <dcterms:created xsi:type="dcterms:W3CDTF">2017-05-15T01:14:06Z</dcterms:created>
  <dcterms:modified xsi:type="dcterms:W3CDTF">2018-02-07T08:54:45Z</dcterms:modified>
</cp:coreProperties>
</file>