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7" r:id="rId4"/>
    <p:sldId id="258" r:id="rId5"/>
    <p:sldId id="259" r:id="rId6"/>
    <p:sldId id="266" r:id="rId7"/>
    <p:sldId id="268" r:id="rId8"/>
    <p:sldId id="267" r:id="rId9"/>
    <p:sldId id="274" r:id="rId10"/>
    <p:sldId id="263" r:id="rId11"/>
    <p:sldId id="275" r:id="rId12"/>
    <p:sldId id="278" r:id="rId13"/>
    <p:sldId id="280" r:id="rId14"/>
    <p:sldId id="282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5" autoAdjust="0"/>
    <p:restoredTop sz="94660"/>
  </p:normalViewPr>
  <p:slideViewPr>
    <p:cSldViewPr>
      <p:cViewPr varScale="1">
        <p:scale>
          <a:sx n="107" d="100"/>
          <a:sy n="107" d="100"/>
        </p:scale>
        <p:origin x="-168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8E565-97B6-4981-A253-4AB56A5B32EA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3E09D-6EF7-4021-A3AE-98D826EC84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8E565-97B6-4981-A253-4AB56A5B32EA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3E09D-6EF7-4021-A3AE-98D826EC84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8E565-97B6-4981-A253-4AB56A5B32EA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3E09D-6EF7-4021-A3AE-98D826EC84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8E565-97B6-4981-A253-4AB56A5B32EA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3E09D-6EF7-4021-A3AE-98D826EC84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8E565-97B6-4981-A253-4AB56A5B32EA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3E09D-6EF7-4021-A3AE-98D826EC84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8E565-97B6-4981-A253-4AB56A5B32EA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3E09D-6EF7-4021-A3AE-98D826EC84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8E565-97B6-4981-A253-4AB56A5B32EA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3E09D-6EF7-4021-A3AE-98D826EC84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8E565-97B6-4981-A253-4AB56A5B32EA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3E09D-6EF7-4021-A3AE-98D826EC84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8E565-97B6-4981-A253-4AB56A5B32EA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3E09D-6EF7-4021-A3AE-98D826EC84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8E565-97B6-4981-A253-4AB56A5B32EA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3E09D-6EF7-4021-A3AE-98D826EC84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8E565-97B6-4981-A253-4AB56A5B32EA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3E09D-6EF7-4021-A3AE-98D826EC84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8E565-97B6-4981-A253-4AB56A5B32EA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3E09D-6EF7-4021-A3AE-98D826EC847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&#1050;&#1086;&#1085;&#1090;&#1077;&#1089;&#1090;%20&#1089;&#1085;&#1086;&#1091;-&#1087;&#1072;&#1088;&#1082;/&#1050;&#1086;&#1085;&#1090;&#1077;&#1089;&#1090;%20KING%20Of%20JIB%20&#1074;%20&#1075;.&#1047;&#1077;&#1083;&#1077;&#1085;&#1086;&#1075;&#1086;&#1088;&#1089;&#1082;&#1077;%2006.01.2017.mp4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&#1044;&#1077;&#1088;&#1090;/Dirt%20%20WILD%20FOX.wmv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DH/2%20&#1075;&#1086;&#1088;&#1085;&#1099;&#1081;%20&#1074;&#1077;&#1083;&#1086;&#1089;&#1080;&#1087;&#1077;&#1076;.wmv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&#1053;&#1086;&#1088;&#1090;&#1096;&#1086;&#1088;/Northshore.mp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&#1050;&#1086;&#1085;&#1090;&#1077;&#1089;&#1090;%20&#1089;&#1082;&#1077;&#1081;&#1090;&#1087;&#1072;&#1088;&#1082;/1%20&#1074;&#1077;&#1083;&#1086;&#1089;&#1080;&#1087;&#1077;&#1076;%20&#1042;&#1052;&#1061;.wmv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Экстремальный спорт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BRONEKASKA</a:t>
            </a:r>
            <a:endParaRPr lang="ru-RU" dirty="0"/>
          </a:p>
        </p:txBody>
      </p:sp>
      <p:pic>
        <p:nvPicPr>
          <p:cNvPr id="1026" name="Picture 2" descr="C:\Documents and Settings\Администратор\Рабочий стол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Администратор\Рабочий стол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Если ты активный человек, занимаешься каким-то из представленных видов спорта или только хочешь начать заниматься, присоединяйся!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БУДЬ ЧАСТЬЮ НАШЕЙ КОМАНДЫ!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Администратор\Рабочий стол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04337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    1</a:t>
            </a:r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r>
              <a:rPr lang="ru-RU" sz="2400" dirty="0" smtClean="0"/>
              <a:t>     2</a:t>
            </a:r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r>
              <a:rPr lang="ru-RU" sz="2400" dirty="0" smtClean="0"/>
              <a:t>     3</a:t>
            </a:r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r>
              <a:rPr lang="ru-RU" sz="2400" dirty="0" smtClean="0"/>
              <a:t>     4</a:t>
            </a:r>
          </a:p>
          <a:p>
            <a:pPr>
              <a:buNone/>
            </a:pP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Администратор\Рабочий стол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Documents and Settings\Администратор\Рабочий стол\3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Documents and Settings\Администратор\Рабочий стол\333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Экстремальный спорт – ЧТО ЭТО?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Documents and Settings\Администратор\Рабочий стол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Documents and Settings\Администратор\Рабочий стол\1 лис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Направления экстремального спорта в г. Зеленогорске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BMX</a:t>
            </a:r>
            <a:r>
              <a:rPr lang="ru-RU" dirty="0" smtClean="0"/>
              <a:t> (</a:t>
            </a:r>
            <a:r>
              <a:rPr lang="en-US" dirty="0" smtClean="0"/>
              <a:t>dirt</a:t>
            </a:r>
            <a:r>
              <a:rPr lang="ru-RU" dirty="0" smtClean="0"/>
              <a:t>, </a:t>
            </a:r>
            <a:r>
              <a:rPr lang="en-US" dirty="0" smtClean="0"/>
              <a:t>park</a:t>
            </a:r>
            <a:r>
              <a:rPr lang="ru-RU" dirty="0" smtClean="0"/>
              <a:t>, </a:t>
            </a:r>
            <a:r>
              <a:rPr lang="en-US" dirty="0" smtClean="0"/>
              <a:t>street)</a:t>
            </a:r>
          </a:p>
          <a:p>
            <a:r>
              <a:rPr lang="en-US" dirty="0" smtClean="0"/>
              <a:t>MTB </a:t>
            </a:r>
            <a:r>
              <a:rPr lang="ru-RU" dirty="0" smtClean="0"/>
              <a:t>(</a:t>
            </a:r>
            <a:r>
              <a:rPr lang="en-US" dirty="0" smtClean="0"/>
              <a:t>dirt</a:t>
            </a:r>
            <a:r>
              <a:rPr lang="ru-RU" dirty="0" smtClean="0"/>
              <a:t>, </a:t>
            </a:r>
            <a:r>
              <a:rPr lang="en-US" dirty="0" smtClean="0"/>
              <a:t>park</a:t>
            </a:r>
            <a:r>
              <a:rPr lang="ru-RU" dirty="0" smtClean="0"/>
              <a:t>, </a:t>
            </a:r>
            <a:r>
              <a:rPr lang="en-US" dirty="0" smtClean="0"/>
              <a:t>street)</a:t>
            </a:r>
            <a:endParaRPr lang="ru-RU" dirty="0" smtClean="0"/>
          </a:p>
          <a:p>
            <a:r>
              <a:rPr lang="ru-RU" dirty="0" smtClean="0"/>
              <a:t>Скейтборд</a:t>
            </a:r>
            <a:r>
              <a:rPr lang="en-US" dirty="0" smtClean="0"/>
              <a:t> </a:t>
            </a:r>
            <a:r>
              <a:rPr lang="ru-RU" dirty="0" smtClean="0"/>
              <a:t>(</a:t>
            </a:r>
            <a:r>
              <a:rPr lang="en-US" dirty="0" smtClean="0"/>
              <a:t>park</a:t>
            </a:r>
            <a:r>
              <a:rPr lang="ru-RU" dirty="0" smtClean="0"/>
              <a:t>, </a:t>
            </a:r>
            <a:r>
              <a:rPr lang="en-US" dirty="0" smtClean="0"/>
              <a:t>street)</a:t>
            </a:r>
            <a:endParaRPr lang="ru-RU" dirty="0" smtClean="0"/>
          </a:p>
          <a:p>
            <a:r>
              <a:rPr lang="ru-RU" dirty="0" smtClean="0"/>
              <a:t>Агрессивные ролики</a:t>
            </a:r>
            <a:r>
              <a:rPr lang="en-US" dirty="0" smtClean="0"/>
              <a:t> </a:t>
            </a:r>
            <a:r>
              <a:rPr lang="ru-RU" dirty="0" smtClean="0"/>
              <a:t>(</a:t>
            </a:r>
            <a:r>
              <a:rPr lang="en-US" dirty="0" smtClean="0"/>
              <a:t>park</a:t>
            </a:r>
            <a:r>
              <a:rPr lang="ru-RU" dirty="0" smtClean="0"/>
              <a:t>, </a:t>
            </a:r>
            <a:r>
              <a:rPr lang="en-US" dirty="0" smtClean="0"/>
              <a:t>street)</a:t>
            </a:r>
          </a:p>
          <a:p>
            <a:r>
              <a:rPr lang="ru-RU" dirty="0" smtClean="0"/>
              <a:t>Сноуборд (</a:t>
            </a:r>
            <a:r>
              <a:rPr lang="ru-RU" dirty="0" err="1" smtClean="0"/>
              <a:t>слоупстайл</a:t>
            </a:r>
            <a:r>
              <a:rPr lang="ru-RU" dirty="0" smtClean="0"/>
              <a:t>)</a:t>
            </a:r>
          </a:p>
          <a:p>
            <a:r>
              <a:rPr lang="ru-RU" dirty="0" smtClean="0"/>
              <a:t>Горные лыжи (</a:t>
            </a:r>
            <a:r>
              <a:rPr lang="ru-RU" dirty="0" err="1" smtClean="0"/>
              <a:t>слоупстайл</a:t>
            </a:r>
            <a:r>
              <a:rPr lang="ru-RU" dirty="0" smtClean="0"/>
              <a:t>)</a:t>
            </a:r>
          </a:p>
          <a:p>
            <a:r>
              <a:rPr lang="ru-RU" dirty="0" smtClean="0"/>
              <a:t>Мотокросс</a:t>
            </a:r>
            <a:r>
              <a:rPr lang="en-US" dirty="0" smtClean="0"/>
              <a:t> </a:t>
            </a:r>
            <a:endParaRPr lang="ru-RU" dirty="0" smtClean="0"/>
          </a:p>
          <a:p>
            <a:r>
              <a:rPr lang="ru-RU" dirty="0" err="1" smtClean="0"/>
              <a:t>Паркур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C:\Documents and Settings\Администратор\Рабочий стол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Объекты для занятий экстремальным спортом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C:\Documents and Settings\Администратор\Рабочий стол\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Documents and Settings\Администратор\Рабочий стол\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Равнобедренный треугольник 3">
            <a:hlinkClick r:id="rId3" action="ppaction://hlinkfile"/>
          </p:cNvPr>
          <p:cNvSpPr/>
          <p:nvPr/>
        </p:nvSpPr>
        <p:spPr>
          <a:xfrm>
            <a:off x="8892480" y="6353472"/>
            <a:ext cx="144016" cy="28803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 descr="C:\Documents and Settings\Администратор\Рабочий стол\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Равнобедренный треугольник 2">
            <a:hlinkClick r:id="rId3" action="ppaction://hlinkfile"/>
          </p:cNvPr>
          <p:cNvSpPr/>
          <p:nvPr/>
        </p:nvSpPr>
        <p:spPr>
          <a:xfrm>
            <a:off x="4499992" y="6381328"/>
            <a:ext cx="144016" cy="28803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ocuments and Settings\Администратор\Рабочий стол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Равнобедренный треугольник 4">
            <a:hlinkClick r:id="rId3" action="ppaction://hlinkfile"/>
          </p:cNvPr>
          <p:cNvSpPr/>
          <p:nvPr/>
        </p:nvSpPr>
        <p:spPr>
          <a:xfrm>
            <a:off x="8748464" y="6237312"/>
            <a:ext cx="144016" cy="28803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>
            <a:hlinkClick r:id="rId4" action="ppaction://hlinkfile"/>
          </p:cNvPr>
          <p:cNvSpPr/>
          <p:nvPr/>
        </p:nvSpPr>
        <p:spPr>
          <a:xfrm>
            <a:off x="8748464" y="5373216"/>
            <a:ext cx="144016" cy="28803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Documents and Settings\Администратор\Рабочий стол\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Равнобедренный треугольник 3">
            <a:hlinkClick r:id="rId3" action="ppaction://hlinkfile"/>
          </p:cNvPr>
          <p:cNvSpPr/>
          <p:nvPr/>
        </p:nvSpPr>
        <p:spPr>
          <a:xfrm>
            <a:off x="7668344" y="6367327"/>
            <a:ext cx="144016" cy="28803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1333</TotalTime>
  <Words>79</Words>
  <Application>Microsoft Office PowerPoint</Application>
  <PresentationFormat>Экран (4:3)</PresentationFormat>
  <Paragraphs>22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Экстремальный спорт</vt:lpstr>
      <vt:lpstr>Экстремальный спорт – ЧТО ЭТО?</vt:lpstr>
      <vt:lpstr>Презентация PowerPoint</vt:lpstr>
      <vt:lpstr>Направления экстремального спорта в г. Зеленогорске</vt:lpstr>
      <vt:lpstr>Объекты для занятий экстремальным спортом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RePack by SPecialiST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Экстремальный спорт</dc:title>
  <dc:creator>Specialist-1</dc:creator>
  <cp:lastModifiedBy>Ольга Александровна Пирогова</cp:lastModifiedBy>
  <cp:revision>129</cp:revision>
  <dcterms:created xsi:type="dcterms:W3CDTF">2017-02-22T05:10:18Z</dcterms:created>
  <dcterms:modified xsi:type="dcterms:W3CDTF">2017-10-06T10:03:16Z</dcterms:modified>
</cp:coreProperties>
</file>