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AEC3-6933-405F-8508-6BA8994112A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B942-6A17-4B62-8AF8-39B819D7E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AEC3-6933-405F-8508-6BA8994112A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B942-6A17-4B62-8AF8-39B819D7E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AEC3-6933-405F-8508-6BA8994112A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B942-6A17-4B62-8AF8-39B819D7E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AEC3-6933-405F-8508-6BA8994112A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B942-6A17-4B62-8AF8-39B819D7E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AEC3-6933-405F-8508-6BA8994112A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B942-6A17-4B62-8AF8-39B819D7E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AEC3-6933-405F-8508-6BA8994112A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B942-6A17-4B62-8AF8-39B819D7E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AEC3-6933-405F-8508-6BA8994112A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B942-6A17-4B62-8AF8-39B819D7E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AEC3-6933-405F-8508-6BA8994112A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B942-6A17-4B62-8AF8-39B819D7E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AEC3-6933-405F-8508-6BA8994112A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B942-6A17-4B62-8AF8-39B819D7E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AEC3-6933-405F-8508-6BA8994112A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B942-6A17-4B62-8AF8-39B819D7E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EAEC3-6933-405F-8508-6BA8994112A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B942-6A17-4B62-8AF8-39B819D7E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AEC3-6933-405F-8508-6BA8994112A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B942-6A17-4B62-8AF8-39B819D7E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банер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8792338" cy="5357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Круговые тренировки с применением спортивных снарядов (гири, гантели, утяжелители и т.д.) и с весом собственного тела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854575" y="4371975"/>
          <a:ext cx="1370013" cy="687388"/>
        </p:xfrm>
        <a:graphic>
          <a:graphicData uri="http://schemas.openxmlformats.org/presentationml/2006/ole">
            <p:oleObj spid="_x0000_s1026" name="Объект упаковщика для оболочки" showAsIcon="1" r:id="rId3" imgW="1370520" imgH="686880" progId="Package">
              <p:embed/>
            </p:oleObj>
          </a:graphicData>
        </a:graphic>
      </p:graphicFrame>
      <p:pic>
        <p:nvPicPr>
          <p:cNvPr id="9" name="Содержимое 8" descr="IMG_607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Отработка ударов, работа на лапах, работа в парах</a:t>
            </a:r>
            <a:endParaRPr lang="ru-RU" sz="1800" b="1" dirty="0"/>
          </a:p>
        </p:txBody>
      </p:sp>
      <p:pic>
        <p:nvPicPr>
          <p:cNvPr id="8" name="Рисунок 7" descr="IMG_16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7384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Разработка подвижности суставов и связок, развитие </a:t>
            </a:r>
            <a:r>
              <a:rPr lang="ru-RU" sz="2800" b="1" dirty="0" smtClean="0"/>
              <a:t>гибкости, силы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Обучение и отработка бросков, подсечек, страховок</a:t>
            </a:r>
            <a:endParaRPr lang="ru-RU" sz="2800" b="1" dirty="0"/>
          </a:p>
        </p:txBody>
      </p:sp>
      <p:pic>
        <p:nvPicPr>
          <p:cNvPr id="7" name="Рисунок 6" descr="IMG_738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4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Развитие выносливости, увеличение объема легких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7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Работа на боксерском мешке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58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Объект упаковщика для оболочки</vt:lpstr>
      <vt:lpstr>Слайд 1</vt:lpstr>
      <vt:lpstr>Круговые тренировки с применением спортивных снарядов (гири, гантели, утяжелители и т.д.) и с весом собственного тела</vt:lpstr>
      <vt:lpstr>Слайд 3</vt:lpstr>
      <vt:lpstr>Слайд 4</vt:lpstr>
      <vt:lpstr>Слайд 5</vt:lpstr>
      <vt:lpstr>Слайд 6</vt:lpstr>
      <vt:lpstr>Слайд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user</cp:lastModifiedBy>
  <cp:revision>6</cp:revision>
  <dcterms:created xsi:type="dcterms:W3CDTF">2017-10-12T08:19:23Z</dcterms:created>
  <dcterms:modified xsi:type="dcterms:W3CDTF">2017-10-12T10:11:41Z</dcterms:modified>
</cp:coreProperties>
</file>