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575" autoAdjust="0"/>
  </p:normalViewPr>
  <p:slideViewPr>
    <p:cSldViewPr>
      <p:cViewPr varScale="1">
        <p:scale>
          <a:sx n="68" d="100"/>
          <a:sy n="68" d="100"/>
        </p:scale>
        <p:origin x="-9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856984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8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51845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2240" y="8397552"/>
            <a:ext cx="3477072" cy="35178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E:\Ермак\Фото.Ермак\IMG_58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0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59362"/>
              </p:ext>
            </p:extLst>
          </p:nvPr>
        </p:nvGraphicFramePr>
        <p:xfrm>
          <a:off x="1403648" y="35565"/>
          <a:ext cx="5469234" cy="6438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1573"/>
                <a:gridCol w="1385923"/>
                <a:gridCol w="1530869"/>
                <a:gridCol w="1530869"/>
              </a:tblGrid>
              <a:tr h="231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День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время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вид</a:t>
                      </a:r>
                      <a:r>
                        <a:rPr lang="ru-RU" sz="1200" baseline="0" dirty="0" smtClean="0">
                          <a:effectLst/>
                        </a:rPr>
                        <a:t> тренировки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    </a:t>
                      </a:r>
                      <a:r>
                        <a:rPr lang="ru-RU" sz="1200" dirty="0">
                          <a:effectLst/>
                        </a:rPr>
                        <a:t> Тренер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</a:tr>
              <a:tr h="202175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Понедельник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08.30-10.00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sz="1200" dirty="0"/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Тайцзи-цюань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Кузьмин Юрий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</a:tr>
              <a:tr h="202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14.00-15.30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</a:t>
                      </a:r>
                      <a:r>
                        <a:rPr lang="ru-RU" sz="1200" baseline="0" dirty="0" smtClean="0">
                          <a:effectLst/>
                        </a:rPr>
                        <a:t> Ф П</a:t>
                      </a:r>
                      <a:r>
                        <a:rPr lang="ru-RU" sz="1200" dirty="0" smtClean="0">
                          <a:effectLst/>
                        </a:rPr>
                        <a:t>  (8-11 лет)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Евсеев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Евгений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</a:tr>
              <a:tr h="3465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16.00-17.40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Арм</a:t>
                      </a:r>
                      <a:r>
                        <a:rPr lang="ru-RU" sz="1200" dirty="0">
                          <a:effectLst/>
                        </a:rPr>
                        <a:t>. </a:t>
                      </a:r>
                      <a:r>
                        <a:rPr lang="ru-RU" sz="1200" dirty="0" err="1">
                          <a:effectLst/>
                        </a:rPr>
                        <a:t>рукоп</a:t>
                      </a:r>
                      <a:r>
                        <a:rPr lang="ru-RU" sz="1200" dirty="0">
                          <a:effectLst/>
                        </a:rPr>
                        <a:t>. </a:t>
                      </a:r>
                      <a:r>
                        <a:rPr lang="ru-RU" sz="1200" dirty="0" smtClean="0">
                          <a:effectLst/>
                        </a:rPr>
                        <a:t>Бой</a:t>
                      </a:r>
                      <a:r>
                        <a:rPr lang="ru-RU" sz="1200" baseline="0" dirty="0" smtClean="0">
                          <a:effectLst/>
                        </a:rPr>
                        <a:t>  </a:t>
                      </a:r>
                      <a:r>
                        <a:rPr lang="ru-RU" sz="1200" dirty="0" smtClean="0">
                          <a:effectLst/>
                        </a:rPr>
                        <a:t>(12-15лет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Евсеев Евгений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</a:tr>
              <a:tr h="3610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18.00-20.00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Арм</a:t>
                      </a:r>
                      <a:r>
                        <a:rPr lang="ru-RU" sz="1200" dirty="0">
                          <a:effectLst/>
                        </a:rPr>
                        <a:t>. </a:t>
                      </a:r>
                      <a:r>
                        <a:rPr lang="ru-RU" sz="1200" dirty="0" err="1">
                          <a:effectLst/>
                        </a:rPr>
                        <a:t>рукоп</a:t>
                      </a:r>
                      <a:r>
                        <a:rPr lang="ru-RU" sz="1200" dirty="0">
                          <a:effectLst/>
                        </a:rPr>
                        <a:t>. бой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(с 16 лет)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Колпаков Александр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</a:tr>
              <a:tr h="202175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Вторник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08.30-10.00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Тайцзи-цюань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Евсеев Евгений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</a:tr>
              <a:tr h="202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11.00-12.30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Тайцзицуань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Лобанова Елена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</a:tr>
              <a:tr h="202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r>
                        <a:rPr lang="en-US" sz="1200">
                          <a:effectLst/>
                        </a:rPr>
                        <a:t>8</a:t>
                      </a:r>
                      <a:r>
                        <a:rPr lang="ru-RU" sz="1200">
                          <a:effectLst/>
                        </a:rPr>
                        <a:t>.00-1</a:t>
                      </a:r>
                      <a:r>
                        <a:rPr lang="en-US" sz="1200">
                          <a:effectLst/>
                        </a:rPr>
                        <a:t>9</a:t>
                      </a:r>
                      <a:r>
                        <a:rPr lang="ru-RU" sz="1200">
                          <a:effectLst/>
                        </a:rPr>
                        <a:t>.</a:t>
                      </a:r>
                      <a:r>
                        <a:rPr lang="en-US" sz="1200">
                          <a:effectLst/>
                        </a:rPr>
                        <a:t>0</a:t>
                      </a: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ОФП </a:t>
                      </a:r>
                      <a:r>
                        <a:rPr lang="en-US" sz="1200" dirty="0">
                          <a:effectLst/>
                        </a:rPr>
                        <a:t> (5-6 </a:t>
                      </a:r>
                      <a:r>
                        <a:rPr lang="ru-RU" sz="1200" dirty="0">
                          <a:effectLst/>
                        </a:rPr>
                        <a:t>лет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Шиндаев</a:t>
                      </a:r>
                      <a:r>
                        <a:rPr lang="ru-RU" sz="1200" dirty="0">
                          <a:effectLst/>
                        </a:rPr>
                        <a:t> Александр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</a:tr>
              <a:tr h="202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19.30-21.00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Тайцзи-цюань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Кузьмин Юрий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</a:tr>
              <a:tr h="296549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08.30-10.00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Тайцзи-цюань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Кузьмин Юрий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</a:tr>
              <a:tr h="206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14.00-15.30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</a:t>
                      </a:r>
                      <a:r>
                        <a:rPr lang="ru-RU" sz="1200" baseline="0" dirty="0" smtClean="0">
                          <a:effectLst/>
                        </a:rPr>
                        <a:t> Ф П</a:t>
                      </a:r>
                      <a:r>
                        <a:rPr lang="ru-RU" sz="1200" dirty="0" smtClean="0">
                          <a:effectLst/>
                        </a:rPr>
                        <a:t>  </a:t>
                      </a:r>
                      <a:r>
                        <a:rPr lang="ru-RU" sz="1200" dirty="0">
                          <a:effectLst/>
                        </a:rPr>
                        <a:t>(8-11 лет)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Евсеев Евгений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</a:tr>
              <a:tr h="3465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16.00-17.40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Арм</a:t>
                      </a:r>
                      <a:r>
                        <a:rPr lang="ru-RU" sz="1200" dirty="0">
                          <a:effectLst/>
                        </a:rPr>
                        <a:t>. </a:t>
                      </a:r>
                      <a:r>
                        <a:rPr lang="ru-RU" sz="1200" dirty="0" err="1">
                          <a:effectLst/>
                        </a:rPr>
                        <a:t>рукоп</a:t>
                      </a:r>
                      <a:r>
                        <a:rPr lang="ru-RU" sz="1200" dirty="0">
                          <a:effectLst/>
                        </a:rPr>
                        <a:t>. бой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(12-15лет)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Евсеев Евгений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</a:tr>
              <a:tr h="3610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18.00-20.00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Арм</a:t>
                      </a:r>
                      <a:r>
                        <a:rPr lang="ru-RU" sz="1200" dirty="0">
                          <a:effectLst/>
                        </a:rPr>
                        <a:t>. </a:t>
                      </a:r>
                      <a:r>
                        <a:rPr lang="ru-RU" sz="1200" dirty="0" err="1">
                          <a:effectLst/>
                        </a:rPr>
                        <a:t>рукоп</a:t>
                      </a:r>
                      <a:r>
                        <a:rPr lang="ru-RU" sz="1200" dirty="0">
                          <a:effectLst/>
                        </a:rPr>
                        <a:t>. бой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(с 16 лет)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Колпаков Александр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</a:tr>
              <a:tr h="202175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Четверг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08.30-10.00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Тайцзи-цюань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Евсеев Евгений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</a:tr>
              <a:tr h="202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11.00-12.30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Тайцзицуань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Лобанова Елена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</a:tr>
              <a:tr h="202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15.00-16.00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РЕГБИ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Власов Антон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</a:tr>
              <a:tr h="202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18.00-19.00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ОФП  (5-6 лет)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Шиндаев</a:t>
                      </a:r>
                      <a:r>
                        <a:rPr lang="ru-RU" sz="1200" dirty="0">
                          <a:effectLst/>
                        </a:rPr>
                        <a:t> Александр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</a:tr>
              <a:tr h="202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19.30-21.00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Тайцзи-цюань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Кузьмин Юрий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</a:tr>
              <a:tr h="202175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Пятница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08.30-10.00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Тайцзи-цюань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Кузьмин Юрий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</a:tr>
              <a:tr h="202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14.00-15.30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</a:t>
                      </a:r>
                      <a:r>
                        <a:rPr lang="ru-RU" sz="1200" baseline="0" dirty="0" smtClean="0">
                          <a:effectLst/>
                        </a:rPr>
                        <a:t> Ф П</a:t>
                      </a:r>
                      <a:r>
                        <a:rPr lang="ru-RU" sz="1200" dirty="0" smtClean="0">
                          <a:effectLst/>
                        </a:rPr>
                        <a:t>  (8-11 лет)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Евсеев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Евгений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</a:tr>
              <a:tr h="3465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16.00-17.40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Арм. рукоп. бой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(12-15лет)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Евсеев Евгений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</a:tr>
              <a:tr h="3610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18.00-20.00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Арм. рукоп. бой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(с 16 лет)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Колпаков Александр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</a:tr>
              <a:tr h="20217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Суббота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08.30-10.00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Тайцзи-цюань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Кузьмин Юрий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</a:tr>
              <a:tr h="259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10.00-11.00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ОФП   (5-6 лет)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Шиндаев</a:t>
                      </a:r>
                      <a:r>
                        <a:rPr lang="ru-RU" sz="1200" dirty="0">
                          <a:effectLst/>
                        </a:rPr>
                        <a:t> Александр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5" marR="4369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3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Ермак\Фото.Ермак\IMG_58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178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4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185</Words>
  <Application>Microsoft Office PowerPoint</Application>
  <PresentationFormat>Экран (4:3)</PresentationFormat>
  <Paragraphs>93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-НЕМЕЦКАЯ ОВЧАРКА     -ВОСТОЧНО-ЕВРОПЕЙСКАЯ ОВЧАРКА  -ШОТЛАНДСКАЯ ОВЧАРКА  -ДОБЕРМАН  -НЬЮФАУНДЛЕНД  -ЭРДЕЛЬТЕРЬЕР  -ЧЁРНЫЙ ТЕРЬЕР  -СЕНБЕРНАР  -РОТВЕЙЛЕР  -БОКСЁР</dc:title>
  <dc:creator>Данила</dc:creator>
  <cp:lastModifiedBy>Данила</cp:lastModifiedBy>
  <cp:revision>5</cp:revision>
  <dcterms:created xsi:type="dcterms:W3CDTF">2017-05-04T12:01:33Z</dcterms:created>
  <dcterms:modified xsi:type="dcterms:W3CDTF">2017-10-05T10:38:43Z</dcterms:modified>
</cp:coreProperties>
</file>