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57356" y="500042"/>
            <a:ext cx="60107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Бильярдный клуб «Пирамида»</a:t>
            </a:r>
            <a:endParaRPr lang="ru-RU" sz="3600" dirty="0"/>
          </a:p>
        </p:txBody>
      </p:sp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1928802"/>
            <a:ext cx="6643702" cy="442097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500042"/>
            <a:ext cx="807249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u="sng" dirty="0" smtClean="0"/>
              <a:t>Работа детско-юношеской группы с 1 ноября</a:t>
            </a:r>
          </a:p>
          <a:p>
            <a:endParaRPr lang="ru-RU" u="sng" dirty="0" smtClean="0"/>
          </a:p>
          <a:p>
            <a:endParaRPr lang="ru-RU" sz="2000" u="sng" dirty="0" smtClean="0"/>
          </a:p>
          <a:p>
            <a:r>
              <a:rPr lang="ru-RU" sz="2000" u="sng" dirty="0" smtClean="0"/>
              <a:t>Младшая группа </a:t>
            </a:r>
            <a:r>
              <a:rPr lang="ru-RU" sz="2000" dirty="0" smtClean="0"/>
              <a:t>   11-13 лет</a:t>
            </a:r>
          </a:p>
          <a:p>
            <a:r>
              <a:rPr lang="ru-RU" sz="2000" dirty="0" smtClean="0"/>
              <a:t>                                                              понедельник, среда с 16 до 18</a:t>
            </a:r>
          </a:p>
          <a:p>
            <a:endParaRPr lang="ru-RU" sz="2000" dirty="0" smtClean="0"/>
          </a:p>
          <a:p>
            <a:r>
              <a:rPr lang="ru-RU" sz="2000" u="sng" dirty="0" smtClean="0"/>
              <a:t>Средняя группа </a:t>
            </a:r>
            <a:r>
              <a:rPr lang="ru-RU" sz="2000" dirty="0" smtClean="0"/>
              <a:t>     с 14 лет</a:t>
            </a:r>
          </a:p>
          <a:p>
            <a:r>
              <a:rPr lang="ru-RU" sz="2000" dirty="0" smtClean="0"/>
              <a:t>                                                              вторник, четверг  с 16 до 18</a:t>
            </a:r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r>
              <a:rPr lang="ru-RU" sz="2000" dirty="0" smtClean="0"/>
              <a:t>Улица Гагарина 18, 3 этаж</a:t>
            </a:r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r>
              <a:rPr lang="ru-RU" sz="2000" dirty="0" smtClean="0"/>
              <a:t>Руководитель </a:t>
            </a:r>
            <a:r>
              <a:rPr lang="ru-RU" sz="2000" dirty="0" err="1" smtClean="0"/>
              <a:t>Малянов</a:t>
            </a:r>
            <a:r>
              <a:rPr lang="ru-RU" sz="2000" dirty="0" smtClean="0"/>
              <a:t>  Николай Георгиевич</a:t>
            </a:r>
          </a:p>
          <a:p>
            <a:r>
              <a:rPr lang="ru-RU" sz="2000" dirty="0" smtClean="0"/>
              <a:t>                            3-78-08       8-923-352-98-42</a:t>
            </a:r>
            <a:endParaRPr lang="ru-RU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20</TotalTime>
  <Words>49</Words>
  <Application>Microsoft Office PowerPoint</Application>
  <PresentationFormat>Экран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Бумажная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Кононова Людмила Викторовна</dc:creator>
  <cp:lastModifiedBy>Михайлова Татьяна Анатольевна</cp:lastModifiedBy>
  <cp:revision>5</cp:revision>
  <dcterms:modified xsi:type="dcterms:W3CDTF">2017-10-16T09:23:16Z</dcterms:modified>
</cp:coreProperties>
</file>