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89548CA-94D5-40DB-888F-6A404F95144C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559471B-BF4E-4C3D-938A-A4BF41B6F43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48CA-94D5-40DB-888F-6A404F95144C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9471B-BF4E-4C3D-938A-A4BF41B6F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48CA-94D5-40DB-888F-6A404F95144C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9471B-BF4E-4C3D-938A-A4BF41B6F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89548CA-94D5-40DB-888F-6A404F95144C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59471B-BF4E-4C3D-938A-A4BF41B6F43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89548CA-94D5-40DB-888F-6A404F95144C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559471B-BF4E-4C3D-938A-A4BF41B6F43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48CA-94D5-40DB-888F-6A404F95144C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9471B-BF4E-4C3D-938A-A4BF41B6F43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48CA-94D5-40DB-888F-6A404F95144C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9471B-BF4E-4C3D-938A-A4BF41B6F43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9548CA-94D5-40DB-888F-6A404F95144C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59471B-BF4E-4C3D-938A-A4BF41B6F4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48CA-94D5-40DB-888F-6A404F95144C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9471B-BF4E-4C3D-938A-A4BF41B6F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89548CA-94D5-40DB-888F-6A404F95144C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59471B-BF4E-4C3D-938A-A4BF41B6F43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9548CA-94D5-40DB-888F-6A404F95144C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59471B-BF4E-4C3D-938A-A4BF41B6F43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89548CA-94D5-40DB-888F-6A404F95144C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59471B-BF4E-4C3D-938A-A4BF41B6F4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1052736"/>
            <a:ext cx="5108104" cy="27363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Творческая мастерская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«Ручная история»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683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E\AppData\Local\Temp\Rar$DIa0.202\IMG_1328-12-10-17-12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189081"/>
            <a:ext cx="2470962" cy="31040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00192" y="1189081"/>
            <a:ext cx="252028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Занятие № </a:t>
            </a:r>
            <a:r>
              <a:rPr lang="ru-RU" dirty="0" smtClean="0"/>
              <a:t>5 </a:t>
            </a:r>
            <a:r>
              <a:rPr lang="ru-RU" dirty="0"/>
              <a:t>и </a:t>
            </a:r>
            <a:r>
              <a:rPr lang="ru-RU" dirty="0" smtClean="0"/>
              <a:t>6 </a:t>
            </a:r>
            <a:endParaRPr lang="ru-RU" dirty="0"/>
          </a:p>
          <a:p>
            <a:endParaRPr lang="ru-RU" dirty="0"/>
          </a:p>
          <a:p>
            <a:r>
              <a:rPr lang="ru-RU" dirty="0"/>
              <a:t>Роспись натуральной </a:t>
            </a:r>
            <a:r>
              <a:rPr lang="ru-RU" dirty="0" smtClean="0"/>
              <a:t> хной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07.10.2017</a:t>
            </a:r>
            <a:endParaRPr lang="ru-RU" dirty="0"/>
          </a:p>
          <a:p>
            <a:endParaRPr lang="ru-RU" sz="1400" dirty="0" smtClean="0"/>
          </a:p>
        </p:txBody>
      </p:sp>
      <p:pic>
        <p:nvPicPr>
          <p:cNvPr id="10243" name="Picture 3" descr="C:\Users\UserE\AppData\Local\Temp\Rar$DIa0.076\IMG_1329-12-10-17-12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176" y="2413671"/>
            <a:ext cx="2462984" cy="32839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80478" y="5923062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Участников 13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3449313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E\AppData\Local\Temp\Rar$DIa0.245\IMG_1330-12-10-17-12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11761"/>
            <a:ext cx="2722612" cy="3630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E\AppData\Local\Temp\Rar$DIa0.792\IMG_1333-12-10-17-12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81442"/>
            <a:ext cx="2740614" cy="3654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15816" y="1087010"/>
            <a:ext cx="2880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ТВОРЧЕСКИЙ ПРОЦЕСС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837059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E\AppData\Local\Temp\Rar$DIa0.012\IMG_1334-12-10-17-12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2376264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E\AppData\Local\Temp\Rar$DIa0.632\IMG_1335-12-10-17-12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582" y="1945868"/>
            <a:ext cx="2332958" cy="31106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E\AppData\Local\Temp\Rar$DIa0.320\IMG_1337-12-10-17-12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447" y="1862809"/>
            <a:ext cx="2338080" cy="31174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81974" y="620688"/>
            <a:ext cx="2956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ТВОРЧЕСКИЙ ПРОЦЕСС </a:t>
            </a:r>
          </a:p>
        </p:txBody>
      </p:sp>
    </p:spTree>
    <p:extLst>
      <p:ext uri="{BB962C8B-B14F-4D97-AF65-F5344CB8AC3E}">
        <p14:creationId xmlns:p14="http://schemas.microsoft.com/office/powerpoint/2010/main" val="1358058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E\AppData\Local\Temp\Rar$DIa0.568\IMG_1338-12-10-17-12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86744"/>
            <a:ext cx="2218556" cy="2958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E\AppData\Local\Temp\Rar$DIa0.270\IMG_1339-12-10-17-12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0806"/>
            <a:ext cx="2218558" cy="29580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erE\AppData\Local\Temp\Rar$DIa0.758\IMG_1340-12-10-17-12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52803"/>
            <a:ext cx="2290564" cy="30540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6140" y="1124744"/>
            <a:ext cx="2956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ТВОРЧЕСКИЙ ПРОЦЕСС </a:t>
            </a:r>
          </a:p>
        </p:txBody>
      </p:sp>
    </p:spTree>
    <p:extLst>
      <p:ext uri="{BB962C8B-B14F-4D97-AF65-F5344CB8AC3E}">
        <p14:creationId xmlns:p14="http://schemas.microsoft.com/office/powerpoint/2010/main" val="2488970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E\AppData\Local\Temp\Rar$DIa0.238\IMG_1342-12-10-17-12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42796"/>
            <a:ext cx="2451161" cy="3268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UserE\AppData\Local\Temp\Rar$DIa0.926\IMG_1344-12-10-17-12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2796"/>
            <a:ext cx="2380573" cy="3174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UserE\AppData\Local\Temp\Rar$DIa0.164\IMG_1347-12-10-17-12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93030"/>
            <a:ext cx="2438890" cy="32518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E\AppData\Local\Temp\Rar$DIa0.242\IMG_1343-12-10-17-12-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09054"/>
            <a:ext cx="2276872" cy="30358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50753" y="188640"/>
            <a:ext cx="13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ИТОГ )))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21805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РАСПИСАНИЕ ЗАНЯТИЙ </a:t>
            </a:r>
          </a:p>
          <a:p>
            <a:pPr algn="ctr"/>
            <a:r>
              <a:rPr lang="ru-RU" b="1" dirty="0" smtClean="0"/>
              <a:t>ОКТЯБРЬ:</a:t>
            </a:r>
          </a:p>
          <a:p>
            <a:r>
              <a:rPr lang="ru-RU" b="1" dirty="0" smtClean="0"/>
              <a:t>15.10.2017  АКВАГРИМ – создание образа по домашнему эскизу </a:t>
            </a:r>
          </a:p>
          <a:p>
            <a:r>
              <a:rPr lang="ru-RU" b="1" dirty="0" smtClean="0"/>
              <a:t>2 часа</a:t>
            </a:r>
            <a:endParaRPr lang="ru-RU" b="1" dirty="0"/>
          </a:p>
          <a:p>
            <a:r>
              <a:rPr lang="ru-RU" b="1" dirty="0" smtClean="0"/>
              <a:t>22.10.2017  ОСНОВЫ ВАЛЯНИЯ – знакомство с материалом «Что такое шерсть натуральная и что с ней делать?» 2 часа </a:t>
            </a:r>
            <a:endParaRPr lang="ru-RU" b="1" dirty="0"/>
          </a:p>
          <a:p>
            <a:r>
              <a:rPr lang="ru-RU" b="1" dirty="0" smtClean="0"/>
              <a:t>29. 10.2017   </a:t>
            </a:r>
            <a:r>
              <a:rPr lang="ru-RU" b="1" dirty="0"/>
              <a:t>ОСНОВЫ ВАЛЯНИЯ </a:t>
            </a:r>
            <a:r>
              <a:rPr lang="ru-RU" b="1" dirty="0" smtClean="0"/>
              <a:t>– знакомство с техниками валяния. Создание простого изделия.</a:t>
            </a:r>
            <a:r>
              <a:rPr lang="ru-RU" b="1" dirty="0"/>
              <a:t> </a:t>
            </a:r>
            <a:r>
              <a:rPr lang="ru-RU" b="1" dirty="0" smtClean="0"/>
              <a:t>2 часа</a:t>
            </a:r>
            <a:endParaRPr lang="ru-RU" b="1" dirty="0"/>
          </a:p>
          <a:p>
            <a:pPr algn="ctr"/>
            <a:r>
              <a:rPr lang="ru-RU" b="1" dirty="0" smtClean="0"/>
              <a:t>НОЯБРЬ:</a:t>
            </a:r>
          </a:p>
          <a:p>
            <a:r>
              <a:rPr lang="ru-RU" b="1" dirty="0" smtClean="0"/>
              <a:t>05.11.2017  </a:t>
            </a:r>
            <a:r>
              <a:rPr lang="ru-RU" b="1" dirty="0"/>
              <a:t>ОСНОВЫ ВАЛЯНИЯ – знакомство с техниками валяния. Создание простого изделия</a:t>
            </a:r>
            <a:r>
              <a:rPr lang="ru-RU" b="1" dirty="0" smtClean="0"/>
              <a:t>.</a:t>
            </a:r>
            <a:r>
              <a:rPr lang="ru-RU" b="1" dirty="0"/>
              <a:t> </a:t>
            </a:r>
            <a:r>
              <a:rPr lang="ru-RU" b="1" dirty="0" smtClean="0"/>
              <a:t>2 часа</a:t>
            </a:r>
            <a:endParaRPr lang="ru-RU" b="1" dirty="0"/>
          </a:p>
          <a:p>
            <a:r>
              <a:rPr lang="ru-RU" b="1" dirty="0" smtClean="0"/>
              <a:t>12.11.2017 ОСНОВЫ МЫЛОВАРЕНИЯ – знакомство с процессом, изготовление мыла.</a:t>
            </a:r>
            <a:r>
              <a:rPr lang="ru-RU" b="1" dirty="0"/>
              <a:t> </a:t>
            </a:r>
            <a:r>
              <a:rPr lang="ru-RU" b="1" dirty="0" smtClean="0"/>
              <a:t>2 часа</a:t>
            </a:r>
          </a:p>
          <a:p>
            <a:r>
              <a:rPr lang="ru-RU" b="1" dirty="0" smtClean="0"/>
              <a:t>19.11.2017 ВАЛЯНИЕ ИЗДЕЛИЯ ИЗ ШЕРСТИ (мокрый способ) 2 часа</a:t>
            </a:r>
            <a:endParaRPr lang="ru-RU" b="1" dirty="0"/>
          </a:p>
          <a:p>
            <a:r>
              <a:rPr lang="ru-RU" b="1" dirty="0" smtClean="0"/>
              <a:t>26.11.2017 ВАЛЯНИЕ </a:t>
            </a:r>
            <a:r>
              <a:rPr lang="ru-RU" b="1" dirty="0"/>
              <a:t>ИЗДЕЛИЯ ИЗ ШЕРСТИ </a:t>
            </a:r>
            <a:r>
              <a:rPr lang="ru-RU" b="1" dirty="0" smtClean="0"/>
              <a:t>(сухой </a:t>
            </a:r>
            <a:r>
              <a:rPr lang="ru-RU" b="1" dirty="0"/>
              <a:t>способ) 2 часа</a:t>
            </a:r>
          </a:p>
          <a:p>
            <a:pPr algn="ctr"/>
            <a:r>
              <a:rPr lang="ru-RU" b="1" dirty="0" smtClean="0"/>
              <a:t>КАЖДОЕ ВОСКРЕСЕНЬЕ НОВЫЕ темы ЗАНЯТИЙ!!!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26510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628800"/>
            <a:ext cx="5976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Руководитель правления:</a:t>
            </a:r>
          </a:p>
          <a:p>
            <a:pPr algn="ctr"/>
            <a:r>
              <a:rPr lang="ru-RU" b="1" dirty="0" smtClean="0"/>
              <a:t>Ковригина Елена Германовна</a:t>
            </a:r>
          </a:p>
          <a:p>
            <a:pPr algn="ctr"/>
            <a:r>
              <a:rPr lang="ru-RU" b="1" dirty="0" smtClean="0"/>
              <a:t>Телефон  89832898813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Творческие занятия проводятся в здании ресурсного центра </a:t>
            </a:r>
          </a:p>
          <a:p>
            <a:pPr algn="ctr"/>
            <a:r>
              <a:rPr lang="ru-RU" b="1" dirty="0" smtClean="0"/>
              <a:t>по адресу:</a:t>
            </a:r>
          </a:p>
          <a:p>
            <a:pPr algn="ctr"/>
            <a:r>
              <a:rPr lang="ru-RU" b="1" dirty="0" smtClean="0"/>
              <a:t>ул. Гагарина, 18</a:t>
            </a:r>
          </a:p>
          <a:p>
            <a:pPr algn="ctr"/>
            <a:r>
              <a:rPr lang="ru-RU" b="1" dirty="0" smtClean="0"/>
              <a:t>2 этаж, </a:t>
            </a:r>
          </a:p>
          <a:p>
            <a:pPr algn="ctr"/>
            <a:r>
              <a:rPr lang="ru-RU" b="1" dirty="0" smtClean="0"/>
              <a:t>кабинет 202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3675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E\AppData\Local\Temp\Rar$DIa0.147\IMG_1254-12-10-17-12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59" y="1196752"/>
            <a:ext cx="4277817" cy="34243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44208" y="2254676"/>
            <a:ext cx="20882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Занятие № 1 и 2 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/>
              <a:t>Роспись натуральной </a:t>
            </a:r>
            <a:r>
              <a:rPr lang="ru-RU" dirty="0" smtClean="0"/>
              <a:t>хной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24.09.2017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42228" y="4797152"/>
            <a:ext cx="129727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</a:rPr>
              <a:t>Вера и Женя.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5301208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Участников 4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224862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1" y="1858712"/>
            <a:ext cx="2495871" cy="2905760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r>
              <a:rPr lang="ru-RU" sz="1800" dirty="0" smtClean="0"/>
              <a:t>Занятие № 1 и 2 </a:t>
            </a:r>
          </a:p>
          <a:p>
            <a:endParaRPr lang="ru-RU" sz="1800" dirty="0" smtClean="0"/>
          </a:p>
          <a:p>
            <a:r>
              <a:rPr lang="ru-RU" sz="1800" dirty="0" smtClean="0"/>
              <a:t>Роспись натуральной </a:t>
            </a:r>
            <a:br>
              <a:rPr lang="ru-RU" sz="1800" dirty="0" smtClean="0"/>
            </a:br>
            <a:r>
              <a:rPr lang="ru-RU" sz="1800" dirty="0" smtClean="0"/>
              <a:t>хной</a:t>
            </a:r>
          </a:p>
          <a:p>
            <a:r>
              <a:rPr lang="ru-RU" sz="1800" dirty="0" smtClean="0"/>
              <a:t>24.09.2017</a:t>
            </a:r>
            <a:endParaRPr lang="ru-RU" sz="1800" dirty="0"/>
          </a:p>
        </p:txBody>
      </p:sp>
      <p:pic>
        <p:nvPicPr>
          <p:cNvPr id="2050" name="Picture 2" descr="C:\Users\UserE\AppData\Local\Temp\Rar$DIa0.124\IMG_1255-12-10-17-12-0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4" y="1340768"/>
            <a:ext cx="4224469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7744" y="5013176"/>
            <a:ext cx="129990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</a:rPr>
              <a:t>Соня и Надя. </a:t>
            </a:r>
          </a:p>
        </p:txBody>
      </p:sp>
    </p:spTree>
    <p:extLst>
      <p:ext uri="{BB962C8B-B14F-4D97-AF65-F5344CB8AC3E}">
        <p14:creationId xmlns:p14="http://schemas.microsoft.com/office/powerpoint/2010/main" val="2956519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E\AppData\Local\Temp\Rar$DIa0.706\IMG_1257-12-10-17-12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52" y="1018651"/>
            <a:ext cx="2214246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E\AppData\Local\Temp\Rar$DIa0.952\IMG_1261-12-10-17-12-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1" b="22383"/>
          <a:stretch/>
        </p:blipFill>
        <p:spPr bwMode="auto">
          <a:xfrm>
            <a:off x="4050323" y="2992936"/>
            <a:ext cx="2924944" cy="27263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E\AppData\Local\Temp\Rar$DIa0.028\IMG_1256-12-10-17-12-0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59"/>
          <a:stretch/>
        </p:blipFill>
        <p:spPr bwMode="auto">
          <a:xfrm>
            <a:off x="2483768" y="1040598"/>
            <a:ext cx="2095128" cy="26493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E\AppData\Local\Temp\Rar$DIa0.738\IMG_1260-12-10-17-12-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68780"/>
            <a:ext cx="2174328" cy="2899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67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E\AppData\Local\Temp\Rar$DIa0.926\IMG_1262-12-10-17-12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04" y="1708189"/>
            <a:ext cx="2636912" cy="3515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E\AppData\Local\Temp\Rar$DIa0.272\IMG_1263-12-10-17-12-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69800"/>
            <a:ext cx="3061774" cy="2296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E\AppData\Local\Temp\Rar$DIa0.317\IMG_1264-12-10-17-12-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2976"/>
            <a:ext cx="3264363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58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E\AppData\Local\Temp\Rar$DIa0.061\IMG_1265-12-10-17-12-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2"/>
          <a:stretch/>
        </p:blipFill>
        <p:spPr bwMode="auto">
          <a:xfrm>
            <a:off x="1388063" y="1844824"/>
            <a:ext cx="5829977" cy="37305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558975"/>
            <a:ext cx="5022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 smtClean="0"/>
              <a:t>ИТОГ ЗАНЯТИЙ – простое </a:t>
            </a:r>
            <a:r>
              <a:rPr lang="ru-RU" dirty="0" err="1" smtClean="0"/>
              <a:t>мехенди</a:t>
            </a:r>
            <a:r>
              <a:rPr lang="ru-RU" dirty="0" smtClean="0"/>
              <a:t> на руке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450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28184" y="857325"/>
            <a:ext cx="257403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dirty="0" smtClean="0"/>
              <a:t>Занятие </a:t>
            </a:r>
            <a:r>
              <a:rPr lang="ru-RU" dirty="0"/>
              <a:t>№ </a:t>
            </a:r>
            <a:r>
              <a:rPr lang="ru-RU" dirty="0" smtClean="0"/>
              <a:t>3 </a:t>
            </a:r>
            <a:r>
              <a:rPr lang="ru-RU" dirty="0"/>
              <a:t>и </a:t>
            </a:r>
            <a:r>
              <a:rPr lang="ru-RU" dirty="0" smtClean="0"/>
              <a:t>4 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r>
              <a:rPr lang="ru-RU" dirty="0" smtClean="0"/>
              <a:t>Основы </a:t>
            </a:r>
            <a:r>
              <a:rPr lang="ru-RU" dirty="0" err="1" smtClean="0"/>
              <a:t>аквагрима</a:t>
            </a:r>
            <a:r>
              <a:rPr lang="ru-RU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Знакомство с материалом,</a:t>
            </a:r>
          </a:p>
          <a:p>
            <a:pPr marL="285750" indent="-285750">
              <a:buFontTx/>
              <a:buChar char="-"/>
            </a:pPr>
            <a:r>
              <a:rPr lang="ru-RU" dirty="0"/>
              <a:t>рисование эскизов,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перенос рисунка на лицо.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30.09.2017</a:t>
            </a:r>
            <a:endParaRPr lang="ru-RU" dirty="0"/>
          </a:p>
        </p:txBody>
      </p:sp>
      <p:pic>
        <p:nvPicPr>
          <p:cNvPr id="6146" name="Picture 2" descr="C:\Users\UserE\AppData\Local\Temp\Rar$DIa0.331\IMG_1294-12-10-17-12-1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2952328" cy="2214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E\AppData\Local\Temp\Rar$DIa0.603\IMG_1295-12-10-17-12-1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978" y="3085246"/>
            <a:ext cx="3383989" cy="25379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6016" y="48691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 smtClean="0"/>
              <a:t>Участников 9 человек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440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28184" y="404664"/>
            <a:ext cx="24482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/>
          </a:p>
          <a:p>
            <a:pPr algn="ctr"/>
            <a:r>
              <a:rPr lang="ru-RU" dirty="0"/>
              <a:t>Занятие № 3 и 4 </a:t>
            </a:r>
          </a:p>
          <a:p>
            <a:r>
              <a:rPr lang="ru-RU" dirty="0" smtClean="0"/>
              <a:t>Основы </a:t>
            </a:r>
            <a:r>
              <a:rPr lang="ru-RU" dirty="0" err="1"/>
              <a:t>аквагрима</a:t>
            </a:r>
            <a:r>
              <a:rPr lang="ru-RU" dirty="0"/>
              <a:t>:</a:t>
            </a:r>
          </a:p>
          <a:p>
            <a:pPr marL="285750" indent="-285750">
              <a:buFontTx/>
              <a:buChar char="-"/>
            </a:pPr>
            <a:r>
              <a:rPr lang="ru-RU" dirty="0"/>
              <a:t>Знакомство с материалом,</a:t>
            </a:r>
          </a:p>
          <a:p>
            <a:pPr marL="285750" indent="-285750">
              <a:buFontTx/>
              <a:buChar char="-"/>
            </a:pPr>
            <a:r>
              <a:rPr lang="ru-RU" dirty="0"/>
              <a:t>рисование эскизов,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перенос рисунка на лицо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r>
              <a:rPr lang="ru-RU" dirty="0"/>
              <a:t>30.09.2017</a:t>
            </a:r>
          </a:p>
        </p:txBody>
      </p:sp>
      <p:pic>
        <p:nvPicPr>
          <p:cNvPr id="8194" name="Picture 2" descr="C:\Users\UserE\AppData\Local\Temp\Rar$DIa0.630\IMG_1296-12-10-17-12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26032"/>
            <a:ext cx="2382011" cy="17865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E\AppData\Local\Temp\Rar$DIa0.961\IMG_1297-12-10-17-12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171" y="1239433"/>
            <a:ext cx="1944216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E\AppData\Local\Temp\Rar$DIa0.339\IMG_1299-12-10-17-12-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2934072" cy="2200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E\AppData\Local\Temp\Rar$DIa0.687\IMG_1300-12-10-17-12-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812" y="3506118"/>
            <a:ext cx="2735238" cy="20514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592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E\AppData\Local\Temp\Rar$DIa0.165\IMG_1301-12-10-17-12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84" y="1772816"/>
            <a:ext cx="4773845" cy="3580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56176" y="1342338"/>
            <a:ext cx="302433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/>
              <a:t>Занятие № 3 и 4 </a:t>
            </a:r>
            <a:endParaRPr lang="ru-RU" dirty="0" smtClean="0"/>
          </a:p>
          <a:p>
            <a:pPr algn="ctr"/>
            <a:endParaRPr lang="ru-RU" dirty="0"/>
          </a:p>
          <a:p>
            <a:r>
              <a:rPr lang="ru-RU" dirty="0"/>
              <a:t>Основы </a:t>
            </a:r>
            <a:r>
              <a:rPr lang="ru-RU" dirty="0" err="1"/>
              <a:t>аквагрима</a:t>
            </a:r>
            <a:r>
              <a:rPr lang="ru-RU" dirty="0"/>
              <a:t>:</a:t>
            </a:r>
          </a:p>
          <a:p>
            <a:pPr marL="285750" indent="-285750">
              <a:buFontTx/>
              <a:buChar char="-"/>
            </a:pPr>
            <a:r>
              <a:rPr lang="ru-RU" dirty="0"/>
              <a:t>Знакомство с материалом,</a:t>
            </a:r>
          </a:p>
          <a:p>
            <a:pPr marL="285750" indent="-285750">
              <a:buFontTx/>
              <a:buChar char="-"/>
            </a:pPr>
            <a:r>
              <a:rPr lang="ru-RU" dirty="0"/>
              <a:t>рисование эскизов,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перенос рисунка на лицо.</a:t>
            </a:r>
          </a:p>
          <a:p>
            <a:pPr algn="ctr"/>
            <a:r>
              <a:rPr lang="ru-RU" dirty="0" smtClean="0"/>
              <a:t>30.09.2017</a:t>
            </a:r>
          </a:p>
          <a:p>
            <a:pPr algn="ctr"/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51876" y="1188450"/>
            <a:ext cx="35687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ИТОГ ЗАНЯТИЙ – грим к </a:t>
            </a:r>
            <a:r>
              <a:rPr lang="ru-RU" sz="1400" dirty="0" err="1" smtClean="0">
                <a:solidFill>
                  <a:prstClr val="black"/>
                </a:solidFill>
              </a:rPr>
              <a:t>хеллоуину</a:t>
            </a:r>
            <a:r>
              <a:rPr lang="ru-RU" sz="1400" dirty="0" smtClean="0">
                <a:solidFill>
                  <a:prstClr val="black"/>
                </a:solidFill>
              </a:rPr>
              <a:t> )))))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8079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234</TotalTime>
  <Words>264</Words>
  <Application>Microsoft Office PowerPoint</Application>
  <PresentationFormat>Экран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            Творческая мастерская  «Ручная история»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мастерская  «Ручная история»</dc:title>
  <dc:creator>UserE</dc:creator>
  <cp:lastModifiedBy>UserE</cp:lastModifiedBy>
  <cp:revision>20</cp:revision>
  <dcterms:created xsi:type="dcterms:W3CDTF">2017-10-12T03:51:13Z</dcterms:created>
  <dcterms:modified xsi:type="dcterms:W3CDTF">2017-10-12T08:26:45Z</dcterms:modified>
</cp:coreProperties>
</file>