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428604"/>
            <a:ext cx="4171952" cy="34290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Клуб исторической реконструкции </a:t>
            </a:r>
            <a:br>
              <a:rPr lang="ru-RU" sz="3600" dirty="0" smtClean="0"/>
            </a:br>
            <a:r>
              <a:rPr lang="ru-RU" sz="3600" dirty="0" smtClean="0"/>
              <a:t>и ролевой игры </a:t>
            </a:r>
            <a:r>
              <a:rPr lang="ru-RU" dirty="0" smtClean="0"/>
              <a:t>«Грифон»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1171556" cy="1199704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pic>
        <p:nvPicPr>
          <p:cNvPr id="5" name="Рисунок 4" descr="uVvsBN6RJ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883568" cy="472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5500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Наша деятельность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Историческая реконструкция (быт, вооружение, костюм и т.п.)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Изучение истории России и Европы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Ролевая игра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Фехтование и стрельба из лука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3" name="Рисунок 2" descr="0ukz-CZYRCg.jpg"/>
          <p:cNvPicPr>
            <a:picLocks noChangeAspect="1"/>
          </p:cNvPicPr>
          <p:nvPr/>
        </p:nvPicPr>
        <p:blipFill>
          <a:blip r:embed="rId2"/>
          <a:srcRect t="14414" b="17117"/>
          <a:stretch>
            <a:fillRect/>
          </a:stretch>
        </p:blipFill>
        <p:spPr>
          <a:xfrm>
            <a:off x="3571868" y="3857628"/>
            <a:ext cx="528638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Понедельник – пятница </a:t>
            </a:r>
            <a:br>
              <a:rPr lang="ru-RU" sz="4000" dirty="0" smtClean="0"/>
            </a:br>
            <a:r>
              <a:rPr lang="ru-RU" sz="4000" dirty="0" smtClean="0"/>
              <a:t>                        18-00   -   </a:t>
            </a:r>
            <a:r>
              <a:rPr lang="ru-RU" sz="4000" dirty="0" smtClean="0"/>
              <a:t>20-00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Суббота           15-00   -   18-00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ул. </a:t>
            </a:r>
            <a:r>
              <a:rPr lang="ru-RU" sz="4000" dirty="0" smtClean="0"/>
              <a:t>Гагарина </a:t>
            </a:r>
            <a:r>
              <a:rPr lang="ru-RU" sz="4000" dirty="0" smtClean="0"/>
              <a:t>18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400" y="6715147"/>
            <a:ext cx="1228756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a3bgrXBdc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496"/>
            <a:ext cx="4095746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Q9gU9-E6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2143116"/>
            <a:ext cx="2241732" cy="33639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Руководитель клуба «Грифон»</a:t>
            </a:r>
            <a:br>
              <a:rPr lang="ru-RU" sz="2800" b="0" dirty="0" smtClean="0"/>
            </a:br>
            <a:r>
              <a:rPr lang="ru-RU" sz="2800" b="0" dirty="0" smtClean="0"/>
              <a:t>Зимовец Алексей Викторович</a:t>
            </a:r>
            <a:br>
              <a:rPr lang="ru-RU" sz="2800" b="0" dirty="0" smtClean="0"/>
            </a:br>
            <a:r>
              <a:rPr lang="ru-RU" sz="2800" b="0" dirty="0" smtClean="0"/>
              <a:t> 8-913-519-83-23</a:t>
            </a:r>
            <a:endParaRPr lang="ru-RU" sz="2800" b="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37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Клуб исторической реконструкции  и ролевой игры «Грифон»</vt:lpstr>
      <vt:lpstr>Слайд 2</vt:lpstr>
      <vt:lpstr>Понедельник – пятница                          18-00   -   20-00  Суббота           15-00   -   18-00   ул. Гагарина 18</vt:lpstr>
      <vt:lpstr>Руководитель клуба «Грифон» Зимовец Алексей Викторович  8-913-519-83-23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исторической реконструкции и ролевой игры «Грифон»</dc:title>
  <cp:lastModifiedBy>User</cp:lastModifiedBy>
  <cp:revision>9</cp:revision>
  <dcterms:modified xsi:type="dcterms:W3CDTF">2017-10-12T07:51:38Z</dcterms:modified>
</cp:coreProperties>
</file>