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tbY-fopsK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0"/>
            <a:ext cx="2572507" cy="6858000"/>
          </a:xfrm>
          <a:prstGeom prst="rect">
            <a:avLst/>
          </a:prstGeom>
        </p:spPr>
      </p:pic>
      <p:pic>
        <p:nvPicPr>
          <p:cNvPr id="4" name="Рисунок 3" descr="1ZBNING05CM.jpg"/>
          <p:cNvPicPr>
            <a:picLocks noChangeAspect="1"/>
          </p:cNvPicPr>
          <p:nvPr/>
        </p:nvPicPr>
        <p:blipFill>
          <a:blip r:embed="rId3"/>
          <a:srcRect l="13281"/>
          <a:stretch>
            <a:fillRect/>
          </a:stretch>
        </p:blipFill>
        <p:spPr>
          <a:xfrm>
            <a:off x="3071802" y="1643050"/>
            <a:ext cx="5947231" cy="385765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xCgYuOvv_o.jpg"/>
          <p:cNvPicPr>
            <a:picLocks noChangeAspect="1"/>
          </p:cNvPicPr>
          <p:nvPr/>
        </p:nvPicPr>
        <p:blipFill>
          <a:blip r:embed="rId2"/>
          <a:srcRect l="2343" t="14083" r="2343" b="11765"/>
          <a:stretch>
            <a:fillRect/>
          </a:stretch>
        </p:blipFill>
        <p:spPr>
          <a:xfrm>
            <a:off x="357158" y="142852"/>
            <a:ext cx="8215370" cy="25466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 descr="sGctaWMry7Q.jpg"/>
          <p:cNvPicPr>
            <a:picLocks noChangeAspect="1"/>
          </p:cNvPicPr>
          <p:nvPr/>
        </p:nvPicPr>
        <p:blipFill>
          <a:blip r:embed="rId3" cstate="print"/>
          <a:srcRect t="9375"/>
          <a:stretch>
            <a:fillRect/>
          </a:stretch>
        </p:blipFill>
        <p:spPr>
          <a:xfrm>
            <a:off x="357158" y="1643050"/>
            <a:ext cx="3429025" cy="5020427"/>
          </a:xfrm>
          <a:prstGeom prst="rect">
            <a:avLst/>
          </a:prstGeom>
        </p:spPr>
      </p:pic>
      <p:pic>
        <p:nvPicPr>
          <p:cNvPr id="3" name="Рисунок 2" descr="YSgxQm5DRYc.jpg"/>
          <p:cNvPicPr>
            <a:picLocks noChangeAspect="1"/>
          </p:cNvPicPr>
          <p:nvPr/>
        </p:nvPicPr>
        <p:blipFill>
          <a:blip r:embed="rId4" cstate="print"/>
          <a:srcRect t="14965"/>
          <a:stretch>
            <a:fillRect/>
          </a:stretch>
        </p:blipFill>
        <p:spPr>
          <a:xfrm>
            <a:off x="5572132" y="1714488"/>
            <a:ext cx="3255258" cy="492922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kqZYMrfON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785794"/>
            <a:ext cx="5929330" cy="592933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</TotalTime>
  <Words>0</Words>
  <PresentationFormat>Экран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Поток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3</cp:revision>
  <dcterms:modified xsi:type="dcterms:W3CDTF">2017-10-13T03:39:31Z</dcterms:modified>
</cp:coreProperties>
</file>