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1518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428604"/>
            <a:ext cx="8305800" cy="2643206"/>
          </a:xfrm>
        </p:spPr>
        <p:txBody>
          <a:bodyPr/>
          <a:lstStyle/>
          <a:p>
            <a:r>
              <a:rPr lang="ru-RU" sz="4000" dirty="0" smtClean="0"/>
              <a:t>Местная общественная </a:t>
            </a:r>
            <a:br>
              <a:rPr lang="ru-RU" sz="4000" dirty="0" smtClean="0"/>
            </a:br>
            <a:r>
              <a:rPr lang="ru-RU" sz="4000" dirty="0" smtClean="0"/>
              <a:t>спортивная организация </a:t>
            </a:r>
            <a:br>
              <a:rPr lang="ru-RU" sz="4000" dirty="0" smtClean="0"/>
            </a:br>
            <a:r>
              <a:rPr lang="ru-RU" sz="4000" dirty="0" smtClean="0"/>
              <a:t>г. Зеленогорска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6000" dirty="0" smtClean="0"/>
              <a:t>«</a:t>
            </a:r>
            <a:r>
              <a:rPr lang="ru-RU" sz="6000" dirty="0" err="1" smtClean="0"/>
              <a:t>Атеми</a:t>
            </a:r>
            <a:r>
              <a:rPr lang="ru-RU" sz="6000" dirty="0" smtClean="0"/>
              <a:t>»</a:t>
            </a:r>
            <a:endParaRPr lang="ru-RU" sz="6000" dirty="0"/>
          </a:p>
        </p:txBody>
      </p:sp>
      <p:pic>
        <p:nvPicPr>
          <p:cNvPr id="4" name="Рисунок 3" descr="FullSizeRender-12-10-17-02-59.jpg"/>
          <p:cNvPicPr>
            <a:picLocks noChangeAspect="1"/>
          </p:cNvPicPr>
          <p:nvPr/>
        </p:nvPicPr>
        <p:blipFill>
          <a:blip r:embed="rId2" cstate="print"/>
          <a:srcRect t="25000"/>
          <a:stretch>
            <a:fillRect/>
          </a:stretch>
        </p:blipFill>
        <p:spPr>
          <a:xfrm>
            <a:off x="214282" y="3286124"/>
            <a:ext cx="4725035" cy="3143248"/>
          </a:xfrm>
          <a:prstGeom prst="rect">
            <a:avLst/>
          </a:prstGeom>
        </p:spPr>
      </p:pic>
      <p:pic>
        <p:nvPicPr>
          <p:cNvPr id="5" name="Рисунок 4" descr="IMG_1150-12-10-17-02-59.jpeg"/>
          <p:cNvPicPr>
            <a:picLocks noChangeAspect="1"/>
          </p:cNvPicPr>
          <p:nvPr/>
        </p:nvPicPr>
        <p:blipFill>
          <a:blip r:embed="rId3" cstate="print"/>
          <a:srcRect l="14362"/>
          <a:stretch>
            <a:fillRect/>
          </a:stretch>
        </p:blipFill>
        <p:spPr>
          <a:xfrm>
            <a:off x="4929190" y="3286124"/>
            <a:ext cx="3833808" cy="335756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500042"/>
            <a:ext cx="7428896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/>
              <a:t>Направления:</a:t>
            </a:r>
          </a:p>
          <a:p>
            <a:endParaRPr lang="ru-RU" sz="3200" dirty="0" smtClean="0"/>
          </a:p>
          <a:p>
            <a:pPr>
              <a:buFont typeface="Wingdings" pitchFamily="2" charset="2"/>
              <a:buChar char="Ø"/>
            </a:pPr>
            <a:r>
              <a:rPr lang="ru-RU" sz="3200" dirty="0" smtClean="0"/>
              <a:t>Каратэ</a:t>
            </a:r>
          </a:p>
          <a:p>
            <a:pPr>
              <a:buFont typeface="Wingdings" pitchFamily="2" charset="2"/>
              <a:buChar char="Ø"/>
            </a:pPr>
            <a:r>
              <a:rPr lang="ru-RU" sz="3200" dirty="0" smtClean="0"/>
              <a:t>Восточные  единоборства</a:t>
            </a:r>
          </a:p>
          <a:p>
            <a:pPr>
              <a:buFont typeface="Wingdings" pitchFamily="2" charset="2"/>
              <a:buChar char="Ø"/>
            </a:pPr>
            <a:r>
              <a:rPr lang="ru-RU" sz="3200" dirty="0" smtClean="0"/>
              <a:t>Армейский рукопашный бой</a:t>
            </a:r>
          </a:p>
          <a:p>
            <a:pPr>
              <a:buFont typeface="Wingdings" pitchFamily="2" charset="2"/>
              <a:buChar char="Ø"/>
            </a:pPr>
            <a:r>
              <a:rPr lang="ru-RU" sz="3200" dirty="0" smtClean="0"/>
              <a:t>Общая физическая подготовка</a:t>
            </a:r>
          </a:p>
          <a:p>
            <a:pPr>
              <a:buFont typeface="Wingdings" pitchFamily="2" charset="2"/>
              <a:buChar char="Ø"/>
            </a:pPr>
            <a:r>
              <a:rPr lang="ru-RU" sz="3200" dirty="0" smtClean="0"/>
              <a:t>Тренажерный зал</a:t>
            </a:r>
          </a:p>
          <a:p>
            <a:pPr>
              <a:buFont typeface="Wingdings" pitchFamily="2" charset="2"/>
              <a:buChar char="Ø"/>
            </a:pPr>
            <a:endParaRPr lang="ru-RU" dirty="0"/>
          </a:p>
        </p:txBody>
      </p:sp>
      <p:pic>
        <p:nvPicPr>
          <p:cNvPr id="3" name="Рисунок 2" descr="FullSizeRender-12-10-17-02-59-1.jpg"/>
          <p:cNvPicPr>
            <a:picLocks noChangeAspect="1"/>
          </p:cNvPicPr>
          <p:nvPr/>
        </p:nvPicPr>
        <p:blipFill>
          <a:blip r:embed="rId2" cstate="print"/>
          <a:srcRect t="20045"/>
          <a:stretch>
            <a:fillRect/>
          </a:stretch>
        </p:blipFill>
        <p:spPr>
          <a:xfrm>
            <a:off x="4124858" y="3786190"/>
            <a:ext cx="5019142" cy="256460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071678"/>
            <a:ext cx="785818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u="sng" dirty="0" smtClean="0"/>
              <a:t>Расписание </a:t>
            </a:r>
            <a:r>
              <a:rPr lang="ru-RU" sz="2800" u="sng" dirty="0" smtClean="0"/>
              <a:t>тренировок: </a:t>
            </a:r>
            <a:endParaRPr lang="ru-RU" sz="2800" u="sng" dirty="0" smtClean="0"/>
          </a:p>
          <a:p>
            <a:endParaRPr lang="ru-RU" sz="2800" u="sng" dirty="0" smtClean="0"/>
          </a:p>
          <a:p>
            <a:pPr>
              <a:buNone/>
            </a:pPr>
            <a:r>
              <a:rPr lang="ru-RU" sz="2800" dirty="0" smtClean="0"/>
              <a:t>Понедельник, среда, пятница 18-00  21-00</a:t>
            </a:r>
          </a:p>
          <a:p>
            <a:pPr>
              <a:buNone/>
            </a:pPr>
            <a:r>
              <a:rPr lang="ru-RU" sz="2800" dirty="0" smtClean="0"/>
              <a:t>Суббота 10-00-12-00</a:t>
            </a:r>
          </a:p>
          <a:p>
            <a:pPr>
              <a:buNone/>
            </a:pPr>
            <a:endParaRPr lang="ru-RU" sz="2800" dirty="0" smtClean="0"/>
          </a:p>
          <a:p>
            <a:r>
              <a:rPr lang="ru-RU" sz="2800" u="sng" dirty="0" smtClean="0"/>
              <a:t>Адрес:</a:t>
            </a:r>
            <a:r>
              <a:rPr lang="ru-RU" sz="2800" dirty="0" smtClean="0"/>
              <a:t> </a:t>
            </a:r>
            <a:r>
              <a:rPr lang="ru-RU" sz="2800" dirty="0" smtClean="0"/>
              <a:t>Набережная 12 А, цокольный этаж</a:t>
            </a:r>
          </a:p>
          <a:p>
            <a:endParaRPr lang="ru-RU" sz="2800" dirty="0" smtClean="0"/>
          </a:p>
          <a:p>
            <a:r>
              <a:rPr lang="ru-RU" sz="2800" u="sng" smtClean="0"/>
              <a:t>Руководитель:</a:t>
            </a:r>
            <a:r>
              <a:rPr lang="ru-RU" sz="2800" smtClean="0"/>
              <a:t> </a:t>
            </a:r>
            <a:r>
              <a:rPr lang="ru-RU" sz="2800" dirty="0" smtClean="0"/>
              <a:t>Ровенский Алексей  Григорьевич 8-923-299-25-00</a:t>
            </a:r>
          </a:p>
          <a:p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2071670" y="357166"/>
            <a:ext cx="44291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Как нас найти</a:t>
            </a:r>
            <a:endParaRPr lang="ru-RU" sz="4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3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Тема3</Template>
  <TotalTime>35</TotalTime>
  <Words>44</Words>
  <Application>Microsoft Office PowerPoint</Application>
  <PresentationFormat>Экран (4:3)</PresentationFormat>
  <Paragraphs>17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Тема3</vt:lpstr>
      <vt:lpstr>Местная общественная  спортивная организация  г. Зеленогорска «Атеми»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Листвин Георгий Валентинович</cp:lastModifiedBy>
  <cp:revision>7</cp:revision>
  <dcterms:modified xsi:type="dcterms:W3CDTF">2017-10-17T02:23:43Z</dcterms:modified>
</cp:coreProperties>
</file>