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2643206"/>
          </a:xfrm>
        </p:spPr>
        <p:txBody>
          <a:bodyPr/>
          <a:lstStyle/>
          <a:p>
            <a:r>
              <a:rPr lang="ru-RU" sz="4000" dirty="0" smtClean="0"/>
              <a:t>Местная общественная </a:t>
            </a:r>
            <a:br>
              <a:rPr lang="ru-RU" sz="4000" dirty="0" smtClean="0"/>
            </a:br>
            <a:r>
              <a:rPr lang="ru-RU" sz="4000" dirty="0" smtClean="0"/>
              <a:t>спортивная организация </a:t>
            </a:r>
            <a:br>
              <a:rPr lang="ru-RU" sz="4000" dirty="0" smtClean="0"/>
            </a:br>
            <a:r>
              <a:rPr lang="ru-RU" sz="4000" dirty="0" smtClean="0"/>
              <a:t>г. Зеленогорска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«</a:t>
            </a:r>
            <a:r>
              <a:rPr lang="ru-RU" sz="6000" dirty="0" err="1" smtClean="0"/>
              <a:t>Атеми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pic>
        <p:nvPicPr>
          <p:cNvPr id="4" name="Рисунок 3" descr="FullSizeRender-12-10-17-02-59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>
            <a:off x="214282" y="3286124"/>
            <a:ext cx="4725035" cy="3143248"/>
          </a:xfrm>
          <a:prstGeom prst="rect">
            <a:avLst/>
          </a:prstGeom>
        </p:spPr>
      </p:pic>
      <p:pic>
        <p:nvPicPr>
          <p:cNvPr id="5" name="Рисунок 4" descr="IMG_1150-12-10-17-02-59.jpeg"/>
          <p:cNvPicPr>
            <a:picLocks noChangeAspect="1"/>
          </p:cNvPicPr>
          <p:nvPr/>
        </p:nvPicPr>
        <p:blipFill>
          <a:blip r:embed="rId3" cstate="print"/>
          <a:srcRect l="14362"/>
          <a:stretch>
            <a:fillRect/>
          </a:stretch>
        </p:blipFill>
        <p:spPr>
          <a:xfrm>
            <a:off x="4929190" y="3286124"/>
            <a:ext cx="3833808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7428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Направления:</a:t>
            </a:r>
          </a:p>
          <a:p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Каратэ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Восточные  единоборства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Армейский рукопашный бой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Общая физическая подготовка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Тренажерный зал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" name="Рисунок 2" descr="FullSizeRender-12-10-17-02-59-1.jpg"/>
          <p:cNvPicPr>
            <a:picLocks noChangeAspect="1"/>
          </p:cNvPicPr>
          <p:nvPr/>
        </p:nvPicPr>
        <p:blipFill>
          <a:blip r:embed="rId2" cstate="print"/>
          <a:srcRect t="20045"/>
          <a:stretch>
            <a:fillRect/>
          </a:stretch>
        </p:blipFill>
        <p:spPr>
          <a:xfrm>
            <a:off x="4124858" y="3786190"/>
            <a:ext cx="5019142" cy="2564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71678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Расписание </a:t>
            </a:r>
            <a:r>
              <a:rPr lang="ru-RU" sz="2800" u="sng" dirty="0" smtClean="0"/>
              <a:t>тренировок: </a:t>
            </a:r>
            <a:endParaRPr lang="ru-RU" sz="2800" u="sng" dirty="0" smtClean="0"/>
          </a:p>
          <a:p>
            <a:endParaRPr lang="ru-RU" sz="2800" u="sng" dirty="0" smtClean="0"/>
          </a:p>
          <a:p>
            <a:pPr>
              <a:buNone/>
            </a:pPr>
            <a:r>
              <a:rPr lang="ru-RU" sz="2800" dirty="0" smtClean="0"/>
              <a:t>Понедельник, среда, пятница 18-00  21-00</a:t>
            </a:r>
          </a:p>
          <a:p>
            <a:pPr>
              <a:buNone/>
            </a:pPr>
            <a:r>
              <a:rPr lang="ru-RU" sz="2800" dirty="0" smtClean="0"/>
              <a:t>Суббота 10-00-12-00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u="sng" dirty="0" smtClean="0"/>
              <a:t>Адрес:</a:t>
            </a:r>
            <a:r>
              <a:rPr lang="ru-RU" sz="2800" dirty="0" smtClean="0"/>
              <a:t> </a:t>
            </a:r>
            <a:r>
              <a:rPr lang="ru-RU" sz="2800" dirty="0" smtClean="0"/>
              <a:t>Набережная 12 А, цокольный этаж</a:t>
            </a:r>
          </a:p>
          <a:p>
            <a:endParaRPr lang="ru-RU" sz="2800" dirty="0" smtClean="0"/>
          </a:p>
          <a:p>
            <a:r>
              <a:rPr lang="ru-RU" sz="2800" u="sng" smtClean="0"/>
              <a:t>Руководитель:</a:t>
            </a:r>
            <a:r>
              <a:rPr lang="ru-RU" sz="2800" smtClean="0"/>
              <a:t> </a:t>
            </a:r>
            <a:r>
              <a:rPr lang="ru-RU" sz="2800" dirty="0" smtClean="0"/>
              <a:t>Ровенский Алексей  Григорьевич 8-923-299-25-00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357166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Как нас найти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35</TotalTime>
  <Words>44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Тема3</vt:lpstr>
      <vt:lpstr>Местная общественная  спортивная организация  г. Зеленогорска «Атеми»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Листвин Георгий Валентинович</cp:lastModifiedBy>
  <cp:revision>7</cp:revision>
  <dcterms:modified xsi:type="dcterms:W3CDTF">2017-10-17T02:23:43Z</dcterms:modified>
</cp:coreProperties>
</file>