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ru/url?sa=t&amp;rct=j&amp;q=&amp;esrc=s&amp;source=web&amp;cd=3&amp;cad=rja&amp;uact=8&amp;ved=0ahUKEwig5KmjxurWAhXpdpoKHQIAA4kQFggxMAI&amp;url=http://www.rusprofile.ru/id/6072974&amp;usg=AOvVaw2Gns9LLKLVpzQwwmX_XRj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1975104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hlinkClick r:id="rId2"/>
              </a:rPr>
              <a:t>КРООПМИ </a:t>
            </a:r>
            <a:r>
              <a:rPr lang="ru-RU" dirty="0" smtClean="0">
                <a:latin typeface="Comic Sans MS" panose="030F0702030302020204" pitchFamily="66" charset="0"/>
                <a:hlinkClick r:id="rId2"/>
              </a:rPr>
              <a:t/>
            </a:r>
            <a:br>
              <a:rPr lang="ru-RU" dirty="0" smtClean="0">
                <a:latin typeface="Comic Sans MS" panose="030F0702030302020204" pitchFamily="66" charset="0"/>
                <a:hlinkClick r:id="rId2"/>
              </a:rPr>
            </a:br>
            <a:r>
              <a:rPr lang="ru-RU" dirty="0" smtClean="0">
                <a:latin typeface="Comic Sans MS" panose="030F0702030302020204" pitchFamily="66" charset="0"/>
                <a:hlinkClick r:id="rId2"/>
              </a:rPr>
              <a:t>"</a:t>
            </a:r>
            <a:r>
              <a:rPr lang="ru-RU" dirty="0">
                <a:latin typeface="Comic Sans MS" panose="030F0702030302020204" pitchFamily="66" charset="0"/>
                <a:hlinkClick r:id="rId2"/>
              </a:rPr>
              <a:t>Сила Притяжения"</a:t>
            </a:r>
            <a:r>
              <a:rPr lang="ru-RU" dirty="0">
                <a:latin typeface="Comic Sans MS" panose="030F0702030302020204" pitchFamily="66" charset="0"/>
              </a:rPr>
              <a:t/>
            </a:r>
            <a:br>
              <a:rPr lang="ru-RU" dirty="0">
                <a:latin typeface="Comic Sans MS" panose="030F0702030302020204" pitchFamily="66" charset="0"/>
              </a:rPr>
            </a:b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221088"/>
            <a:ext cx="7772400" cy="1508760"/>
          </a:xfrm>
        </p:spPr>
        <p:txBody>
          <a:bodyPr>
            <a:noAutofit/>
          </a:bodyPr>
          <a:lstStyle/>
          <a:p>
            <a:r>
              <a:rPr lang="ru-RU" sz="5000" dirty="0" smtClean="0"/>
              <a:t>          ПРОЕКТ «АллюР»</a:t>
            </a:r>
            <a:endParaRPr lang="ru-RU" sz="5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94502" y="2967335"/>
            <a:ext cx="65550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ПРЕДСТАВЛЯЕТ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596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5489" y="1196752"/>
            <a:ext cx="7772400" cy="914400"/>
          </a:xfrm>
        </p:spPr>
        <p:txBody>
          <a:bodyPr/>
          <a:lstStyle/>
          <a:p>
            <a:r>
              <a:rPr lang="ru-RU" sz="5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Рок группа </a:t>
            </a:r>
            <a:r>
              <a:rPr lang="ru-RU" sz="5000" dirty="0" smtClean="0">
                <a:solidFill>
                  <a:srgbClr val="C0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«АЛЛЮР»</a:t>
            </a:r>
            <a:endParaRPr lang="ru-RU" sz="5000" dirty="0">
              <a:solidFill>
                <a:srgbClr val="C0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5489" y="2967335"/>
            <a:ext cx="727308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dirty="0" smtClean="0">
                <a:ln w="50800"/>
              </a:rPr>
              <a:t>Рок группа «Аллюр» была создана в 2017 году.</a:t>
            </a:r>
          </a:p>
          <a:p>
            <a:pPr algn="ctr"/>
            <a:r>
              <a:rPr lang="ru-RU" sz="2000" b="1" cap="none" spc="0" dirty="0" smtClean="0">
                <a:ln w="50800"/>
                <a:effectLst/>
              </a:rPr>
              <a:t>Ребята успешно занимаются музыкой </a:t>
            </a:r>
            <a:br>
              <a:rPr lang="ru-RU" sz="2000" b="1" cap="none" spc="0" dirty="0" smtClean="0">
                <a:ln w="50800"/>
                <a:effectLst/>
              </a:rPr>
            </a:br>
            <a:r>
              <a:rPr lang="ru-RU" sz="2000" b="1" cap="none" spc="0" dirty="0" smtClean="0">
                <a:ln w="50800"/>
                <a:effectLst/>
              </a:rPr>
              <a:t>на базе репетиционной </a:t>
            </a:r>
            <a:r>
              <a:rPr lang="ru-RU" sz="2000" b="1" cap="none" spc="0" smtClean="0">
                <a:ln w="50800"/>
                <a:effectLst/>
              </a:rPr>
              <a:t>студии </a:t>
            </a:r>
            <a:r>
              <a:rPr lang="ru-RU" sz="2000" b="1" cap="none" spc="0" smtClean="0">
                <a:ln w="50800"/>
                <a:effectLst/>
              </a:rPr>
              <a:t>некоммерческой </a:t>
            </a:r>
            <a:r>
              <a:rPr lang="ru-RU" sz="2000" b="1" cap="none" spc="0" dirty="0" smtClean="0">
                <a:ln w="50800"/>
                <a:effectLst/>
              </a:rPr>
              <a:t>организации</a:t>
            </a:r>
            <a:br>
              <a:rPr lang="ru-RU" sz="2000" b="1" cap="none" spc="0" dirty="0" smtClean="0">
                <a:ln w="50800"/>
                <a:effectLst/>
              </a:rPr>
            </a:br>
            <a:r>
              <a:rPr lang="ru-RU" sz="2000" b="1" cap="none" spc="0" dirty="0" smtClean="0">
                <a:ln w="50800"/>
                <a:effectLst/>
              </a:rPr>
              <a:t>«СИЛА ПРИТЯЖЕНИЯ»,</a:t>
            </a:r>
            <a:br>
              <a:rPr lang="ru-RU" sz="2000" b="1" cap="none" spc="0" dirty="0" smtClean="0">
                <a:ln w="50800"/>
                <a:effectLst/>
              </a:rPr>
            </a:br>
            <a:r>
              <a:rPr lang="ru-RU" sz="2000" b="1" cap="none" spc="0" dirty="0" smtClean="0">
                <a:ln w="50800"/>
                <a:effectLst/>
              </a:rPr>
              <a:t> которая расположена в Ресурсном центре по адресу:</a:t>
            </a:r>
            <a:br>
              <a:rPr lang="ru-RU" sz="2000" b="1" cap="none" spc="0" dirty="0" smtClean="0">
                <a:ln w="50800"/>
                <a:effectLst/>
              </a:rPr>
            </a:br>
            <a:r>
              <a:rPr lang="ru-RU" sz="2000" b="1" cap="none" spc="0" dirty="0" smtClean="0">
                <a:ln w="50800"/>
                <a:effectLst/>
              </a:rPr>
              <a:t>г. Зеленогорск, ул. Гагарина 18</a:t>
            </a:r>
            <a:endParaRPr lang="ru-RU" sz="2000" b="1" cap="none" spc="0" dirty="0">
              <a:ln w="50800"/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4810" y="5013176"/>
            <a:ext cx="8325741" cy="14773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этой студии занимаются своим творчеством </a:t>
            </a:r>
            <a:br>
              <a:rPr lang="ru-RU" sz="3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3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многие известные музыканты и группы города</a:t>
            </a:r>
            <a:br>
              <a:rPr lang="ru-RU" sz="3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3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например: гр. «ПРОВЕРЕНО ВРЕМЕНЕМ»</a:t>
            </a:r>
            <a:endParaRPr lang="ru-RU" sz="3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1293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980728"/>
            <a:ext cx="9058427" cy="1708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500" b="1" cap="none" spc="0" dirty="0" smtClean="0">
                <a:ln w="1143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«Сила притяжения»</a:t>
            </a:r>
            <a:br>
              <a:rPr lang="ru-RU" sz="3500" b="1" cap="none" spc="0" dirty="0" smtClean="0">
                <a:ln w="1143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500" b="1" cap="none" spc="0" dirty="0" smtClean="0">
                <a:ln w="1143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ведёт набор молодых людей для занятия</a:t>
            </a:r>
            <a:br>
              <a:rPr lang="ru-RU" sz="3500" b="1" cap="none" spc="0" dirty="0" smtClean="0">
                <a:ln w="1143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500" b="1" cap="none" spc="0" dirty="0" smtClean="0">
                <a:ln w="1143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музыкой </a:t>
            </a:r>
            <a:endParaRPr lang="ru-RU" sz="3500" b="1" cap="none" spc="0" dirty="0">
              <a:ln w="11430"/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4437112"/>
            <a:ext cx="8424936" cy="22775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5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 всем вопросам обращаться  по тел:</a:t>
            </a:r>
          </a:p>
          <a:p>
            <a:pPr algn="ctr"/>
            <a:r>
              <a:rPr lang="ru-RU" sz="35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8-</a:t>
            </a:r>
            <a:r>
              <a:rPr lang="ru-RU" sz="3600" b="1" dirty="0" smtClean="0"/>
              <a:t>913-512-40-99</a:t>
            </a:r>
            <a:br>
              <a:rPr lang="ru-RU" sz="3600" b="1" dirty="0" smtClean="0"/>
            </a:br>
            <a:r>
              <a:rPr lang="ru-RU" sz="3600" b="1" dirty="0" smtClean="0"/>
              <a:t>с 10:00 до 22:00 В ЛЮБОЙ ДЕНЬ</a:t>
            </a:r>
            <a:br>
              <a:rPr lang="ru-RU" sz="3600" b="1" dirty="0" smtClean="0"/>
            </a:br>
            <a:r>
              <a:rPr lang="ru-RU" sz="36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ждем вас!</a:t>
            </a:r>
            <a:endParaRPr lang="ru-RU" sz="35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081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28</TotalTime>
  <Words>45</Words>
  <Application>Microsoft Office PowerPoint</Application>
  <PresentationFormat>Экран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Метро</vt:lpstr>
      <vt:lpstr>КРООПМИ  "Сила Притяжения" </vt:lpstr>
      <vt:lpstr>Рок группа «АЛЛЮР»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КРООПМИ  "Сила Притяжения" </dc:title>
  <cp:lastModifiedBy>Листвин Георгий Валентинович</cp:lastModifiedBy>
  <cp:revision>5</cp:revision>
  <dcterms:modified xsi:type="dcterms:W3CDTF">2017-10-17T02:24:08Z</dcterms:modified>
</cp:coreProperties>
</file>