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8FD0-D72A-4426-8A8D-5956B998D6C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Горбаченко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фитнес тренер,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диетолог-нутрициолог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Основатель женского фитнес - проекта похудения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Fit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RwOrLETDQM-0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28736"/>
            <a:ext cx="5700733" cy="504432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Тренировки для подростков вторник/четверг в 18-00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YxxaHLg6FJ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5904292" cy="49720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Бесплатные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ляжные тренировки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Beach Fitness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ylq8cai9md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Y0Vq-W8CGY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SUPER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t1kHmDaSC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281518" cy="2916253"/>
          </a:xfrm>
        </p:spPr>
      </p:pic>
      <p:pic>
        <p:nvPicPr>
          <p:cNvPr id="6" name="Содержимое 5" descr="y4cU7FhhgM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5992"/>
            <a:ext cx="4138642" cy="292895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Пробежки до НФС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qQe_CZh1_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352956" cy="3496565"/>
          </a:xfrm>
        </p:spPr>
      </p:pic>
      <p:pic>
        <p:nvPicPr>
          <p:cNvPr id="6" name="Содержимое 5" descr="4LSplIC2ca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85926"/>
            <a:ext cx="4214842" cy="3500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функционального тренинга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Body Fit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omens-fitness-vector-illustration-stock-photo-image-38510580-3059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524847"/>
            <a:ext cx="4122115" cy="55473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bodyfit_c_taney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Tania.BodyFit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Тел. 8-923-316-78-29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Гагарина 18, помещ.401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Татьяна Горбаченко - фитнес тренер, диетолог-нутрициолог. Основатель женского фитнес - проекта похудения Body Fit .</vt:lpstr>
      <vt:lpstr>Тренировки для подростков вторник/четверг в 18-00</vt:lpstr>
      <vt:lpstr>Бесплатные пляжные тренировки «Beach Fitness»</vt:lpstr>
      <vt:lpstr>SUPER-ПРЕСС</vt:lpstr>
      <vt:lpstr>Пробежки до НФС</vt:lpstr>
      <vt:lpstr>Центр функционального тренинга Body Fit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Татьяна</dc:title>
  <dc:creator>Nataly</dc:creator>
  <cp:lastModifiedBy>Михайлова Татьяна Анатольевна</cp:lastModifiedBy>
  <cp:revision>4</cp:revision>
  <dcterms:created xsi:type="dcterms:W3CDTF">2017-10-14T13:19:07Z</dcterms:created>
  <dcterms:modified xsi:type="dcterms:W3CDTF">2017-10-16T09:22:54Z</dcterms:modified>
</cp:coreProperties>
</file>