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4676" autoAdjust="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C8FD0-D72A-4426-8A8D-5956B998D6CF}" type="datetimeFigureOut">
              <a:rPr lang="ru-RU" smtClean="0"/>
              <a:pPr/>
              <a:t>17.10.2017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1F16A-A742-421B-98AF-93BB36B454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C8FD0-D72A-4426-8A8D-5956B998D6CF}" type="datetimeFigureOut">
              <a:rPr lang="ru-RU" smtClean="0"/>
              <a:pPr/>
              <a:t>17.10.2017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1F16A-A742-421B-98AF-93BB36B454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C8FD0-D72A-4426-8A8D-5956B998D6CF}" type="datetimeFigureOut">
              <a:rPr lang="ru-RU" smtClean="0"/>
              <a:pPr/>
              <a:t>17.10.2017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1F16A-A742-421B-98AF-93BB36B454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C8FD0-D72A-4426-8A8D-5956B998D6CF}" type="datetimeFigureOut">
              <a:rPr lang="ru-RU" smtClean="0"/>
              <a:pPr/>
              <a:t>17.10.2017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1F16A-A742-421B-98AF-93BB36B454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C8FD0-D72A-4426-8A8D-5956B998D6CF}" type="datetimeFigureOut">
              <a:rPr lang="ru-RU" smtClean="0"/>
              <a:pPr/>
              <a:t>17.10.2017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1F16A-A742-421B-98AF-93BB36B454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C8FD0-D72A-4426-8A8D-5956B998D6CF}" type="datetimeFigureOut">
              <a:rPr lang="ru-RU" smtClean="0"/>
              <a:pPr/>
              <a:t>17.10.2017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1F16A-A742-421B-98AF-93BB36B454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C8FD0-D72A-4426-8A8D-5956B998D6CF}" type="datetimeFigureOut">
              <a:rPr lang="ru-RU" smtClean="0"/>
              <a:pPr/>
              <a:t>17.10.2017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1F16A-A742-421B-98AF-93BB36B454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C8FD0-D72A-4426-8A8D-5956B998D6CF}" type="datetimeFigureOut">
              <a:rPr lang="ru-RU" smtClean="0"/>
              <a:pPr/>
              <a:t>17.10.2017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1F16A-A742-421B-98AF-93BB36B454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C8FD0-D72A-4426-8A8D-5956B998D6CF}" type="datetimeFigureOut">
              <a:rPr lang="ru-RU" smtClean="0"/>
              <a:pPr/>
              <a:t>17.10.2017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1F16A-A742-421B-98AF-93BB36B454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C8FD0-D72A-4426-8A8D-5956B998D6CF}" type="datetimeFigureOut">
              <a:rPr lang="ru-RU" smtClean="0"/>
              <a:pPr/>
              <a:t>17.10.2017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1F16A-A742-421B-98AF-93BB36B454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C8FD0-D72A-4426-8A8D-5956B998D6CF}" type="datetimeFigureOut">
              <a:rPr lang="ru-RU" smtClean="0"/>
              <a:pPr/>
              <a:t>17.10.2017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1F16A-A742-421B-98AF-93BB36B454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CC8FD0-D72A-4426-8A8D-5956B998D6CF}" type="datetimeFigureOut">
              <a:rPr lang="ru-RU" smtClean="0"/>
              <a:pPr/>
              <a:t>17.10.2017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61F16A-A742-421B-98AF-93BB36B4543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836713"/>
            <a:ext cx="7772400" cy="2520279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Зеленогорское представительство «МОЯОР»</a:t>
            </a:r>
            <a:b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МОЛОДЁЖНОЕ ОТДЕЛЕНИЕ </a:t>
            </a:r>
            <a:r>
              <a:rPr lang="ru-RU" sz="27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ЯДЕРНОГО </a:t>
            </a:r>
            <a:r>
              <a:rPr lang="ru-RU" sz="27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ОБЩЕСТВА РОССИИ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43608" y="3933056"/>
            <a:ext cx="7128792" cy="2232248"/>
          </a:xfrm>
        </p:spPr>
        <p:txBody>
          <a:bodyPr>
            <a:normAutofit fontScale="85000" lnSpcReduction="20000"/>
          </a:bodyPr>
          <a:lstStyle/>
          <a:p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Несколько направлений деятельности: интеллектуальное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научно-просветительское, спортивное, добровольческое, экологическое, а также - патриотическое </a:t>
            </a:r>
            <a:endParaRPr lang="ru-RU" sz="2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куда входит и выставочное направление). </a:t>
            </a:r>
            <a:endParaRPr lang="ru-RU" sz="2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ВКонтакте</a:t>
            </a:r>
            <a:r>
              <a:rPr lang="ru-RU" sz="2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- </a:t>
            </a:r>
            <a:r>
              <a:rPr lang="en-US" sz="24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moyaor</a:t>
            </a:r>
            <a:r>
              <a:rPr lang="ru-RU" sz="2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663690 </a:t>
            </a:r>
          </a:p>
          <a:p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3131959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Дискуссионный клуб «Ядерная эпоха»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916832"/>
            <a:ext cx="3600400" cy="3888432"/>
          </a:xfrm>
          <a:prstGeom prst="rect">
            <a:avLst/>
          </a:prstGeom>
        </p:spPr>
      </p:pic>
      <p:pic>
        <p:nvPicPr>
          <p:cNvPr id="6" name="Объект 5"/>
          <p:cNvPicPr>
            <a:picLocks noGrp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916832"/>
            <a:ext cx="3528392" cy="3888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207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7506" y="1988839"/>
            <a:ext cx="4752528" cy="34563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Объект 5"/>
          <p:cNvPicPr>
            <a:picLocks noGrp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067944" y="1844823"/>
            <a:ext cx="4752528" cy="374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1415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340768"/>
            <a:ext cx="4104455" cy="4608512"/>
          </a:xfrm>
          <a:prstGeom prst="rect">
            <a:avLst/>
          </a:prstGeom>
        </p:spPr>
      </p:pic>
      <p:pic>
        <p:nvPicPr>
          <p:cNvPr id="6" name="Объект 5"/>
          <p:cNvPicPr>
            <a:picLocks noGrp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3760" y="1340768"/>
            <a:ext cx="3992696" cy="4608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5876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значимых </a:t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городских мероприятиях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132856"/>
            <a:ext cx="3960440" cy="3744416"/>
          </a:xfrm>
          <a:prstGeom prst="rect">
            <a:avLst/>
          </a:prstGeom>
        </p:spPr>
      </p:pic>
      <p:pic>
        <p:nvPicPr>
          <p:cNvPr id="6" name="Объект 5"/>
          <p:cNvPicPr>
            <a:picLocks noGrp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2132856"/>
            <a:ext cx="3888432" cy="374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2802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1700808"/>
            <a:ext cx="6624736" cy="4536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333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Клуб интеллектуальных игр «Пифагор»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Объект 4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3" y="1700808"/>
            <a:ext cx="4248472" cy="4536504"/>
          </a:xfrm>
          <a:prstGeom prst="rect">
            <a:avLst/>
          </a:prstGeom>
        </p:spPr>
      </p:pic>
      <p:pic>
        <p:nvPicPr>
          <p:cNvPr id="6" name="Рисунок 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3" y="1690369"/>
            <a:ext cx="3888433" cy="454694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5" y="1196752"/>
            <a:ext cx="4392488" cy="4968552"/>
          </a:xfrm>
          <a:prstGeom prst="rect">
            <a:avLst/>
          </a:prstGeom>
        </p:spPr>
      </p:pic>
      <p:pic>
        <p:nvPicPr>
          <p:cNvPr id="6" name="Объект 5"/>
          <p:cNvPicPr>
            <a:picLocks noGrp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3" y="1196752"/>
            <a:ext cx="3960439" cy="496855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Чемпионаты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спортивных игр 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Точно в цель»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6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5" y="1628800"/>
            <a:ext cx="4032447" cy="4536504"/>
          </a:xfrm>
          <a:prstGeom prst="rect">
            <a:avLst/>
          </a:prstGeo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Рисунок 7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628800"/>
            <a:ext cx="4032448" cy="453650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6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5" y="1628800"/>
            <a:ext cx="4032448" cy="4536504"/>
          </a:xfrm>
          <a:prstGeom prst="rect">
            <a:avLst/>
          </a:prstGeo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Рисунок 7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556792"/>
            <a:ext cx="4032448" cy="460851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Добровольчество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Объект 6"/>
          <p:cNvPicPr>
            <a:picLocks noGrp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79513" y="2060849"/>
            <a:ext cx="4536504" cy="3672406"/>
          </a:xfrm>
          <a:prstGeom prst="rect">
            <a:avLst/>
          </a:prstGeom>
        </p:spPr>
      </p:pic>
      <p:pic>
        <p:nvPicPr>
          <p:cNvPr id="8" name="Объект 7"/>
          <p:cNvPicPr>
            <a:picLocks noGrp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628800"/>
            <a:ext cx="3528392" cy="453650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7506" y="1988840"/>
            <a:ext cx="4464498" cy="3744415"/>
          </a:xfrm>
          <a:prstGeom prst="rect">
            <a:avLst/>
          </a:prstGeom>
        </p:spPr>
      </p:pic>
      <p:pic>
        <p:nvPicPr>
          <p:cNvPr id="6" name="Объект 5"/>
          <p:cNvPicPr>
            <a:picLocks noGrp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628800"/>
            <a:ext cx="3744416" cy="446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50229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844824"/>
            <a:ext cx="3960440" cy="3384376"/>
          </a:xfrm>
          <a:prstGeom prst="rect">
            <a:avLst/>
          </a:prstGeom>
        </p:spPr>
      </p:pic>
      <p:pic>
        <p:nvPicPr>
          <p:cNvPr id="6" name="Объект 5"/>
          <p:cNvPicPr>
            <a:picLocks noGrp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628800"/>
            <a:ext cx="4032448" cy="4176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27784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700808"/>
            <a:ext cx="6336703" cy="4176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05917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55</Words>
  <Application>Microsoft Office PowerPoint</Application>
  <PresentationFormat>Экран (4:3)</PresentationFormat>
  <Paragraphs>11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Times New Roman</vt:lpstr>
      <vt:lpstr>Тема Office</vt:lpstr>
      <vt:lpstr>Зеленогорское представительство «МОЯОР»  МОЛОДЁЖНОЕ ОТДЕЛЕНИЕ  ЯДЕРНОГО ОБЩЕСТВА РОССИИ</vt:lpstr>
      <vt:lpstr>Клуб интеллектуальных игр «Пифагор»</vt:lpstr>
      <vt:lpstr>Презентация PowerPoint</vt:lpstr>
      <vt:lpstr>Чемпионаты спортивных игр  «Точно в цель»</vt:lpstr>
      <vt:lpstr>Презентация PowerPoint</vt:lpstr>
      <vt:lpstr>Добровольчество</vt:lpstr>
      <vt:lpstr>Презентация PowerPoint</vt:lpstr>
      <vt:lpstr>Презентация PowerPoint</vt:lpstr>
      <vt:lpstr>Презентация PowerPoint</vt:lpstr>
      <vt:lpstr>Дискуссионный клуб «Ядерная эпоха»</vt:lpstr>
      <vt:lpstr>Презентация PowerPoint</vt:lpstr>
      <vt:lpstr>Презентация PowerPoint</vt:lpstr>
      <vt:lpstr>Участие в значимых  городских мероприятиях</vt:lpstr>
      <vt:lpstr>Презентация PowerPoint</vt:lpstr>
    </vt:vector>
  </TitlesOfParts>
  <Company>Grizli777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Татьяна</dc:title>
  <dc:creator>Nataly</dc:creator>
  <cp:lastModifiedBy>Полякова Наталья Валерьевна</cp:lastModifiedBy>
  <cp:revision>9</cp:revision>
  <dcterms:created xsi:type="dcterms:W3CDTF">2017-10-14T13:19:07Z</dcterms:created>
  <dcterms:modified xsi:type="dcterms:W3CDTF">2017-10-17T03:53:03Z</dcterms:modified>
</cp:coreProperties>
</file>