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8FD0-D72A-4426-8A8D-5956B998D6CF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F16A-A742-421B-98AF-93BB36B4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Зеленогорское представительство «МОЯОР»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МОЛОДЁЖНОЕ ОТДЕЛЕНИЕ </a:t>
            </a:r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ЯДЕРНОГО </a:t>
            </a: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933056"/>
            <a:ext cx="7128792" cy="2232248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направлений деятельности: интеллектуальное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научно-просветительское, спортивное, добровольческое, экологическое, а также - патриотическое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входит и выставочное направление).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moyaor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663690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13195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Дискуссионный клуб «Ядерная эпоха»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3600400" cy="388843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52839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506" y="1988839"/>
            <a:ext cx="475252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7944" y="1844823"/>
            <a:ext cx="47525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4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104455" cy="460851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60" y="1340768"/>
            <a:ext cx="399269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8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значимых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мероприятиях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3960440" cy="374441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38884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8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62473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Клуб интеллектуальных игр «Пифагор»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700808"/>
            <a:ext cx="4248472" cy="453650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690369"/>
            <a:ext cx="3888433" cy="45469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196752"/>
            <a:ext cx="4392488" cy="496855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196752"/>
            <a:ext cx="3960439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игр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в цель»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628800"/>
            <a:ext cx="4032447" cy="453650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032448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628800"/>
            <a:ext cx="4032448" cy="453650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32448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Добровольчество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513" y="2060849"/>
            <a:ext cx="4536504" cy="3672406"/>
          </a:xfrm>
          <a:prstGeom prst="rect">
            <a:avLst/>
          </a:prstGeom>
        </p:spPr>
      </p:pic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528392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506" y="1988840"/>
            <a:ext cx="4464498" cy="374441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74441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2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3960440" cy="338437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032448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7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33670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59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55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Зеленогорское представительство «МОЯОР»  МОЛОДЁЖНОЕ ОТДЕЛЕНИЕ  ЯДЕРНОГО ОБЩЕСТВА РОССИИ</vt:lpstr>
      <vt:lpstr>Клуб интеллектуальных игр «Пифагор»</vt:lpstr>
      <vt:lpstr>Презентация PowerPoint</vt:lpstr>
      <vt:lpstr>Чемпионаты спортивных игр  «Точно в цель»</vt:lpstr>
      <vt:lpstr>Презентация PowerPoint</vt:lpstr>
      <vt:lpstr>Добровольчество</vt:lpstr>
      <vt:lpstr>Презентация PowerPoint</vt:lpstr>
      <vt:lpstr>Презентация PowerPoint</vt:lpstr>
      <vt:lpstr>Презентация PowerPoint</vt:lpstr>
      <vt:lpstr>Дискуссионный клуб «Ядерная эпоха»</vt:lpstr>
      <vt:lpstr>Презентация PowerPoint</vt:lpstr>
      <vt:lpstr>Презентация PowerPoint</vt:lpstr>
      <vt:lpstr>Участие в значимых  городских мероприятиях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Татьяна</dc:title>
  <dc:creator>Nataly</dc:creator>
  <cp:lastModifiedBy>Полякова Наталья Валерьевна</cp:lastModifiedBy>
  <cp:revision>9</cp:revision>
  <dcterms:created xsi:type="dcterms:W3CDTF">2017-10-14T13:19:07Z</dcterms:created>
  <dcterms:modified xsi:type="dcterms:W3CDTF">2017-10-17T03:53:03Z</dcterms:modified>
</cp:coreProperties>
</file>