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C8FD0-D72A-4426-8A8D-5956B998D6CF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F16A-A742-421B-98AF-93BB36B454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Спортивный клуб «Гладиатор»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kononoval\Pictures\Гладиато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20891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клубе наши инструкторы научат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приемам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самообороны,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смешанным единоборствам (ММА)!</a:t>
            </a:r>
            <a:b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проходят по адресу: </a:t>
            </a: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Советская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 7</a:t>
            </a:r>
            <a:b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понедельника по пятницу с 17:00 по 19:00, </a:t>
            </a:r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субботу 16:00 по 18:00!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0" name="Picture 2" descr="C:\Users\kononoval\Pictures\Глад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416823" cy="521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48585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</Words>
  <Application>Microsoft Office PowerPoint</Application>
  <PresentationFormat>Экран (4:3)</PresentationFormat>
  <Paragraphs>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Спортивный клуб «Гладиатор»</vt:lpstr>
      <vt:lpstr> В клубе наши инструкторы научат  приемам самообороны,  а также смешанным единоборствам (ММА)!   Занятия проходят по адресу:  ул. Советская, д. 7  С понедельника по пятницу с 17:00 по 19:00,  в субботу 16:00 по 18:00!</vt:lpstr>
      <vt:lpstr>Презентация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Татьяна</dc:title>
  <dc:creator>Nataly</dc:creator>
  <cp:lastModifiedBy>Полякова Наталья Валерьевна</cp:lastModifiedBy>
  <cp:revision>6</cp:revision>
  <dcterms:created xsi:type="dcterms:W3CDTF">2017-10-14T13:19:07Z</dcterms:created>
  <dcterms:modified xsi:type="dcterms:W3CDTF">2017-10-17T03:56:49Z</dcterms:modified>
</cp:coreProperties>
</file>