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0" r:id="rId6"/>
    <p:sldId id="257" r:id="rId7"/>
    <p:sldId id="264" r:id="rId8"/>
    <p:sldId id="263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Autofit/>
          </a:bodyPr>
          <a:lstStyle/>
          <a:p>
            <a:r>
              <a:rPr lang="ru-RU" sz="12000" b="1" dirty="0" smtClean="0"/>
              <a:t>Клуб «Старт»</a:t>
            </a:r>
            <a:endParaRPr lang="ru-RU" sz="1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56992"/>
            <a:ext cx="8712968" cy="1473200"/>
          </a:xfrm>
        </p:spPr>
        <p:txBody>
          <a:bodyPr>
            <a:noAutofit/>
          </a:bodyPr>
          <a:lstStyle/>
          <a:p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базе специализированной детско-юношеской спортивной школы олимпийского резерва «Старт»</a:t>
            </a:r>
            <a:endParaRPr lang="ru-RU" sz="4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1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5733256"/>
            <a:ext cx="8903912" cy="7332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зал, СДЮСШОР «Старт», 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Гагарина 54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2016_фото_работа\волейбол\Изображение 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6" y="-1251520"/>
            <a:ext cx="9263953" cy="694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74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\\SEKRETAR\Shara\SEKRETAR\Фотографии\Фото ЖЭК-6 до и после реконструкции\IMG_3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5497"/>
            <a:ext cx="9144000" cy="685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1"/>
          <p:cNvSpPr>
            <a:spLocks noGrp="1"/>
          </p:cNvSpPr>
          <p:nvPr>
            <p:ph idx="1"/>
          </p:nvPr>
        </p:nvSpPr>
        <p:spPr>
          <a:xfrm>
            <a:off x="539750" y="5805488"/>
            <a:ext cx="7821613" cy="10525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 СДЮСШОР «Старт», п. Октябрьский, ул. Гоголя 22а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37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013176"/>
            <a:ext cx="5608133" cy="1958678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31B6FD"/>
              </a:buClr>
              <a:buNone/>
            </a:pPr>
            <a:r>
              <a:rPr lang="ru-RU" sz="3200" b="1" dirty="0" smtClean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Тренажерный зал </a:t>
            </a:r>
            <a:r>
              <a:rPr lang="ru-RU" sz="3200" b="1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СДЮСШОР «Старт», </a:t>
            </a:r>
            <a:r>
              <a:rPr lang="ru-RU" sz="3200" b="1" dirty="0" smtClean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Октябрьский, ул. Гоголя 15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Зам. по НМР\УМК Тренажерный зал Открытие\Тренажерка открытие\тренажерный зал\DSC04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1600"/>
            <a:ext cx="9142884" cy="685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Зам. по НМР\УМК Тренажерный зал Открытие\Старт открытие\_DSC29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68960"/>
            <a:ext cx="4789190" cy="414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805264"/>
            <a:ext cx="9164668" cy="6089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Тренажерный зал СДЮСШОР «Старт», 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Октябрьский, ул. Гоголя 15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Зам. по НМР\УМК Тренажерный зал Открытие\Старт открытие\_DSC29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2" y="-174973"/>
            <a:ext cx="9164668" cy="611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6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6491" y="5909822"/>
            <a:ext cx="8136904" cy="1040979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Clr>
                <a:srgbClr val="31B6FD"/>
              </a:buClr>
              <a:buNone/>
            </a:pPr>
            <a:r>
              <a:rPr lang="ru-RU" sz="3500" b="1" dirty="0" smtClean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для игры в пляжный волейбол, </a:t>
            </a:r>
            <a:r>
              <a:rPr lang="ru-RU" sz="3500" b="1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Октябрьский, ул. Гоголя 15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\\SEKRETAR\Shara\Открытие площадок пляж\Джипег\сайт\IMG_17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1" y="-171400"/>
            <a:ext cx="9217024" cy="614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13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578078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3200" b="1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для игры в пляжный волейбол, п. Октябрьский, ул. Гоголя 15</a:t>
            </a:r>
          </a:p>
        </p:txBody>
      </p:sp>
      <p:pic>
        <p:nvPicPr>
          <p:cNvPr id="1026" name="Picture 2" descr="\\SEKRETAR\Shara\Открытие площадок пляж\Джипег\IMG_16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22" y="-471017"/>
            <a:ext cx="939704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04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276872"/>
            <a:ext cx="7408333" cy="34506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1500" b="1" dirty="0" smtClean="0"/>
              <a:t>Наш сайт: </a:t>
            </a:r>
            <a:r>
              <a:rPr lang="en-US" sz="11500" b="1" dirty="0" smtClean="0"/>
              <a:t>zgrstart1.ru</a:t>
            </a:r>
            <a:endParaRPr lang="ru-RU" sz="115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22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768" y="2564904"/>
            <a:ext cx="9073007" cy="34506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52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254</TotalTime>
  <Words>105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Клуб «Старт»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по месту жительства «Старт»</dc:title>
  <dc:creator>Maksim</dc:creator>
  <cp:lastModifiedBy>Maksim</cp:lastModifiedBy>
  <cp:revision>24</cp:revision>
  <dcterms:created xsi:type="dcterms:W3CDTF">2017-10-04T01:08:13Z</dcterms:created>
  <dcterms:modified xsi:type="dcterms:W3CDTF">2017-10-06T08:10:56Z</dcterms:modified>
</cp:coreProperties>
</file>