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57" r:id="rId7"/>
    <p:sldId id="264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Autofit/>
          </a:bodyPr>
          <a:lstStyle/>
          <a:p>
            <a:r>
              <a:rPr lang="ru-RU" sz="12000" b="1" dirty="0" smtClean="0"/>
              <a:t>Клуб «Старт»</a:t>
            </a:r>
            <a:endParaRPr lang="ru-RU" sz="1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712968" cy="1473200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базе специализированной детско-юношеской спортивной школы олимпийского резерва «Старт»</a:t>
            </a:r>
            <a:endParaRPr lang="ru-RU"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5733256"/>
            <a:ext cx="8903912" cy="7332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зал, СДЮСШОР «Старт»,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Гагарина 54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2016_фото_работа\волейбол\Изображение 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" y="-1251520"/>
            <a:ext cx="9263953" cy="69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EKRETAR\Shara\SEKRETAR\Фотографии\Фото ЖЭК-6 до и после реконструкции\IMG_3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7"/>
            <a:ext cx="9144000" cy="68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539750" y="5805488"/>
            <a:ext cx="7821613" cy="1052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СДЮСШОР «Старт», п. Октябрьский, ул. Гоголя 22а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013176"/>
            <a:ext cx="5608133" cy="195867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3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зал </a:t>
            </a:r>
            <a:r>
              <a:rPr lang="ru-RU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СДЮСШОР «Старт», </a:t>
            </a:r>
            <a:r>
              <a:rPr lang="ru-RU" sz="3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Октябрьский, ул. Гоголя 15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Зам. по НМР\УМК Тренажерный зал Открытие\Тренажерка открытие\тренажерный зал\DSC04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1600"/>
            <a:ext cx="9142884" cy="68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Зам. по НМР\УМК Тренажерный зал Открытие\Старт открытие\_DSC2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4789190" cy="41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805264"/>
            <a:ext cx="9164668" cy="608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зал СДЮСШОР «Старт»,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Октябрьский, ул. Гоголя 15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Зам. по НМР\УМК Тренажерный зал Открытие\Старт открытие\_DSC2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2" y="-174973"/>
            <a:ext cx="9164668" cy="61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491" y="5909822"/>
            <a:ext cx="8136904" cy="104097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35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игры в пляжный волейбол, </a:t>
            </a:r>
            <a:r>
              <a:rPr lang="ru-RU" sz="35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Октябрьский, ул. Гоголя 15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EKRETAR\Shara\Открытие площадок пляж\Джипег\сайт\IMG_1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" y="-171400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игры в пляжный волейбол, п. Октябрьский, ул. Гоголя 15</a:t>
            </a:r>
          </a:p>
        </p:txBody>
      </p:sp>
      <p:pic>
        <p:nvPicPr>
          <p:cNvPr id="1026" name="Picture 2" descr="\\SEKRETAR\Shara\Открытие площадок пляж\Джипег\IMG_1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22" y="-471017"/>
            <a:ext cx="93970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smtClean="0"/>
              <a:t>Наш сайт: </a:t>
            </a:r>
            <a:r>
              <a:rPr lang="en-US" sz="11500" b="1" dirty="0" smtClean="0"/>
              <a:t>zgrstart1.ru</a:t>
            </a:r>
            <a:endParaRPr lang="ru-RU" sz="115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768" y="2564904"/>
            <a:ext cx="9073007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</TotalTime>
  <Words>105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Клуб «Старт»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по месту жительства «Старт»</dc:title>
  <dc:creator>Maksim</dc:creator>
  <cp:lastModifiedBy>Maksim</cp:lastModifiedBy>
  <cp:revision>24</cp:revision>
  <dcterms:created xsi:type="dcterms:W3CDTF">2017-10-04T01:08:13Z</dcterms:created>
  <dcterms:modified xsi:type="dcterms:W3CDTF">2017-10-06T08:10:56Z</dcterms:modified>
</cp:coreProperties>
</file>