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1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8FD0-D72A-4426-8A8D-5956B998D6CF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16A-A742-421B-98AF-93BB36B45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8FD0-D72A-4426-8A8D-5956B998D6CF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16A-A742-421B-98AF-93BB36B45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8FD0-D72A-4426-8A8D-5956B998D6CF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16A-A742-421B-98AF-93BB36B45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8FD0-D72A-4426-8A8D-5956B998D6CF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16A-A742-421B-98AF-93BB36B45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8FD0-D72A-4426-8A8D-5956B998D6CF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16A-A742-421B-98AF-93BB36B45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8FD0-D72A-4426-8A8D-5956B998D6CF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16A-A742-421B-98AF-93BB36B45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8FD0-D72A-4426-8A8D-5956B998D6CF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16A-A742-421B-98AF-93BB36B45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8FD0-D72A-4426-8A8D-5956B998D6CF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16A-A742-421B-98AF-93BB36B45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8FD0-D72A-4426-8A8D-5956B998D6CF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16A-A742-421B-98AF-93BB36B45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8FD0-D72A-4426-8A8D-5956B998D6CF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16A-A742-421B-98AF-93BB36B45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C8FD0-D72A-4426-8A8D-5956B998D6CF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16A-A742-421B-98AF-93BB36B45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C8FD0-D72A-4426-8A8D-5956B998D6CF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1F16A-A742-421B-98AF-93BB36B45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Пришло время заняться</a:t>
            </a:r>
            <a:b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РЕГБИ!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:\DCIM\128_FUJI\DSCF85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600200"/>
            <a:ext cx="6912767" cy="4781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Приходи сам и приведи друга!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 descr="H:\DCIM\128_FUJI\DSCF85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7992888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6662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Будущие звезды овального мяча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:\DCIM\128_FUJI\DSCF850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60848"/>
            <a:ext cx="4038600" cy="3316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H:\DCIM\128_FUJI\DSCF851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060848"/>
            <a:ext cx="4038600" cy="3316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43501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1206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проходят </a:t>
            </a:r>
            <a:endParaRPr lang="en-US" sz="3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спортивном зале школы №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172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Понедельник – 17.10 – 18.10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спортивном комплексе «Олимпиец»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Среда – 18.00 – 19.30</a:t>
            </a:r>
          </a:p>
          <a:p>
            <a:pPr marL="0" indent="0" algn="ctr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Тренер – </a:t>
            </a:r>
            <a:r>
              <a:rPr lang="ru-RU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Белошедов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 Владимирович </a:t>
            </a:r>
          </a:p>
          <a:p>
            <a:pPr marL="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Контактный телефон – 8-913-588-42-22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48585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46</Words>
  <Application>Microsoft Office PowerPoint</Application>
  <PresentationFormat>Экран (4:3)</PresentationFormat>
  <Paragraphs>13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Пришло время заняться РЕГБИ!</vt:lpstr>
      <vt:lpstr>Приходи сам и приведи друга!</vt:lpstr>
      <vt:lpstr>Будущие звезды овального мяча</vt:lpstr>
      <vt:lpstr>Презентация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Татьяна</dc:title>
  <dc:creator>Nataly</dc:creator>
  <cp:lastModifiedBy>Михайлова Татьяна Анатольевна</cp:lastModifiedBy>
  <cp:revision>10</cp:revision>
  <dcterms:created xsi:type="dcterms:W3CDTF">2017-10-14T13:19:07Z</dcterms:created>
  <dcterms:modified xsi:type="dcterms:W3CDTF">2017-10-17T06:34:40Z</dcterms:modified>
</cp:coreProperties>
</file>