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6" r:id="rId2"/>
    <p:sldId id="267" r:id="rId3"/>
    <p:sldId id="256" r:id="rId4"/>
    <p:sldId id="257" r:id="rId5"/>
    <p:sldId id="258" r:id="rId6"/>
    <p:sldId id="269" r:id="rId7"/>
    <p:sldId id="259" r:id="rId8"/>
    <p:sldId id="260" r:id="rId9"/>
    <p:sldId id="261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F350D217-A5F9-4AB0-8ED4-E049343149E9}">
          <p14:sldIdLst>
            <p14:sldId id="256"/>
            <p14:sldId id="257"/>
            <p14:sldId id="258"/>
            <p14:sldId id="263"/>
            <p14:sldId id="264"/>
            <p14:sldId id="259"/>
            <p14:sldId id="260"/>
            <p14:sldId id="261"/>
          </p14:sldIdLst>
        </p14:section>
        <p14:section name="Раздел без заголовка" id="{4BAAB405-1A4E-48C3-AB31-CA52643CE9C0}">
          <p14:sldIdLst>
            <p14:sldId id="262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0882" autoAdjust="0"/>
    <p:restoredTop sz="94624" autoAdjust="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B195C16-6C5A-40E5-A8A2-70990500B4FD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9CE804-D4D3-44E0-878B-6F989B9DB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95C16-6C5A-40E5-A8A2-70990500B4FD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E804-D4D3-44E0-878B-6F989B9DB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95C16-6C5A-40E5-A8A2-70990500B4FD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E804-D4D3-44E0-878B-6F989B9DB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95C16-6C5A-40E5-A8A2-70990500B4FD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E804-D4D3-44E0-878B-6F989B9DB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95C16-6C5A-40E5-A8A2-70990500B4FD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E804-D4D3-44E0-878B-6F989B9DB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95C16-6C5A-40E5-A8A2-70990500B4FD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E804-D4D3-44E0-878B-6F989B9DB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B195C16-6C5A-40E5-A8A2-70990500B4FD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9CE804-D4D3-44E0-878B-6F989B9DBA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B195C16-6C5A-40E5-A8A2-70990500B4FD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9CE804-D4D3-44E0-878B-6F989B9DB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95C16-6C5A-40E5-A8A2-70990500B4FD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E804-D4D3-44E0-878B-6F989B9DB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95C16-6C5A-40E5-A8A2-70990500B4FD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E804-D4D3-44E0-878B-6F989B9DB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95C16-6C5A-40E5-A8A2-70990500B4FD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E804-D4D3-44E0-878B-6F989B9DB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B195C16-6C5A-40E5-A8A2-70990500B4FD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9CE804-D4D3-44E0-878B-6F989B9DB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ru.wikipedia.org/wiki/%D0%A1%D0%BF%D0%BE%D1%80%D1%8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0%B8%D1%80%D1%8F" TargetMode="External"/><Relationship Id="rId2" Type="http://schemas.openxmlformats.org/officeDocument/2006/relationships/hyperlink" Target="https://ru.wikipedia.org/wiki/%D0%92%D0%B8%D0%B4_%D1%81%D0%BF%D0%BE%D1%80%D1%82%D0%B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МБУ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«Спортивный комплекс»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10445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Деятельность учреждения направлена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на </a:t>
            </a:r>
            <a:r>
              <a:rPr lang="ru-RU" dirty="0" smtClean="0"/>
              <a:t>предоставление качественных </a:t>
            </a:r>
            <a:r>
              <a:rPr lang="ru-RU" dirty="0" smtClean="0"/>
              <a:t>услуг в области </a:t>
            </a:r>
            <a:r>
              <a:rPr lang="ru-RU" dirty="0" smtClean="0"/>
              <a:t>физической культуры и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массового    спорта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20688"/>
            <a:ext cx="1606431" cy="864096"/>
          </a:xfrm>
          <a:prstGeom prst="rect">
            <a:avLst/>
          </a:prstGeom>
          <a:noFill/>
        </p:spPr>
      </p:pic>
      <p:pic>
        <p:nvPicPr>
          <p:cNvPr id="1026" name="Picture 2" descr="C:\Users\user\Pictures\_DSC06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429000"/>
            <a:ext cx="3816424" cy="3168352"/>
          </a:xfrm>
          <a:prstGeom prst="rect">
            <a:avLst/>
          </a:prstGeom>
          <a:noFill/>
        </p:spPr>
      </p:pic>
      <p:pic>
        <p:nvPicPr>
          <p:cNvPr id="1027" name="Picture 3" descr="C:\Users\user\Pictures\Проект_20150530_03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429000"/>
            <a:ext cx="3909978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МБУ «Спортивный комплекс»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/>
              <a:t>   </a:t>
            </a:r>
            <a:r>
              <a:rPr lang="ru-RU" sz="4000" i="1" dirty="0" smtClean="0"/>
              <a:t>Ждет всех желающих в наших спортивных залах</a:t>
            </a:r>
            <a:endParaRPr lang="ru-RU" sz="4000" i="1" dirty="0"/>
          </a:p>
        </p:txBody>
      </p:sp>
      <p:pic>
        <p:nvPicPr>
          <p:cNvPr id="10" name="Рисунок 9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836712"/>
            <a:ext cx="1584176" cy="1440160"/>
          </a:xfrm>
          <a:prstGeom prst="rect">
            <a:avLst/>
          </a:prstGeom>
          <a:noFill/>
        </p:spPr>
      </p:pic>
      <p:pic>
        <p:nvPicPr>
          <p:cNvPr id="8196" name="Picture 4" descr="C:\Users\user\рабочий стол\IMG_8918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789040"/>
            <a:ext cx="4264587" cy="2843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1000" y="620688"/>
            <a:ext cx="8382000" cy="115212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МБУ «Спортивный комплекс»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700808"/>
            <a:ext cx="4041648" cy="648072"/>
          </a:xfrm>
        </p:spPr>
        <p:txBody>
          <a:bodyPr/>
          <a:lstStyle/>
          <a:p>
            <a:r>
              <a:rPr lang="ru-RU" sz="2400" i="1" u="sng" dirty="0" err="1" smtClean="0"/>
              <a:t>д</a:t>
            </a:r>
            <a:r>
              <a:rPr lang="ru-RU" sz="2400" i="1" u="sng" dirty="0" smtClean="0"/>
              <a:t>/с</a:t>
            </a:r>
            <a:r>
              <a:rPr lang="ru-RU" sz="2400" i="1" u="sng" dirty="0" smtClean="0"/>
              <a:t> </a:t>
            </a:r>
            <a:r>
              <a:rPr lang="ru-RU" sz="2400" i="1" u="sng" dirty="0" smtClean="0"/>
              <a:t>« Олимпиец»</a:t>
            </a:r>
            <a:endParaRPr lang="ru-RU" sz="2400" i="1" u="sng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721225" y="1772816"/>
            <a:ext cx="4041775" cy="576064"/>
          </a:xfrm>
        </p:spPr>
        <p:txBody>
          <a:bodyPr/>
          <a:lstStyle/>
          <a:p>
            <a:r>
              <a:rPr lang="ru-RU" sz="2400" i="1" u="sng" dirty="0" err="1" smtClean="0"/>
              <a:t>д</a:t>
            </a:r>
            <a:r>
              <a:rPr lang="ru-RU" sz="2400" i="1" u="sng" dirty="0" smtClean="0"/>
              <a:t>/с</a:t>
            </a:r>
            <a:r>
              <a:rPr lang="ru-RU" sz="2400" i="1" u="sng" dirty="0" smtClean="0"/>
              <a:t> </a:t>
            </a:r>
            <a:r>
              <a:rPr lang="ru-RU" sz="2400" i="1" u="sng" dirty="0" smtClean="0"/>
              <a:t>« Нептун»</a:t>
            </a:r>
            <a:endParaRPr lang="ru-RU" sz="2400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395536" y="2420888"/>
            <a:ext cx="3960440" cy="417383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</a:t>
            </a:r>
            <a:r>
              <a:rPr lang="ru-RU" sz="2800" dirty="0" smtClean="0"/>
              <a:t>ауэрлифтинг </a:t>
            </a:r>
            <a:endParaRPr lang="ru-RU" sz="2800" dirty="0" smtClean="0"/>
          </a:p>
          <a:p>
            <a:r>
              <a:rPr lang="ru-RU" sz="2800" dirty="0" smtClean="0"/>
              <a:t>г</a:t>
            </a:r>
            <a:r>
              <a:rPr lang="ru-RU" sz="2800" dirty="0" smtClean="0"/>
              <a:t>иревой спорт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Тренер </a:t>
            </a:r>
            <a:r>
              <a:rPr lang="ru-RU" sz="2800" dirty="0" err="1" smtClean="0"/>
              <a:t>Чешук</a:t>
            </a:r>
            <a:r>
              <a:rPr lang="ru-RU" sz="2800" dirty="0" smtClean="0"/>
              <a:t>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Сергей С</a:t>
            </a:r>
            <a:r>
              <a:rPr lang="ru-RU" sz="2800" dirty="0" smtClean="0"/>
              <a:t>тепанович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890229189100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716016" y="2492896"/>
            <a:ext cx="4044063" cy="410182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мини- футбол</a:t>
            </a:r>
          </a:p>
          <a:p>
            <a:pPr>
              <a:buNone/>
            </a:pPr>
            <a:r>
              <a:rPr lang="ru-RU" sz="2800" dirty="0" smtClean="0"/>
              <a:t>Тренер </a:t>
            </a:r>
            <a:r>
              <a:rPr lang="ru-RU" sz="2800" dirty="0" err="1" smtClean="0"/>
              <a:t>Почуенков</a:t>
            </a:r>
            <a:r>
              <a:rPr lang="ru-RU" sz="2800" dirty="0" smtClean="0"/>
              <a:t> </a:t>
            </a:r>
          </a:p>
          <a:p>
            <a:pPr>
              <a:buNone/>
            </a:pPr>
            <a:r>
              <a:rPr lang="ru-RU" sz="2800" dirty="0" smtClean="0"/>
              <a:t>Игорь Евгеньевич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89131967281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AutoShape 2" descr="https://apf.mail.ru/cgi-bin/readmsg/DSC_7747.JPG?id=15076134330000000411%3B0%3B4&amp;x-email=olya_mironova_1975%40bk.ru&amp;exif=1&amp;bs=3493&amp;bl=3997369&amp;ct=image%2Fjpeg&amp;cn=DSC_7747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s://apf.mail.ru/cgi-bin/readmsg/DSC_7747.JPG?id=15076134330000000411%3B0%3B4&amp;x-email=olya_mironova_1975%40bk.ru&amp;exif=1&amp;bs=3493&amp;bl=3997369&amp;ct=image%2Fjpeg&amp;cn=DSC_7747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92696"/>
            <a:ext cx="1512168" cy="936104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09120"/>
            <a:ext cx="3948246" cy="202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08112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Пауэрлифтинг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   </a:t>
            </a: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силовое </a:t>
            </a:r>
            <a:r>
              <a:rPr lang="ru-RU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троеборье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— силовой вид </a:t>
            </a:r>
            <a:r>
              <a:rPr lang="ru-RU" b="1" i="1" dirty="0">
                <a:solidFill>
                  <a:schemeClr val="tx1">
                    <a:lumMod val="85000"/>
                    <a:lumOff val="15000"/>
                  </a:schemeClr>
                </a:solidFill>
                <a:hlinkClick r:id="rId2" tooltip="Спорт"/>
              </a:rPr>
              <a:t>спорта</a:t>
            </a:r>
            <a:r>
              <a:rPr lang="ru-RU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суть которого заключается в преодолении сопротивления максимально тяжёлого </a:t>
            </a: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веса 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спортсмена </a:t>
            </a: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веса</a:t>
            </a:r>
            <a:endParaRPr lang="ru-RU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7" name="Рисунок 6" descr="https://im0-tub-ru.yandex.net/i?id=35ab754c9c78520a935365de5c4f770f-l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56992"/>
            <a:ext cx="3702174" cy="2544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9" y="764704"/>
            <a:ext cx="1584176" cy="1080120"/>
          </a:xfrm>
          <a:prstGeom prst="rect">
            <a:avLst/>
          </a:prstGeom>
          <a:noFill/>
        </p:spPr>
      </p:pic>
      <p:pic>
        <p:nvPicPr>
          <p:cNvPr id="2050" name="Picture 2" descr="C:\Users\user\Pictures\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501008"/>
            <a:ext cx="5012056" cy="3117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1578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08112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Гиревой спорт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/>
              <a:t>   циклический</a:t>
            </a:r>
            <a:r>
              <a:rPr lang="ru-RU" sz="2800" i="1" dirty="0"/>
              <a:t> </a:t>
            </a:r>
            <a:r>
              <a:rPr lang="ru-RU" sz="2800" i="1" dirty="0" smtClean="0">
                <a:hlinkClick r:id="rId2" tooltip="Вид спорта"/>
              </a:rPr>
              <a:t>вид спорта</a:t>
            </a:r>
            <a:r>
              <a:rPr lang="ru-RU" sz="2800" i="1" dirty="0"/>
              <a:t>, в основе которого лежит подъём </a:t>
            </a:r>
            <a:r>
              <a:rPr lang="ru-RU" sz="2800" i="1" dirty="0">
                <a:hlinkClick r:id="rId3" tooltip="Гиря"/>
              </a:rPr>
              <a:t>гирь</a:t>
            </a:r>
            <a:r>
              <a:rPr lang="ru-RU" sz="2800" i="1" dirty="0"/>
              <a:t> максимально возможное число раз за отведённый промежуток времени в положении </a:t>
            </a:r>
            <a:r>
              <a:rPr lang="ru-RU" sz="2800" i="1" dirty="0" smtClean="0"/>
              <a:t>стоя</a:t>
            </a:r>
            <a:endParaRPr lang="ru-RU" sz="2800" i="1" dirty="0"/>
          </a:p>
          <a:p>
            <a:endParaRPr lang="ru-RU" sz="2800" dirty="0"/>
          </a:p>
        </p:txBody>
      </p:sp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764704"/>
            <a:ext cx="1512169" cy="1008112"/>
          </a:xfrm>
          <a:prstGeom prst="rect">
            <a:avLst/>
          </a:prstGeom>
          <a:noFill/>
        </p:spPr>
      </p:pic>
      <p:pic>
        <p:nvPicPr>
          <p:cNvPr id="4098" name="Picture 2" descr="C:\Users\user\Downloads\DSC_36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2060848"/>
            <a:ext cx="4193354" cy="33946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4956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540568" y="764704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Польза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пауэрлифтинга и гиревого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спорта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96044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Соблюдение </a:t>
            </a:r>
            <a:r>
              <a:rPr lang="ru-RU" sz="2800" dirty="0" smtClean="0"/>
              <a:t>распорядка дня</a:t>
            </a:r>
          </a:p>
          <a:p>
            <a:r>
              <a:rPr lang="ru-RU" sz="2800" dirty="0" smtClean="0"/>
              <a:t>Отказ от вредных привычек</a:t>
            </a:r>
          </a:p>
          <a:p>
            <a:r>
              <a:rPr lang="ru-RU" sz="2800" dirty="0" smtClean="0"/>
              <a:t>Избавление от лишнего веса и приобретение спортивной фигуры</a:t>
            </a:r>
          </a:p>
          <a:p>
            <a:r>
              <a:rPr lang="ru-RU" sz="2800" dirty="0" smtClean="0"/>
              <a:t>Улучшение настроения</a:t>
            </a:r>
            <a:endParaRPr lang="ru-RU" sz="2800" dirty="0" smtClean="0"/>
          </a:p>
          <a:p>
            <a:r>
              <a:rPr lang="ru-RU" sz="2800" dirty="0" smtClean="0"/>
              <a:t>Долголетие </a:t>
            </a:r>
          </a:p>
          <a:p>
            <a:endParaRPr lang="ru-RU" b="1" dirty="0"/>
          </a:p>
          <a:p>
            <a:endParaRPr lang="ru-RU" dirty="0"/>
          </a:p>
        </p:txBody>
      </p:sp>
      <p:pic>
        <p:nvPicPr>
          <p:cNvPr id="5125" name="Picture 5" descr="C:\Users\user\Downloads\DSC_77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9596" y="4077072"/>
            <a:ext cx="3923980" cy="2627071"/>
          </a:xfrm>
          <a:prstGeom prst="rect">
            <a:avLst/>
          </a:prstGeom>
          <a:noFill/>
        </p:spPr>
      </p:pic>
      <p:pic>
        <p:nvPicPr>
          <p:cNvPr id="12" name="Рисунок 11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04664"/>
            <a:ext cx="1584176" cy="108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7060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Занятия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тренажерном зале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/с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«Олимпиец»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2708920"/>
            <a:ext cx="4546848" cy="4066467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/>
              <a:t> Расписание занятий:</a:t>
            </a:r>
          </a:p>
          <a:p>
            <a:endParaRPr lang="ru-RU" b="1" dirty="0" smtClean="0"/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понедельник-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пятница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с 15.00 до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20.00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озраст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с 10 до 18 лет</a:t>
            </a:r>
          </a:p>
          <a:p>
            <a:endParaRPr lang="ru-RU" sz="2800" dirty="0"/>
          </a:p>
        </p:txBody>
      </p:sp>
      <p:pic>
        <p:nvPicPr>
          <p:cNvPr id="7" name="Содержимое 3" descr="Картинки по запросу схема пользы пауэрлифтинга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64088" y="2924944"/>
            <a:ext cx="3240360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92696"/>
            <a:ext cx="1584176" cy="122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утбол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3826768" cy="4131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dirty="0" smtClean="0"/>
              <a:t>Один </a:t>
            </a:r>
            <a:r>
              <a:rPr lang="ru-RU" sz="3200" i="1" dirty="0" smtClean="0"/>
              <a:t>из самых известных и всенародно любимых видов спорта во всем </a:t>
            </a:r>
            <a:r>
              <a:rPr lang="ru-RU" sz="3200" i="1" dirty="0" smtClean="0"/>
              <a:t>мире</a:t>
            </a:r>
            <a:endParaRPr lang="ru-RU" sz="3200" i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Pictures\_DSC98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348880"/>
            <a:ext cx="5119031" cy="4032447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764704"/>
            <a:ext cx="1728192" cy="1224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1700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44016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Польза футбола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556793"/>
            <a:ext cx="4104456" cy="4824536"/>
          </a:xfrm>
        </p:spPr>
        <p:txBody>
          <a:bodyPr>
            <a:noAutofit/>
          </a:bodyPr>
          <a:lstStyle/>
          <a:p>
            <a:r>
              <a:rPr lang="ru-RU" sz="2400" dirty="0" smtClean="0"/>
              <a:t>Отличный тонус всего организма</a:t>
            </a:r>
          </a:p>
          <a:p>
            <a:r>
              <a:rPr lang="ru-RU" sz="2400" dirty="0" smtClean="0"/>
              <a:t>Красивая </a:t>
            </a:r>
            <a:r>
              <a:rPr lang="ru-RU" sz="2400" dirty="0" smtClean="0"/>
              <a:t>фигура</a:t>
            </a:r>
          </a:p>
          <a:p>
            <a:r>
              <a:rPr lang="ru-RU" sz="2400" dirty="0" smtClean="0"/>
              <a:t>Формирование бойцовского духа и лидерских качеств</a:t>
            </a:r>
          </a:p>
          <a:p>
            <a:r>
              <a:rPr lang="ru-RU" sz="2400" dirty="0" smtClean="0"/>
              <a:t>Игра в команде дает высокий уровень социальной адаптации</a:t>
            </a:r>
          </a:p>
          <a:p>
            <a:r>
              <a:rPr lang="ru-RU" sz="2400" dirty="0" smtClean="0"/>
              <a:t>Целеустремленность, упорство и трудолюбие</a:t>
            </a:r>
            <a:endParaRPr lang="ru-RU" sz="2400" dirty="0"/>
          </a:p>
        </p:txBody>
      </p:sp>
      <p:pic>
        <p:nvPicPr>
          <p:cNvPr id="6146" name="Picture 2" descr="C:\Users\user\Pictures\_DSC94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988840"/>
            <a:ext cx="4537593" cy="4464496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92696"/>
            <a:ext cx="1584176" cy="1224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9507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08012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Занятия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/с «Нептун»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988840"/>
            <a:ext cx="4752528" cy="47865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Расписание занятий:</a:t>
            </a:r>
          </a:p>
          <a:p>
            <a:pPr>
              <a:buNone/>
            </a:pPr>
            <a:endParaRPr lang="ru-RU" sz="2400" b="1" dirty="0" smtClean="0"/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Понедельник- пятница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16.00-17.30     17.30-18.30</a:t>
            </a:r>
          </a:p>
          <a:p>
            <a:pPr algn="ctr">
              <a:buNone/>
            </a:pPr>
            <a:r>
              <a:rPr lang="ru-RU" sz="2400" dirty="0" smtClean="0"/>
              <a:t>      </a:t>
            </a:r>
            <a:r>
              <a:rPr lang="ru-RU" sz="2400" dirty="0" smtClean="0"/>
              <a:t>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уббота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13.00-14.00      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12.00-13.00</a:t>
            </a:r>
          </a:p>
          <a:p>
            <a:pPr>
              <a:buNone/>
            </a:pPr>
            <a:r>
              <a:rPr lang="ru-RU" sz="2400" dirty="0" smtClean="0"/>
              <a:t>                      </a:t>
            </a:r>
            <a:r>
              <a:rPr lang="ru-RU" sz="2400" b="1" dirty="0" smtClean="0"/>
              <a:t>В</a:t>
            </a:r>
            <a:r>
              <a:rPr lang="ru-RU" sz="2400" b="1" dirty="0" smtClean="0"/>
              <a:t>озраст</a:t>
            </a:r>
          </a:p>
          <a:p>
            <a:pPr>
              <a:buNone/>
            </a:pPr>
            <a:r>
              <a:rPr lang="ru-RU" sz="2400" b="1" dirty="0" smtClean="0"/>
              <a:t> </a:t>
            </a:r>
            <a:r>
              <a:rPr lang="ru-RU" sz="2400" b="1" dirty="0" smtClean="0"/>
              <a:t>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10-11 лет         6-7 лет</a:t>
            </a:r>
            <a:endParaRPr lang="ru-RU" sz="3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580112" y="2492896"/>
            <a:ext cx="324036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764704"/>
            <a:ext cx="1462415" cy="1224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6971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494</TotalTime>
  <Words>167</Words>
  <Application>Microsoft Office PowerPoint</Application>
  <PresentationFormat>Экран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МБУ «Спортивный комплекс»</vt:lpstr>
      <vt:lpstr>МБУ «Спортивный комплекс»</vt:lpstr>
      <vt:lpstr>Пауэрлифтинг</vt:lpstr>
      <vt:lpstr>Гиревой спорт</vt:lpstr>
      <vt:lpstr>Польза        пауэрлифтинга и гиревого спорта</vt:lpstr>
      <vt:lpstr>    Занятия в тренажерном зале                    д/с «Олимпиец»</vt:lpstr>
      <vt:lpstr>Футбол</vt:lpstr>
      <vt:lpstr>Польза футбола</vt:lpstr>
      <vt:lpstr>Занятия в д/с «Нептун»</vt:lpstr>
      <vt:lpstr> МБУ «Спортивный комплекс»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Пауэрлифтинг</dc:title>
  <dc:creator>User</dc:creator>
  <cp:lastModifiedBy>user</cp:lastModifiedBy>
  <cp:revision>46</cp:revision>
  <dcterms:created xsi:type="dcterms:W3CDTF">2017-10-05T04:29:27Z</dcterms:created>
  <dcterms:modified xsi:type="dcterms:W3CDTF">2017-10-12T05:54:35Z</dcterms:modified>
</cp:coreProperties>
</file>