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69" r:id="rId3"/>
    <p:sldId id="257" r:id="rId4"/>
    <p:sldId id="256" r:id="rId5"/>
    <p:sldId id="259" r:id="rId6"/>
    <p:sldId id="272" r:id="rId7"/>
    <p:sldId id="260" r:id="rId8"/>
    <p:sldId id="261" r:id="rId9"/>
    <p:sldId id="273" r:id="rId10"/>
    <p:sldId id="271" r:id="rId11"/>
    <p:sldId id="265" r:id="rId12"/>
    <p:sldId id="270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582"/>
    <a:srgbClr val="96ADF8"/>
    <a:srgbClr val="CC9900"/>
    <a:srgbClr val="B80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3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36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5019-E77E-4D05-9716-CD252D67B0EA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0440D-4D30-4B86-84BC-E44977587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3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3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09876" cy="44377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3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09876" cy="44377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3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09876" cy="44377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3F0B-8FFD-491E-A981-D30429BA3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6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AC37-B3E4-4AD2-896A-0250FF1E1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2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09568" y="128588"/>
            <a:ext cx="2732617" cy="5967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128588"/>
            <a:ext cx="7996767" cy="5967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F1165-93C6-4F71-8AE3-49100F165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1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7747-EC66-4A29-984F-5533821DF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4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4658-0389-432D-9EC8-621D2F9CD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9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6363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6434" y="1600200"/>
            <a:ext cx="53657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0749A-1AA8-4059-84C9-E77772DB9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0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96C8-FE41-4DE0-AC65-BBF0F19AA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4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3160-2223-411E-AE54-C8287FEA4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7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8554-EB95-4BF7-B98C-46F7641DF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A0767-291E-494B-97BD-F8EE200D2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9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21752-389C-49F7-B56A-664192AD3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2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588"/>
            <a:ext cx="109325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3258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5"/>
            <a:ext cx="2804584" cy="446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5225"/>
            <a:ext cx="3820584" cy="446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04584" cy="446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1DD3597D-2E2F-4A3E-88EB-DB3B94DCB619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13" y="1700212"/>
            <a:ext cx="11040533" cy="41402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бюджетное учреждение дополнительного образования «Специализированная детско-юношеская спортивная школа олимпийского резерва «Олимп» </a:t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г. Зеленогорск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960968" y="5040313"/>
            <a:ext cx="7679267" cy="1079500"/>
          </a:xfrm>
        </p:spPr>
        <p:txBody>
          <a:bodyPr/>
          <a:lstStyle/>
          <a:p>
            <a:pPr indent="-319088" hangingPunct="1"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663690 Красноярский край, </a:t>
            </a:r>
          </a:p>
          <a:p>
            <a:pPr indent="-319088" hangingPunct="1"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г. Зеленогорск, ул. Манежная, д.5, а/я 342       </a:t>
            </a:r>
          </a:p>
          <a:p>
            <a:pPr indent="-319088" hangingPunct="1"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тел./факс: 8 391 692 8721                                 </a:t>
            </a:r>
          </a:p>
          <a:p>
            <a:pPr indent="-319088" hangingPunct="1"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E-</a:t>
            </a:r>
            <a:r>
              <a:rPr lang="ru-RU" altLang="ru-RU" sz="1800" b="1" dirty="0" err="1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mail</a:t>
            </a: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: olimp-45@mail.ru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93" y="169454"/>
            <a:ext cx="5176157" cy="211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764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-251423"/>
            <a:ext cx="10932584" cy="1433512"/>
          </a:xfrm>
        </p:spPr>
        <p:txBody>
          <a:bodyPr/>
          <a:lstStyle/>
          <a:p>
            <a:r>
              <a:rPr lang="ru-RU" b="1" kern="1200" dirty="0">
                <a:solidFill>
                  <a:schemeClr val="accent6">
                    <a:lumMod val="75000"/>
                  </a:schemeClr>
                </a:solidFill>
              </a:rPr>
              <a:t>ПЛАТНЫЕ УСЛУГИ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512" y="828304"/>
            <a:ext cx="11209674" cy="4495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20582"/>
                </a:solidFill>
              </a:rPr>
              <a:t>          Бассейн «Волна»</a:t>
            </a:r>
            <a:r>
              <a:rPr lang="ru-RU" dirty="0" smtClean="0">
                <a:solidFill>
                  <a:srgbClr val="020582"/>
                </a:solidFill>
              </a:rPr>
              <a:t>                      </a:t>
            </a:r>
            <a:r>
              <a:rPr lang="ru-RU" b="1" dirty="0" smtClean="0">
                <a:solidFill>
                  <a:srgbClr val="020582"/>
                </a:solidFill>
              </a:rPr>
              <a:t>Тренажерный зал</a:t>
            </a:r>
            <a:endParaRPr lang="ru-RU" b="1" dirty="0">
              <a:solidFill>
                <a:srgbClr val="02058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25" y="1424565"/>
            <a:ext cx="5308541" cy="418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2" y="1392019"/>
            <a:ext cx="4968477" cy="421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97" y="5915871"/>
            <a:ext cx="3681350" cy="70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4" y="432707"/>
            <a:ext cx="11982423" cy="598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0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13" y="1700212"/>
            <a:ext cx="11040533" cy="41402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бюджетное учреждение дополнительного образования «Специализированная детско-юношеская спортивная школа олимпийского резерва «Олимп» </a:t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г. Зеленогорск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1208314" y="5048476"/>
            <a:ext cx="8811685" cy="1466623"/>
          </a:xfrm>
        </p:spPr>
        <p:txBody>
          <a:bodyPr/>
          <a:lstStyle/>
          <a:p>
            <a:pPr indent="-319088" hangingPunct="1"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г. Зеленогорск, ул. Манежная, д.5, </a:t>
            </a:r>
          </a:p>
          <a:p>
            <a:pPr indent="-319088" hangingPunct="1"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тел./факс: 8 391 692 8721                                 </a:t>
            </a:r>
          </a:p>
          <a:p>
            <a:pPr indent="-319088" hangingPunct="1"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E-</a:t>
            </a:r>
            <a:r>
              <a:rPr lang="ru-RU" altLang="ru-RU" sz="2400" b="1" dirty="0" err="1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mail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: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olimp-45@mail.ru</a:t>
            </a:r>
          </a:p>
          <a:p>
            <a:pPr indent="-319088" hangingPunct="1"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Сайт:</a:t>
            </a:r>
            <a:r>
              <a:rPr lang="en-US" altLang="ru-RU" sz="2400" b="1" dirty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http://</a:t>
            </a:r>
            <a:r>
              <a:rPr lang="en-US" altLang="ru-RU" sz="2400" b="1" dirty="0" smtClean="0">
                <a:solidFill>
                  <a:schemeClr val="accent6">
                    <a:lumMod val="75000"/>
                  </a:schemeClr>
                </a:solidFill>
                <a:ea typeface="SimSun" charset="-122"/>
              </a:rPr>
              <a:t>olimp-45.com</a:t>
            </a:r>
            <a:endParaRPr lang="ru-RU" altLang="ru-RU" sz="2400" b="1" dirty="0" smtClean="0">
              <a:solidFill>
                <a:schemeClr val="accent6">
                  <a:lumMod val="75000"/>
                </a:schemeClr>
              </a:solidFill>
              <a:ea typeface="SimSun" charset="-122"/>
            </a:endParaRPr>
          </a:p>
          <a:p>
            <a:pPr indent="-319088" hangingPunct="1"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 b="1" dirty="0" smtClean="0">
              <a:solidFill>
                <a:schemeClr val="accent6">
                  <a:lumMod val="75000"/>
                </a:schemeClr>
              </a:solidFill>
              <a:ea typeface="SimSun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93" y="169454"/>
            <a:ext cx="5176157" cy="211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675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40872" y="0"/>
            <a:ext cx="11552464" cy="2131786"/>
          </a:xfrm>
        </p:spPr>
        <p:txBody>
          <a:bodyPr/>
          <a:lstStyle/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u="sng" dirty="0">
                <a:solidFill>
                  <a:schemeClr val="accent6">
                    <a:lumMod val="75000"/>
                  </a:schemeClr>
                </a:solidFill>
              </a:rPr>
              <a:t>Основная цель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: Привлечение к специализированной подготовке оптимального количества перспективных обучающихся для достижения ими высоких спортивных результатов, позволяющих войти в состав спортивных сборных команд муниципального, краевого и </a:t>
            </a:r>
            <a:r>
              <a:rPr lang="ru-RU" altLang="ru-RU" sz="2400" b="1">
                <a:solidFill>
                  <a:schemeClr val="accent6">
                    <a:lumMod val="75000"/>
                  </a:schemeClr>
                </a:solidFill>
              </a:rPr>
              <a:t>российского </a:t>
            </a:r>
            <a:r>
              <a:rPr lang="ru-RU" altLang="ru-RU" sz="2400" b="1" smtClean="0">
                <a:solidFill>
                  <a:schemeClr val="accent6">
                    <a:lumMod val="75000"/>
                  </a:schemeClr>
                </a:solidFill>
              </a:rPr>
              <a:t>уровня.</a:t>
            </a:r>
            <a:endParaRPr lang="ru-RU" alt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59693" y="2061481"/>
            <a:ext cx="978653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indent="-317500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u="sng" dirty="0" smtClean="0">
                <a:solidFill>
                  <a:schemeClr val="accent6">
                    <a:lumMod val="75000"/>
                  </a:schemeClr>
                </a:solidFill>
              </a:rPr>
              <a:t>СДЮСШОР «Олимп» реализует программы по направлениям:</a:t>
            </a:r>
          </a:p>
          <a:p>
            <a:pPr indent="-317500" eaLnBrk="1" hangingPunct="1">
              <a:buClrTx/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u="sng" dirty="0" smtClean="0">
                <a:solidFill>
                  <a:schemeClr val="accent6">
                    <a:lumMod val="75000"/>
                  </a:schemeClr>
                </a:solidFill>
              </a:rPr>
              <a:t>плавание</a:t>
            </a:r>
          </a:p>
          <a:p>
            <a:pPr indent="-317500" eaLnBrk="1" hangingPunct="1">
              <a:buClrTx/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u="sng" dirty="0" smtClean="0">
                <a:solidFill>
                  <a:schemeClr val="accent6">
                    <a:lumMod val="75000"/>
                  </a:schemeClr>
                </a:solidFill>
              </a:rPr>
              <a:t>лыжные гонки</a:t>
            </a:r>
          </a:p>
          <a:p>
            <a:pPr indent="-317500" eaLnBrk="1" hangingPunct="1">
              <a:buClrTx/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u="sng" dirty="0" smtClean="0">
                <a:solidFill>
                  <a:schemeClr val="accent6">
                    <a:lumMod val="75000"/>
                  </a:schemeClr>
                </a:solidFill>
              </a:rPr>
              <a:t>спортивное ориентирование</a:t>
            </a:r>
          </a:p>
          <a:p>
            <a:pPr indent="-317500" eaLnBrk="1" hangingPunct="1">
              <a:buClrTx/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u="sng" dirty="0" smtClean="0">
                <a:solidFill>
                  <a:schemeClr val="accent6">
                    <a:lumMod val="75000"/>
                  </a:schemeClr>
                </a:solidFill>
              </a:rPr>
              <a:t>дзюдо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8" y="4416225"/>
            <a:ext cx="3295112" cy="2196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6" y="4190130"/>
            <a:ext cx="2337594" cy="2528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58" y="4443172"/>
            <a:ext cx="3256064" cy="2202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44" y="4190131"/>
            <a:ext cx="2274702" cy="2528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81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6"/>
          <a:stretch/>
        </p:blipFill>
        <p:spPr>
          <a:xfrm>
            <a:off x="6786619" y="4301647"/>
            <a:ext cx="4106636" cy="228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2"/>
          <a:stretch/>
        </p:blipFill>
        <p:spPr>
          <a:xfrm>
            <a:off x="622045" y="4301647"/>
            <a:ext cx="4374498" cy="237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4" y="904184"/>
            <a:ext cx="4653732" cy="331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51" y="904184"/>
            <a:ext cx="5817973" cy="3218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22045" y="-165326"/>
            <a:ext cx="109325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СПОРТИВНЫЕ БАЗЫ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78" y="1890709"/>
            <a:ext cx="3255428" cy="2254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6AD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093" y="-165326"/>
            <a:ext cx="10932584" cy="143351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Отделение плавания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9189" y="1890709"/>
            <a:ext cx="5038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НАБОР:</a:t>
            </a:r>
          </a:p>
          <a:p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Мальчики</a:t>
            </a:r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девочки 1,2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класс, </a:t>
            </a:r>
            <a:endParaRPr lang="ru-RU" sz="2400" dirty="0">
              <a:solidFill>
                <a:srgbClr val="0205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в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лавательных бассейнах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«Волна» и «Нептун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4" y="1962901"/>
            <a:ext cx="3094607" cy="2063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6AD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4" y="4442394"/>
            <a:ext cx="3057375" cy="2209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6AD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24" y="4545512"/>
            <a:ext cx="3684582" cy="2070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6AD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22" y="4442394"/>
            <a:ext cx="3064677" cy="2209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22045" y="-165326"/>
            <a:ext cx="109325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Отделение плавания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9" y="1263376"/>
            <a:ext cx="3490838" cy="2361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2" y="4147238"/>
            <a:ext cx="3519638" cy="2378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299" y="1292894"/>
            <a:ext cx="3451121" cy="2332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91" y="4185904"/>
            <a:ext cx="3522330" cy="2380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443271" y="226814"/>
            <a:ext cx="52106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Отделение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дзюдо</a:t>
            </a:r>
            <a:endParaRPr lang="ru-RU" sz="4400" b="1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26" y="4224375"/>
            <a:ext cx="3512545" cy="2341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00498" y="1674089"/>
            <a:ext cx="44658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НАБОР:</a:t>
            </a:r>
          </a:p>
          <a:p>
            <a:pPr algn="just"/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Мальчики</a:t>
            </a:r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девочки 10-12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лет, </a:t>
            </a:r>
            <a:endParaRPr lang="ru-RU" sz="2400" dirty="0">
              <a:solidFill>
                <a:srgbClr val="0205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во д/с «Олимпиец», школа №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163, №175</a:t>
            </a:r>
            <a:endParaRPr lang="ru-RU" sz="2400" dirty="0">
              <a:solidFill>
                <a:srgbClr val="0205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4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01" y="2362200"/>
            <a:ext cx="10932584" cy="4495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20582"/>
                </a:solidFill>
              </a:rPr>
              <a:t>- Филимохин Михаил Петрович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20582"/>
                </a:solidFill>
              </a:rPr>
              <a:t>- Иванов Сергей Андреевич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20582"/>
                </a:solidFill>
              </a:rPr>
              <a:t>- Басенко Елена Игоревна</a:t>
            </a:r>
          </a:p>
          <a:p>
            <a:pPr marL="0" indent="0">
              <a:buNone/>
            </a:pPr>
            <a:endParaRPr lang="ru-RU" b="1" dirty="0" smtClean="0">
              <a:solidFill>
                <a:srgbClr val="020582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2058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20582"/>
                </a:solidFill>
              </a:rPr>
              <a:t>Справки по телефонам: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20582"/>
                </a:solidFill>
              </a:rPr>
              <a:t>2-30-89,3-04-45</a:t>
            </a:r>
            <a:endParaRPr lang="ru-RU" b="1" dirty="0">
              <a:solidFill>
                <a:srgbClr val="02058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64" y="441756"/>
            <a:ext cx="115493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НАБОР НА ОТДЕЛЕНИЕ ДЗЮДО ПРОВОДЯТ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ТРЕНЕРЫ ПРЕПОДАВАТЕЛИ:</a:t>
            </a:r>
            <a:endParaRPr lang="ru-RU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8" y="2476064"/>
            <a:ext cx="4268437" cy="174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0" y="4362959"/>
            <a:ext cx="3883747" cy="2265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39" y="1376642"/>
            <a:ext cx="3494048" cy="2321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6AD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59" y="4406151"/>
            <a:ext cx="2168589" cy="2209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48977" y="-21749"/>
            <a:ext cx="109325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Отделение лыжные гонки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312" y="1340001"/>
            <a:ext cx="3334836" cy="2358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6AD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92" y="4391175"/>
            <a:ext cx="5135334" cy="2239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10219" y="1419174"/>
            <a:ext cx="42540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НАБОР:</a:t>
            </a:r>
          </a:p>
          <a:p>
            <a:pPr algn="just"/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Мальчики</a:t>
            </a:r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девочки 9-12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лет, </a:t>
            </a:r>
            <a:endParaRPr lang="ru-RU" sz="2400" dirty="0">
              <a:solidFill>
                <a:srgbClr val="0205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на лыжной базе, ул. Ручейная,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д.2, </a:t>
            </a:r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№161,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</a:t>
            </a:r>
            <a:endParaRPr lang="ru-RU" sz="2400" dirty="0">
              <a:solidFill>
                <a:srgbClr val="0205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0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8"/>
          <a:stretch/>
        </p:blipFill>
        <p:spPr>
          <a:xfrm>
            <a:off x="4531002" y="4181890"/>
            <a:ext cx="2109805" cy="2497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7" y="1277354"/>
            <a:ext cx="3467576" cy="2600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6AD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791633" y="0"/>
            <a:ext cx="109325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Отделение спортивное ориентирование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2" r="15055"/>
          <a:stretch/>
        </p:blipFill>
        <p:spPr bwMode="auto">
          <a:xfrm>
            <a:off x="201349" y="4181891"/>
            <a:ext cx="4025806" cy="25200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72" y="4181891"/>
            <a:ext cx="5048386" cy="2497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AD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98" y="1200509"/>
            <a:ext cx="3271960" cy="2677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6AD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10693" y="1569713"/>
            <a:ext cx="4547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НАБОР:</a:t>
            </a:r>
            <a:endParaRPr lang="ru-RU" sz="2400" b="1" dirty="0" smtClean="0">
              <a:solidFill>
                <a:srgbClr val="0205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альчики</a:t>
            </a:r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девочки 8-12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лет, </a:t>
            </a:r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лыжной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базе, ул</a:t>
            </a:r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Ручейная, д.2, </a:t>
            </a:r>
          </a:p>
          <a:p>
            <a:pPr algn="just"/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</a:t>
            </a:r>
            <a:r>
              <a:rPr lang="ru-RU" sz="2400" dirty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ru-RU" sz="2400" dirty="0" smtClean="0">
                <a:solidFill>
                  <a:srgbClr val="020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163, №167</a:t>
            </a:r>
            <a:endParaRPr lang="ru-RU" sz="2400" dirty="0">
              <a:solidFill>
                <a:srgbClr val="0205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8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80" y="2457203"/>
            <a:ext cx="11804073" cy="4495800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2058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20582"/>
                </a:solidFill>
              </a:rPr>
              <a:t>- Закиров Равиль Наильевич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20582"/>
                </a:solidFill>
              </a:rPr>
              <a:t>- Закирова Екатерина Александровна</a:t>
            </a:r>
          </a:p>
          <a:p>
            <a:pPr marL="0" indent="0">
              <a:buNone/>
            </a:pPr>
            <a:endParaRPr lang="ru-RU" b="1" dirty="0" smtClean="0">
              <a:solidFill>
                <a:srgbClr val="020582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2058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20582"/>
                </a:solidFill>
              </a:rPr>
              <a:t>Справки по телефонам: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20582"/>
                </a:solidFill>
              </a:rPr>
              <a:t>2-30-89,3-04-45</a:t>
            </a:r>
            <a:endParaRPr lang="ru-RU" b="1" dirty="0">
              <a:solidFill>
                <a:srgbClr val="02058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287" y="161340"/>
            <a:ext cx="121788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НАБОР НА ОТДЕЛЕНИЕ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СПОРТИВНОЕ ОРИЕНТИРОВАНИЕ ПРОВОДЯТ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ТРЕНЕРЫ ПРЕПОДАВАТЕЛИ:</a:t>
            </a:r>
            <a:endParaRPr lang="ru-RU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718" y="2726387"/>
            <a:ext cx="4055886" cy="165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3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294</Words>
  <Application>Microsoft Office PowerPoint</Application>
  <PresentationFormat>Произвольный</PresentationFormat>
  <Paragraphs>55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Муниципальное бюджетное учреждение дополнительного образования «Специализированная детско-юношеская спортивная школа олимпийского резерва «Олимп»  г. Зеленогорск </vt:lpstr>
      <vt:lpstr>Основная цель: Привлечение к специализированной подготовке оптимального количества перспективных обучающихся для достижения ими высоких спортивных результатов, позволяющих войти в состав спортивных сборных команд муниципального, краевого и российского уровня.</vt:lpstr>
      <vt:lpstr>Презентация PowerPoint</vt:lpstr>
      <vt:lpstr>Отделение плавания</vt:lpstr>
      <vt:lpstr>Презентация PowerPoint</vt:lpstr>
      <vt:lpstr>Презентация PowerPoint</vt:lpstr>
      <vt:lpstr>Презентация PowerPoint</vt:lpstr>
      <vt:lpstr>Отделение спортивное ориентирование</vt:lpstr>
      <vt:lpstr>Презентация PowerPoint</vt:lpstr>
      <vt:lpstr>ПЛАТНЫЕ УСЛУГИ</vt:lpstr>
      <vt:lpstr>Презентация PowerPoint</vt:lpstr>
      <vt:lpstr>Муниципальное бюджетное учреждение дополнительного образования «Специализированная детско-юношеская спортивная школа олимпийского резерва «Олимп»  г. Зеленогорск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82</cp:revision>
  <cp:lastPrinted>2016-07-12T07:53:04Z</cp:lastPrinted>
  <dcterms:created xsi:type="dcterms:W3CDTF">2016-04-20T04:47:55Z</dcterms:created>
  <dcterms:modified xsi:type="dcterms:W3CDTF">2017-10-05T02:20:23Z</dcterms:modified>
</cp:coreProperties>
</file>