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82" r:id="rId4"/>
    <p:sldId id="272" r:id="rId5"/>
    <p:sldId id="261" r:id="rId6"/>
    <p:sldId id="277" r:id="rId7"/>
    <p:sldId id="262" r:id="rId8"/>
    <p:sldId id="276" r:id="rId9"/>
    <p:sldId id="283" r:id="rId10"/>
    <p:sldId id="273" r:id="rId11"/>
    <p:sldId id="284" r:id="rId12"/>
    <p:sldId id="274" r:id="rId13"/>
    <p:sldId id="285" r:id="rId14"/>
    <p:sldId id="275" r:id="rId15"/>
    <p:sldId id="286" r:id="rId16"/>
    <p:sldId id="280" r:id="rId17"/>
    <p:sldId id="287" r:id="rId18"/>
    <p:sldId id="278" r:id="rId19"/>
    <p:sldId id="281" r:id="rId20"/>
    <p:sldId id="269" r:id="rId21"/>
    <p:sldId id="279" r:id="rId22"/>
    <p:sldId id="28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924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0000">
              <a:schemeClr val="bg1">
                <a:tint val="90000"/>
                <a:shade val="90000"/>
                <a:satMod val="120000"/>
              </a:schemeClr>
            </a:gs>
            <a:gs pos="100000">
              <a:schemeClr val="bg1">
                <a:tint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1857364"/>
            <a:ext cx="6529406" cy="150019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Читай!  </a:t>
            </a:r>
            <a:r>
              <a:rPr lang="ru-RU" sz="3200" dirty="0" smtClean="0">
                <a:solidFill>
                  <a:srgbClr val="FFC000"/>
                </a:solidFill>
              </a:rPr>
              <a:t>Познавай! </a:t>
            </a:r>
            <a:r>
              <a:rPr lang="ru-RU" sz="3200" dirty="0" smtClean="0">
                <a:solidFill>
                  <a:srgbClr val="C00000"/>
                </a:solidFill>
              </a:rPr>
              <a:t>Фантазируй!  </a:t>
            </a:r>
            <a:r>
              <a:rPr lang="ru-RU" sz="4400" dirty="0" smtClean="0">
                <a:solidFill>
                  <a:srgbClr val="0070C0"/>
                </a:solidFill>
              </a:rPr>
              <a:t>Твори!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286388"/>
            <a:ext cx="5857900" cy="785818"/>
          </a:xfrm>
        </p:spPr>
        <p:txBody>
          <a:bodyPr>
            <a:normAutofit/>
          </a:bodyPr>
          <a:lstStyle/>
          <a:p>
            <a:pPr algn="r"/>
            <a:r>
              <a:rPr lang="ru-RU" b="0" i="1" dirty="0" smtClean="0">
                <a:solidFill>
                  <a:schemeClr val="tx1"/>
                </a:solidFill>
              </a:rPr>
              <a:t>Интерактивный путеводитель</a:t>
            </a:r>
          </a:p>
          <a:p>
            <a:pPr algn="r"/>
            <a:r>
              <a:rPr lang="ru-RU" b="0" i="1" dirty="0" smtClean="0">
                <a:solidFill>
                  <a:schemeClr val="tx1"/>
                </a:solidFill>
              </a:rPr>
              <a:t>по детскому отделу </a:t>
            </a:r>
          </a:p>
          <a:p>
            <a:pPr algn="r"/>
            <a:endParaRPr lang="ru-RU" b="0" i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dchz\Рабочий стол\буклет\0_8209d_5538e133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163" y="3919547"/>
            <a:ext cx="3314478" cy="1081089"/>
          </a:xfrm>
          <a:prstGeom prst="rect">
            <a:avLst/>
          </a:prstGeom>
          <a:noFill/>
        </p:spPr>
      </p:pic>
      <p:pic>
        <p:nvPicPr>
          <p:cNvPr id="1027" name="Picture 3" descr="C:\Documents and Settings\dchz\Рабочий стол\буклет\0_8209d_5538e133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1673" y="3929066"/>
            <a:ext cx="3285295" cy="10715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43174" y="285728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МБУ «Библиотека им. Маяковского»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Детский отдел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6143644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Зеленогорск, 2017 г.</a:t>
            </a:r>
          </a:p>
          <a:p>
            <a:pPr algn="ctr"/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2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7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dchz\Рабочий стол\буклет\DSC0253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3524275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Documents and Settings\dchz\Рабочий стол\буклет\DSC042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29053">
            <a:off x="4526141" y="1484537"/>
            <a:ext cx="3957229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Documents and Settings\dchz\Рабочий стол\буклет\DSC022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09" y="3571876"/>
            <a:ext cx="4398708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" name="Picture 2" descr="C:\Documents and Settings\dchz\Рабочий стол\буклет\malyshi_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4286256"/>
            <a:ext cx="1143002" cy="1970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428604"/>
            <a:ext cx="8715404" cy="58310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b="1" dirty="0" smtClean="0">
                <a:solidFill>
                  <a:srgbClr val="FF0000"/>
                </a:solidFill>
              </a:rPr>
              <a:t>Информационный зал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3" descr="G:\DCIM\100SSCAM\SNC13175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57488" y="1928802"/>
            <a:ext cx="3071834" cy="4214842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Documents and Settings\dchz\Рабочий стол\буклет\3160457-ee945981c7e210c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500306"/>
            <a:ext cx="1679984" cy="3397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214282" y="4286256"/>
            <a:ext cx="8358246" cy="22145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Заходите к нам на </a:t>
            </a:r>
            <a:r>
              <a:rPr lang="ru-RU" sz="4000" b="1" dirty="0" err="1" smtClean="0">
                <a:solidFill>
                  <a:srgbClr val="002060"/>
                </a:solidFill>
              </a:rPr>
              <a:t>блог</a:t>
            </a:r>
            <a:r>
              <a:rPr lang="ru-RU" sz="4000" b="1" dirty="0" smtClean="0">
                <a:solidFill>
                  <a:srgbClr val="002060"/>
                </a:solidFill>
              </a:rPr>
              <a:t>: 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http://chitariki.livejournal.com</a:t>
            </a:r>
          </a:p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4643470" cy="364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C:\Documents and Settings\dchz\Рабочий стол\буклет\1320564432_detki.jpg"/>
          <p:cNvPicPr>
            <a:picLocks noChangeAspect="1" noChangeArrowheads="1"/>
          </p:cNvPicPr>
          <p:nvPr/>
        </p:nvPicPr>
        <p:blipFill>
          <a:blip r:embed="rId3" cstate="print"/>
          <a:srcRect l="56668" r="1776" b="48470"/>
          <a:stretch>
            <a:fillRect/>
          </a:stretch>
        </p:blipFill>
        <p:spPr bwMode="auto">
          <a:xfrm>
            <a:off x="5929322" y="785794"/>
            <a:ext cx="2357454" cy="2923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857496"/>
            <a:ext cx="7329510" cy="29003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rgbClr val="FF0000"/>
                </a:solidFill>
              </a:rPr>
              <a:t>Компьютерный зал</a:t>
            </a:r>
          </a:p>
        </p:txBody>
      </p:sp>
      <p:pic>
        <p:nvPicPr>
          <p:cNvPr id="5" name="Picture 2" descr="C:\Documents and Settings\dchz\Рабочий стол\буклет\1320564432_detki.jpg"/>
          <p:cNvPicPr>
            <a:picLocks noChangeAspect="1" noChangeArrowheads="1"/>
          </p:cNvPicPr>
          <p:nvPr/>
        </p:nvPicPr>
        <p:blipFill>
          <a:blip r:embed="rId2" cstate="print"/>
          <a:srcRect l="56668" r="1776" b="48470"/>
          <a:stretch>
            <a:fillRect/>
          </a:stretch>
        </p:blipFill>
        <p:spPr bwMode="auto">
          <a:xfrm>
            <a:off x="6429388" y="0"/>
            <a:ext cx="2069398" cy="2566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dchz\Рабочий стол\буклет\IMG_129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714752"/>
            <a:ext cx="3790968" cy="2843226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User\Рабочий стол\читальный зал\читатели\SNC13866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 b="13043"/>
          <a:stretch>
            <a:fillRect/>
          </a:stretch>
        </p:blipFill>
        <p:spPr bwMode="auto">
          <a:xfrm>
            <a:off x="428596" y="428604"/>
            <a:ext cx="4357718" cy="285752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 descr="C:\Documents and Settings\dchz\Рабочий стол\буклет\DSC02435.JPG"/>
          <p:cNvPicPr>
            <a:picLocks noChangeAspect="1" noChangeArrowheads="1"/>
          </p:cNvPicPr>
          <p:nvPr/>
        </p:nvPicPr>
        <p:blipFill>
          <a:blip r:embed="rId4" cstate="print"/>
          <a:srcRect l="30890" r="14130"/>
          <a:stretch>
            <a:fillRect/>
          </a:stretch>
        </p:blipFill>
        <p:spPr bwMode="auto">
          <a:xfrm>
            <a:off x="5286380" y="357166"/>
            <a:ext cx="3143272" cy="319943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Documents and Settings\dchz\Рабочий стол\буклет\69261015_0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786190"/>
            <a:ext cx="1881381" cy="2832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571744"/>
            <a:ext cx="7829576" cy="12572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rgbClr val="FF0000"/>
                </a:solidFill>
              </a:rPr>
              <a:t>Зал мультимедиа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Documents and Settings\dchz\Рабочий стол\буклет\cke_17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14290"/>
            <a:ext cx="271464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chz\Рабочий стол\буклет\DSC0443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000372"/>
            <a:ext cx="4857785" cy="3643338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Documents and Settings\Admin\Мои документы\Мои рисунки\Изображение день ч\Изображение день ч 1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3416106" cy="2857520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Documents and Settings\dchz\Рабочий стол\буклет\69261108_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357694"/>
            <a:ext cx="1427163" cy="2130425"/>
          </a:xfrm>
          <a:prstGeom prst="rect">
            <a:avLst/>
          </a:prstGeom>
          <a:noFill/>
        </p:spPr>
      </p:pic>
      <p:pic>
        <p:nvPicPr>
          <p:cNvPr id="1027" name="Picture 3" descr="C:\Documents and Settings\dchz\Рабочий стол\буклет\IMG_05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429000"/>
            <a:ext cx="2428892" cy="3251906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0"/>
            <a:ext cx="2357454" cy="285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3357562"/>
            <a:ext cx="8258204" cy="26146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rgbClr val="FF0000"/>
                </a:solidFill>
              </a:rPr>
              <a:t>Солнечный зал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Documents and Settings\dchz\Рабочий стол\буклет\cool_design_desktop_wallpaper__8284_.jpg"/>
          <p:cNvPicPr>
            <a:picLocks noChangeAspect="1" noChangeArrowheads="1"/>
          </p:cNvPicPr>
          <p:nvPr/>
        </p:nvPicPr>
        <p:blipFill>
          <a:blip r:embed="rId2" cstate="print"/>
          <a:srcRect l="8007" r="7918" b="7128"/>
          <a:stretch>
            <a:fillRect/>
          </a:stretch>
        </p:blipFill>
        <p:spPr bwMode="auto">
          <a:xfrm rot="358903">
            <a:off x="4492267" y="203261"/>
            <a:ext cx="4046934" cy="2794278"/>
          </a:xfrm>
          <a:prstGeom prst="rect">
            <a:avLst/>
          </a:prstGeom>
          <a:noFill/>
        </p:spPr>
      </p:pic>
      <p:pic>
        <p:nvPicPr>
          <p:cNvPr id="5" name="Picture 3" descr="C:\Documents and Settings\dchz\Рабочий стол\буклет\1389192752_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71480"/>
            <a:ext cx="2143140" cy="2503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D:\С рабочего стола\Папки\ГУО сказки\DSC037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714356"/>
            <a:ext cx="3970426" cy="228601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С рабочего стола\Папки\+новый год фестиваль\DSC029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42918"/>
            <a:ext cx="4424589" cy="2475295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3075" name="Picture 3" descr="D:\С рабочего стола\Папки\+новый год фестиваль\DSC029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357562"/>
            <a:ext cx="4800897" cy="2686717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3076" name="Picture 4" descr="D:\С рабочего стола\Папки\Фотографии\Рождество Люба\DSC028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500438"/>
            <a:ext cx="3542424" cy="198244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детском отделе для читателей работают клубы: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Documents and Settings\dchz\Рабочий стол\буклет\0_f0886_db0f8454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2347401" cy="1314885"/>
          </a:xfrm>
          <a:prstGeom prst="rect">
            <a:avLst/>
          </a:prstGeom>
          <a:ln w="38100" cap="sq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Documents and Settings\dchz\Рабочий стол\буклет\DSC02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571612"/>
            <a:ext cx="2425400" cy="1357322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 rot="10800000" flipV="1">
            <a:off x="357158" y="307181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«Волшебная лента»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4678" y="307181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  «Крутой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юзер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»                       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00760" y="2786058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                    «Оригами»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6" name="Picture 2" descr="\\Mbm-server2\webcontent\0 ОБМЕН\БЛОГ\АРХИВ2017\Солнечные зайчики. Клуб\Фото клуба\115_PANA\P1150319.JPG"/>
          <p:cNvPicPr>
            <a:picLocks noChangeAspect="1" noChangeArrowheads="1"/>
          </p:cNvPicPr>
          <p:nvPr/>
        </p:nvPicPr>
        <p:blipFill>
          <a:blip r:embed="rId4" cstate="print"/>
          <a:srcRect t="14206"/>
          <a:stretch>
            <a:fillRect/>
          </a:stretch>
        </p:blipFill>
        <p:spPr bwMode="auto">
          <a:xfrm>
            <a:off x="4707145" y="3643314"/>
            <a:ext cx="2594961" cy="1669743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Picture 7" descr="\\Mbm-server2\webcontent\0 ОБМЕН\БЛОГ\0_1d9b19_d72ac77d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571612"/>
            <a:ext cx="2555193" cy="1436018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\\Mbm-server2\webcontent\0 ОБМЕН\ДЕТСКИЙ ОТДЕЛ\Фото Фишка\0_1e8d11_122100ad_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3786190"/>
            <a:ext cx="1714512" cy="2198093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143108" y="607220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«Фишка»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00562" y="542926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«Солнечные зайчики»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Библиотека находится по адресу: улица </a:t>
            </a:r>
            <a:r>
              <a:rPr lang="ru-RU" b="1" dirty="0" err="1" smtClean="0">
                <a:solidFill>
                  <a:srgbClr val="0070C0"/>
                </a:solidFill>
              </a:rPr>
              <a:t>Бортникова</a:t>
            </a:r>
            <a:r>
              <a:rPr lang="ru-RU" b="1" dirty="0" smtClean="0">
                <a:solidFill>
                  <a:srgbClr val="0070C0"/>
                </a:solidFill>
              </a:rPr>
              <a:t>, 3.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Documents and Settings\dchz\Рабочий стол\буклет\P1010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71612"/>
            <a:ext cx="6572296" cy="4929222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C:\Documents and Settings\dchz\Рабочий стол\буклет\0_95acb_3bf29f7a_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143380"/>
            <a:ext cx="1307148" cy="2279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429684" cy="939784"/>
          </a:xfrm>
        </p:spPr>
        <p:txBody>
          <a:bodyPr>
            <a:noAutofit/>
          </a:bodyPr>
          <a:lstStyle/>
          <a:p>
            <a:pPr algn="ctr"/>
            <a:r>
              <a:rPr lang="ru-RU" sz="3600" b="1" u="sng" dirty="0" smtClean="0">
                <a:solidFill>
                  <a:srgbClr val="C00000"/>
                </a:solidFill>
              </a:rPr>
              <a:t>Часы работы детского отдела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428736"/>
            <a:ext cx="7467600" cy="487375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Понедельник, вторник, среда, четверг, пятница –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с 11 до 19 часов.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Суббота – выходной.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Воскресенье – с 11 до 18 часов. </a:t>
            </a:r>
          </a:p>
          <a:p>
            <a:pPr>
              <a:buNone/>
            </a:pPr>
            <a:endParaRPr lang="ru-RU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Последний четверг месяца – санитарный день.</a:t>
            </a:r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146" name="Picture 2" descr="C:\Documents and Settings\dchz\Рабочий стол\буклет\img06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1214422"/>
            <a:ext cx="1198479" cy="2698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IMG_0545.JPG"/>
          <p:cNvPicPr>
            <a:picLocks noChangeAspect="1" noChangeArrowheads="1"/>
          </p:cNvPicPr>
          <p:nvPr/>
        </p:nvPicPr>
        <p:blipFill>
          <a:blip r:embed="rId2" cstate="print"/>
          <a:srcRect b="5722"/>
          <a:stretch>
            <a:fillRect/>
          </a:stretch>
        </p:blipFill>
        <p:spPr bwMode="auto">
          <a:xfrm>
            <a:off x="3571868" y="5214038"/>
            <a:ext cx="1928826" cy="1358233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28662" y="285728"/>
            <a:ext cx="7715304" cy="584775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библиотеке можно…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C:\Documents and Settings\dchz\Рабочий стол\буклет\DSC008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98037">
            <a:off x="366683" y="1229065"/>
            <a:ext cx="2560634" cy="1433003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Documents and Settings\dchz\Рабочий стол\буклет\DSC028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142984"/>
            <a:ext cx="2489196" cy="1393024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Picture 7" descr="C:\Documents and Settings\dchz\Рабочий стол\буклет\DSC002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143248"/>
            <a:ext cx="2476440" cy="1385886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 descr="C:\Documents and Settings\dchz\Рабочий стол\буклет\DSC004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3214686"/>
            <a:ext cx="2701923" cy="1512073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3" name="Picture 9" descr="C:\Documents and Settings\dchz\Рабочий стол\буклет\DSC03194.JPG"/>
          <p:cNvPicPr>
            <a:picLocks noChangeAspect="1" noChangeArrowheads="1"/>
          </p:cNvPicPr>
          <p:nvPr/>
        </p:nvPicPr>
        <p:blipFill>
          <a:blip r:embed="rId7" cstate="print"/>
          <a:srcRect l="14157" t="24395" r="27277"/>
          <a:stretch>
            <a:fillRect/>
          </a:stretch>
        </p:blipFill>
        <p:spPr bwMode="auto">
          <a:xfrm>
            <a:off x="571472" y="5000636"/>
            <a:ext cx="2017209" cy="1457324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 rot="21001202">
            <a:off x="714348" y="271462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Читать!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86116" y="264318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Рисовать!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96645">
            <a:off x="5439191" y="2709585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Отдыхать всей семьей!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596" y="457200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Играть!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71802" y="4572008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Читать свои собственные стихи!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282" y="6500834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Заниматься оригами!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9322" y="4714884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Вместе отмечать праздники!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7554" y="650083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Делать уроки!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86512" y="650083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 просто молчать…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2" descr="C:\Documents and Settings\dchz\Рабочий стол\буклет\DSC0255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5357826"/>
            <a:ext cx="1214446" cy="1144043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\\Mbm-server2\webcontent\0 ОБМЕН\ДЕТСКИЙ ОТДЕЛ\ДО путеводители\IMG_751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75850">
            <a:off x="6318004" y="1207962"/>
            <a:ext cx="1928826" cy="1446620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\\Mbm-server2\webcontent\0 ОБМЕН\ДЕТСКИЙ ОТДЕЛ\ДО путеводители\Изображение 00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48" y="3214686"/>
            <a:ext cx="1833575" cy="1375182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001056" cy="1560514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6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243118"/>
            <a:ext cx="7467600" cy="46148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rgbClr val="FF0000"/>
                </a:solidFill>
              </a:rPr>
              <a:t>Абонемент для дошкольников «Кузенька»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Documents and Settings\dchz\Рабочий стол\буклет\9b5e21865d35a72b396e2769ea45907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81419">
            <a:off x="5895106" y="264239"/>
            <a:ext cx="2560919" cy="1890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Documents and Settings\dchz\Рабочий стол\буклет\SNC1483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86389">
            <a:off x="4756733" y="3583949"/>
            <a:ext cx="3844398" cy="2883298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Documents and Settings\User\Рабочий стол\фотопар\SNC146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97593">
            <a:off x="509451" y="392548"/>
            <a:ext cx="3714776" cy="2857520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:\backup C\мой кузя\кузенька\студия\SNC147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80900">
            <a:off x="439690" y="3549092"/>
            <a:ext cx="3857651" cy="2714643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3" descr="C:\Documents and Settings\dchz\Рабочий стол\буклет\DSC044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5252">
            <a:off x="4726965" y="470659"/>
            <a:ext cx="3714775" cy="2786081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dchz\Рабочий стол\буклет\1320564432_detki.jpg"/>
          <p:cNvPicPr>
            <a:picLocks noChangeAspect="1" noChangeArrowheads="1"/>
          </p:cNvPicPr>
          <p:nvPr/>
        </p:nvPicPr>
        <p:blipFill>
          <a:blip r:embed="rId2" cstate="print"/>
          <a:srcRect r="43689" b="50971"/>
          <a:stretch>
            <a:fillRect/>
          </a:stretch>
        </p:blipFill>
        <p:spPr bwMode="auto">
          <a:xfrm rot="796400">
            <a:off x="6207604" y="246427"/>
            <a:ext cx="2388590" cy="20797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71528"/>
            <a:ext cx="7467600" cy="285752"/>
          </a:xfrm>
        </p:spPr>
        <p:txBody>
          <a:bodyPr>
            <a:normAutofit fontScale="90000"/>
          </a:bodyPr>
          <a:lstStyle/>
          <a:p>
            <a:pPr algn="ctr"/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143116"/>
            <a:ext cx="7467600" cy="27146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600" dirty="0" smtClean="0">
                <a:solidFill>
                  <a:srgbClr val="C00000"/>
                </a:solidFill>
              </a:rPr>
              <a:t> </a:t>
            </a:r>
            <a:r>
              <a:rPr lang="ru-RU" sz="6600" b="1" dirty="0" smtClean="0">
                <a:solidFill>
                  <a:srgbClr val="C00000"/>
                </a:solidFill>
              </a:rPr>
              <a:t>Абонемент для младших школьников «Лукоморье»</a:t>
            </a:r>
            <a:r>
              <a:rPr lang="ru-RU" sz="5400" b="1" dirty="0" smtClean="0">
                <a:solidFill>
                  <a:srgbClr val="C00000"/>
                </a:solidFill>
              </a:rPr>
              <a:t/>
            </a:r>
            <a:br>
              <a:rPr lang="ru-RU" sz="5400" b="1" dirty="0" smtClean="0">
                <a:solidFill>
                  <a:srgbClr val="C00000"/>
                </a:solidFill>
              </a:rPr>
            </a:b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С рабочего стола\Папки\день самоуправления\DSC0423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4583563" cy="2564231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D:\С рабочего стола\Папки\день самоуправления\DSC04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786190"/>
            <a:ext cx="4357718" cy="2503298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Documents and Settings\dchz\Рабочий стол\буклет\DSC044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357562"/>
            <a:ext cx="3881463" cy="2911097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dchz\Рабочий стол\буклет\DSC044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214290"/>
            <a:ext cx="2928958" cy="3500462"/>
          </a:xfrm>
          <a:prstGeom prst="ellipse">
            <a:avLst/>
          </a:prstGeom>
          <a:ln w="28575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dchz\Рабочий стол\буклет\1346260061_1aacrtsclks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500042"/>
            <a:ext cx="2214578" cy="5143536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14282" y="642918"/>
            <a:ext cx="6143668" cy="5286412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6600" b="1" dirty="0" smtClean="0">
                <a:solidFill>
                  <a:srgbClr val="C00000"/>
                </a:solidFill>
              </a:rPr>
              <a:t>Абонемент для подростков «Ровесник» </a:t>
            </a:r>
            <a:br>
              <a:rPr lang="ru-RU" sz="6600" b="1" dirty="0" smtClean="0">
                <a:solidFill>
                  <a:srgbClr val="C00000"/>
                </a:solidFill>
              </a:rPr>
            </a:b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Admin\Рабочий стол\Новая папка\SNC13170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3571900" cy="3000396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Documents and Settings\dchz\Рабочий стол\буклет\DSC044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76" y="428603"/>
            <a:ext cx="3548086" cy="2661065"/>
          </a:xfrm>
          <a:prstGeom prst="ellipse">
            <a:avLst/>
          </a:prstGeom>
          <a:ln w="63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5" name="Picture 3" descr="C:\Documents and Settings\dchz\Рабочий стол\буклет\DSC044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3" y="3357562"/>
            <a:ext cx="4095779" cy="3071834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Documents and Settings\Admin\Рабочий стол\Новая папка\Презентация Ровесник\дети\0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857628"/>
            <a:ext cx="2786082" cy="2500330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214554"/>
            <a:ext cx="7286676" cy="35004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rgbClr val="FF0000"/>
                </a:solidFill>
              </a:rPr>
              <a:t>Детский зал делового чтения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Documents and Settings\dchz\Рабочий стол\буклет\1346260061_1aacrtsclks500.jpg"/>
          <p:cNvPicPr>
            <a:picLocks noChangeAspect="1" noChangeArrowheads="1"/>
          </p:cNvPicPr>
          <p:nvPr/>
        </p:nvPicPr>
        <p:blipFill>
          <a:blip r:embed="rId2" cstate="print"/>
          <a:srcRect b="64338"/>
          <a:stretch>
            <a:fillRect/>
          </a:stretch>
        </p:blipFill>
        <p:spPr bwMode="auto">
          <a:xfrm>
            <a:off x="5429256" y="162090"/>
            <a:ext cx="3333768" cy="1923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1427</TotalTime>
  <Words>179</Words>
  <Application>Microsoft Office PowerPoint</Application>
  <PresentationFormat>Экран (4:3)</PresentationFormat>
  <Paragraphs>42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Читай!  Познавай! Фантазируй!  Твори!</vt:lpstr>
      <vt:lpstr>Библиотека находится по адресу: улица Бортникова, 3.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детском отделе для читателей работают клубы:</vt:lpstr>
      <vt:lpstr>Часы работы детского отдела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Читай!  Познавай! Фантазируй!  Твори!</dc:title>
  <dc:creator>Кононова Людмила Викторовна</dc:creator>
  <cp:lastModifiedBy>Михайлова Татьяна Анатольевна</cp:lastModifiedBy>
  <cp:revision>137</cp:revision>
  <dcterms:modified xsi:type="dcterms:W3CDTF">2017-10-16T07:02:17Z</dcterms:modified>
</cp:coreProperties>
</file>