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9"/>
  </p:notesMasterIdLst>
  <p:sldIdLst>
    <p:sldId id="272" r:id="rId2"/>
    <p:sldId id="273" r:id="rId3"/>
    <p:sldId id="256" r:id="rId4"/>
    <p:sldId id="274" r:id="rId5"/>
    <p:sldId id="277" r:id="rId6"/>
    <p:sldId id="258" r:id="rId7"/>
    <p:sldId id="257" r:id="rId8"/>
    <p:sldId id="261" r:id="rId9"/>
    <p:sldId id="263" r:id="rId10"/>
    <p:sldId id="264" r:id="rId11"/>
    <p:sldId id="262" r:id="rId12"/>
    <p:sldId id="270" r:id="rId13"/>
    <p:sldId id="268" r:id="rId14"/>
    <p:sldId id="267" r:id="rId15"/>
    <p:sldId id="266" r:id="rId16"/>
    <p:sldId id="275" r:id="rId17"/>
    <p:sldId id="276" r:id="rId18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8F8F8"/>
    <a:srgbClr val="FF0066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8A24-B268-4D90-B942-5B758A8F9609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5EAD-EF95-4BAF-A99F-66310433D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25EAD-EF95-4BAF-A99F-66310433DF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852630-F87C-4664-AF3F-E6FDB3F0635C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43FC91-49F3-4DC0-9379-976A6063CA96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3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918E-B785-4794-B367-404A7A3310B6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0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96613-A0A5-4821-9F2C-887827951409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45FB6-6D5E-427A-947A-776CFD980166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4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CCCE4-BC04-4B3A-9C4E-35D954AD0648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9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069A4-9D64-4FD0-A96D-68F2A358CEED}" type="datetime1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3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B749-DAD0-46B2-9884-7EE81FE37FB1}" type="datetime1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6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4B206-9908-46EA-961F-15D83F0A2107}" type="datetime1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3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56C6B-C220-4E12-BDC1-0BB4BCD52910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FBC41-94BF-4E98-AC31-3CB4D0A24E57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2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28C47E0-D1B9-47B3-B4F6-0CB3019CE089}" type="datetime1">
              <a:rPr lang="ru-RU" smtClean="0"/>
              <a:t>04.10.2019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C0B177-33CB-420F-9B7F-9736B185E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90720" y="6633376"/>
            <a:ext cx="753280" cy="25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051/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10050/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ia.gosuslugi.ru/public/r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042/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10056/2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056/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" y="3151203"/>
            <a:ext cx="6297840" cy="330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ru-RU" b="1" dirty="0">
                <a:solidFill>
                  <a:srgbClr val="0066CC"/>
                </a:solidFill>
              </a:rPr>
              <a:t>Единый портал </a:t>
            </a:r>
            <a:r>
              <a:rPr lang="ru-RU" b="1" dirty="0" err="1">
                <a:solidFill>
                  <a:srgbClr val="0066CC"/>
                </a:solidFill>
              </a:rPr>
              <a:t>госуслуг</a:t>
            </a:r>
            <a:r>
              <a:rPr lang="ru-RU" b="1" dirty="0">
                <a:solidFill>
                  <a:srgbClr val="0066CC"/>
                </a:solidFill>
              </a:rPr>
              <a:t> – удобно и быстро</a:t>
            </a:r>
            <a:r>
              <a:rPr lang="ru-RU" b="1" dirty="0" smtClean="0">
                <a:solidFill>
                  <a:srgbClr val="0066CC"/>
                </a:solidFill>
              </a:rPr>
              <a:t>!</a:t>
            </a:r>
            <a:endParaRPr lang="ru-RU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" y="2297026"/>
            <a:ext cx="8281458" cy="434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959" y="666562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Планируете отпуск?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Оформите загранпаспорт нового образца на портале </a:t>
            </a:r>
            <a:r>
              <a:rPr lang="ru-RU" b="1" dirty="0" smtClean="0">
                <a:solidFill>
                  <a:srgbClr val="0000FF"/>
                </a:solidFill>
                <a:hlinkClick r:id="rId3"/>
              </a:rPr>
              <a:t>https://www.gosuslugi.ru/10051/1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66CC"/>
                </a:solidFill>
              </a:rPr>
              <a:t>и получите скидку </a:t>
            </a:r>
            <a:r>
              <a:rPr lang="ru-RU" b="1" dirty="0" smtClean="0">
                <a:solidFill>
                  <a:srgbClr val="FF0066"/>
                </a:solidFill>
              </a:rPr>
              <a:t>30% на оплату госпошлины!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Загранпаспорт нового образца выдаётся сроком на 10 лет и гарантирует вам комфортное путешествие по всему миру.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7263728" cy="381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Переезжаете?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Добиться поставленных целей и избежать ненужных проблем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поможет временная регистрация.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Оформить регистрацию по месту пребывания за 3 дня можно с помощью портала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Авторизуйтесь или зарегистрируйтесь на портале </a:t>
            </a:r>
            <a:r>
              <a:rPr lang="ru-RU" b="1" dirty="0" smtClean="0">
                <a:solidFill>
                  <a:srgbClr val="0000FF"/>
                </a:solidFill>
                <a:hlinkClick r:id="rId3"/>
              </a:rPr>
              <a:t>www.gosuslugi.ru/10050/2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Заполните заявление с указанием данных паспорта или другого документа, подтверждающего личность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Отправьте заявление и дождитесь приглашения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Посетите подразделение ГУВМ МВД в назначенное время и получите временную регистрацию! 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1408"/>
            <a:ext cx="7177819" cy="376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54826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CC"/>
                </a:solidFill>
                <a:effectLst/>
              </a:rPr>
              <a:t>Штрафы ГИБДД и Федеральной службы судебных приставов РФ теперь связаны на одном портале. 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Как известно, если штраф ГИБДД не оплачен вовремя,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для его взыскания направляется исполнительный лист в Федеральную службу судебных приставов. 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Теперь на </a:t>
            </a:r>
            <a:r>
              <a:rPr lang="ru-RU" b="1" dirty="0" err="1" smtClean="0">
                <a:solidFill>
                  <a:srgbClr val="0066CC"/>
                </a:solidFill>
                <a:effectLst/>
              </a:rPr>
              <a:t>Госуслугах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/>
              </a:rPr>
              <a:t>можно отслеживать всю информацию по штрафу и связанному с ним исполнительному листу, а также оплачивать такие задолженности прямо на портале.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Оплатив штраф,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вы можете тут же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отправить заявление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о закрытии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исполнительного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производства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в ФССП.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95" y="2884857"/>
            <a:ext cx="7014305" cy="368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883" y="692695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CC"/>
                </a:solidFill>
                <a:effectLst/>
              </a:rPr>
              <a:t>службу поддержки портала часто обращаются с вопросом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"Как восстановить пароль, если номер телефона изменился и нет доступа к электронной почте?" </a:t>
            </a:r>
            <a:br>
              <a:rPr lang="ru-RU" b="1" dirty="0" smtClean="0">
                <a:solidFill>
                  <a:srgbClr val="FF0066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Единственный способ - прийти в ближайший Центр обслуживания, захватив с собой паспорт и СНИЛС.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Специалист быстро сверит данные и восстановит доступ.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 Выбирайте центр: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  <a:hlinkClick r:id="rId3"/>
              </a:rPr>
              <a:t>https://esia.gosuslugi.ru/public/ra 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>,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поставив галочку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"Восстановление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доступа"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0" y="2996952"/>
            <a:ext cx="6855682" cy="359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5134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💡Включить </a:t>
            </a:r>
            <a:r>
              <a:rPr lang="ru-RU" b="1" dirty="0" err="1" smtClean="0">
                <a:solidFill>
                  <a:srgbClr val="FF0066"/>
                </a:solidFill>
              </a:rPr>
              <a:t>информеры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smtClean="0">
                <a:solidFill>
                  <a:srgbClr val="0066CC"/>
                </a:solidFill>
              </a:rPr>
              <a:t>можно в настройках уведомлений в личном кабинете портала, на странице </a:t>
            </a:r>
            <a:r>
              <a:rPr lang="ru-RU" b="1" dirty="0" smtClean="0">
                <a:solidFill>
                  <a:srgbClr val="0000FF"/>
                </a:solidFill>
              </a:rPr>
              <a:t>https://lk.gosuslugi.ru/notification-setup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Теперь при каждой авторизации на главной странице портала будут отображаться текущие налоговые и судебные задолженности и неоплаченные штрафы ГИБДД.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✉Чтобы получать электронные письма и </a:t>
            </a:r>
            <a:r>
              <a:rPr lang="ru-RU" b="1" dirty="0" err="1" smtClean="0">
                <a:solidFill>
                  <a:srgbClr val="0066CC"/>
                </a:solidFill>
              </a:rPr>
              <a:t>пуш</a:t>
            </a:r>
            <a:r>
              <a:rPr lang="ru-RU" b="1" dirty="0" smtClean="0">
                <a:solidFill>
                  <a:srgbClr val="0066CC"/>
                </a:solidFill>
              </a:rPr>
              <a:t> уведомления в приложении, на этой же странице отметьте галочкой удобные каналы доставки.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Так вы не пропустите новые штрафы и успеете оплатить их пока действует скидка. </a:t>
            </a:r>
          </a:p>
          <a:p>
            <a:r>
              <a:rPr lang="ru-RU" b="1" dirty="0" err="1" smtClean="0">
                <a:solidFill>
                  <a:srgbClr val="FF0066"/>
                </a:solidFill>
              </a:rPr>
              <a:t>Госуслуги</a:t>
            </a:r>
            <a:r>
              <a:rPr lang="ru-RU" b="1" dirty="0" smtClean="0">
                <a:solidFill>
                  <a:srgbClr val="FF0066"/>
                </a:solidFill>
              </a:rPr>
              <a:t> - проще,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чем кажется.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35744"/>
            <a:ext cx="7092280" cy="372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9249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Будьте осторожны,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мошенники под видом портала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 или федеральных органов власти рассылают фальшивые СМС и </a:t>
            </a:r>
            <a:r>
              <a:rPr lang="ru-RU" b="1" dirty="0" err="1" smtClean="0">
                <a:solidFill>
                  <a:srgbClr val="0066CC"/>
                </a:solidFill>
              </a:rPr>
              <a:t>email</a:t>
            </a:r>
            <a:r>
              <a:rPr lang="ru-RU" b="1" dirty="0" smtClean="0">
                <a:solidFill>
                  <a:srgbClr val="0066CC"/>
                </a:solidFill>
              </a:rPr>
              <a:t> сообщения о наличии штрафов, задолженностей, арестах имущества и т.п.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Это называется "</a:t>
            </a:r>
            <a:r>
              <a:rPr lang="ru-RU" b="1" dirty="0" err="1" smtClean="0">
                <a:solidFill>
                  <a:srgbClr val="0066CC"/>
                </a:solidFill>
              </a:rPr>
              <a:t>Фишинг</a:t>
            </a:r>
            <a:r>
              <a:rPr lang="ru-RU" b="1" dirty="0" smtClean="0">
                <a:solidFill>
                  <a:srgbClr val="0066CC"/>
                </a:solidFill>
              </a:rPr>
              <a:t>", цель жуликов - заполучить личные данные жертвы, например, логин и пароль для доступа к важным ресурсам, данные документов или банковской карты.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Чтобы уберечь свои данные от мошенников </a:t>
            </a:r>
            <a:r>
              <a:rPr lang="ru-RU" b="1" dirty="0" smtClean="0">
                <a:solidFill>
                  <a:srgbClr val="FF0066"/>
                </a:solidFill>
              </a:rPr>
              <a:t>будьте бдительны</a:t>
            </a:r>
            <a:r>
              <a:rPr lang="ru-RU" b="1" dirty="0" smtClean="0">
                <a:solidFill>
                  <a:srgbClr val="0066CC"/>
                </a:solidFill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89"/>
            <a:ext cx="8604448" cy="451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52" y="1052736"/>
            <a:ext cx="9142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Если не уверены </a:t>
            </a:r>
            <a:r>
              <a:rPr lang="ru-RU" b="1" dirty="0" smtClean="0">
                <a:solidFill>
                  <a:srgbClr val="0066CC"/>
                </a:solidFill>
              </a:rPr>
              <a:t>в подлинности полученного сообщения: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1. </a:t>
            </a:r>
            <a:r>
              <a:rPr lang="ru-RU" b="1" dirty="0" smtClean="0">
                <a:solidFill>
                  <a:srgbClr val="FF0066"/>
                </a:solidFill>
              </a:rPr>
              <a:t>Не переходите </a:t>
            </a:r>
            <a:r>
              <a:rPr lang="ru-RU" b="1" dirty="0" smtClean="0">
                <a:solidFill>
                  <a:srgbClr val="0066CC"/>
                </a:solidFill>
              </a:rPr>
              <a:t>по ссылкам в письмах и СМС сообщениях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2. </a:t>
            </a:r>
            <a:r>
              <a:rPr lang="ru-RU" b="1" dirty="0" smtClean="0">
                <a:solidFill>
                  <a:srgbClr val="FF0066"/>
                </a:solidFill>
              </a:rPr>
              <a:t>Не открывайте и не скачивайте</a:t>
            </a:r>
            <a:r>
              <a:rPr lang="ru-RU" b="1" dirty="0" smtClean="0">
                <a:solidFill>
                  <a:srgbClr val="0066CC"/>
                </a:solidFill>
              </a:rPr>
              <a:t> файлы, приложенные к письму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3. </a:t>
            </a:r>
            <a:r>
              <a:rPr lang="ru-RU" b="1" dirty="0" smtClean="0">
                <a:solidFill>
                  <a:srgbClr val="FF0066"/>
                </a:solidFill>
              </a:rPr>
              <a:t>Не сообщайте в ответ свои личные данные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4. </a:t>
            </a:r>
            <a:r>
              <a:rPr lang="ru-RU" b="1" dirty="0" smtClean="0">
                <a:solidFill>
                  <a:srgbClr val="FF0066"/>
                </a:solidFill>
              </a:rPr>
              <a:t>Не звоните </a:t>
            </a:r>
            <a:r>
              <a:rPr lang="ru-RU" b="1" dirty="0" smtClean="0">
                <a:solidFill>
                  <a:srgbClr val="0066CC"/>
                </a:solidFill>
              </a:rPr>
              <a:t>по телефонам из СМС и </a:t>
            </a:r>
            <a:r>
              <a:rPr lang="ru-RU" b="1" dirty="0" err="1" smtClean="0">
                <a:solidFill>
                  <a:srgbClr val="0066CC"/>
                </a:solidFill>
              </a:rPr>
              <a:t>email</a:t>
            </a:r>
            <a:r>
              <a:rPr lang="ru-RU" b="1" dirty="0" smtClean="0">
                <a:solidFill>
                  <a:srgbClr val="0066CC"/>
                </a:solidFill>
              </a:rPr>
              <a:t> сообщений.</a:t>
            </a:r>
          </a:p>
          <a:p>
            <a:endParaRPr lang="ru-RU" b="1" dirty="0" smtClean="0">
              <a:solidFill>
                <a:srgbClr val="0066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3704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Полезные советы: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66CC"/>
                </a:solidFill>
              </a:rPr>
              <a:t>Если получили подозрительное электронное письмо от имени портала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, обратите внимание на адрес почтового ящика с которого письмо было отправлено. Портал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 всегда отправляет письма с доменного адреса </a:t>
            </a:r>
            <a:r>
              <a:rPr lang="ru-RU" b="1" dirty="0" smtClean="0">
                <a:solidFill>
                  <a:srgbClr val="0000FF"/>
                </a:solidFill>
              </a:rPr>
              <a:t>gosuslugi.ru</a:t>
            </a:r>
            <a:r>
              <a:rPr lang="ru-RU" b="1" dirty="0" smtClean="0">
                <a:solidFill>
                  <a:srgbClr val="0066CC"/>
                </a:solidFill>
              </a:rPr>
              <a:t>,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например, </a:t>
            </a:r>
            <a:r>
              <a:rPr lang="ru-RU" b="1" dirty="0" smtClean="0">
                <a:solidFill>
                  <a:srgbClr val="0000FF"/>
                </a:solidFill>
              </a:rPr>
              <a:t>no-reply@gosuslugi.ru.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2. СМС сообщения от портала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 приходят с номеров </a:t>
            </a:r>
            <a:r>
              <a:rPr lang="ru-RU" b="1" dirty="0" smtClean="0">
                <a:solidFill>
                  <a:srgbClr val="0000FF"/>
                </a:solidFill>
              </a:rPr>
              <a:t>0919</a:t>
            </a:r>
            <a:r>
              <a:rPr lang="ru-RU" b="1" dirty="0" smtClean="0">
                <a:solidFill>
                  <a:srgbClr val="0066CC"/>
                </a:solidFill>
              </a:rPr>
              <a:t> и буквенного «</a:t>
            </a:r>
            <a:r>
              <a:rPr lang="ru-RU" b="1" dirty="0" err="1" smtClean="0">
                <a:solidFill>
                  <a:srgbClr val="0000FF"/>
                </a:solidFill>
              </a:rPr>
              <a:t>gosuslugi</a:t>
            </a:r>
            <a:r>
              <a:rPr lang="ru-RU" b="1" dirty="0" smtClean="0">
                <a:solidFill>
                  <a:srgbClr val="0066CC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3. Если получили письмо от ведомства, в котором сообщают что нужно срочно оплатить штраф, задолженность, скачать документ или перейти по ссылке, проверьте эту информацию на портале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: актуальные данные о штрафах, налоговых и судебных задолженностях доступны на главной странице портала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или в мобильном приложении: </a:t>
            </a:r>
            <a:r>
              <a:rPr lang="ru-RU" b="1" dirty="0" smtClean="0">
                <a:solidFill>
                  <a:srgbClr val="0000FF"/>
                </a:solidFill>
              </a:rPr>
              <a:t>m.gosuslugi.ru.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4. Звоните только по номерам телефонов, указанных на официальных сайтах органов власти или посмотрите контактные данные интересующего ведомства на портале </a:t>
            </a:r>
            <a:r>
              <a:rPr lang="ru-RU" b="1" dirty="0" err="1" smtClean="0">
                <a:solidFill>
                  <a:srgbClr val="0066CC"/>
                </a:solidFill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</a:rPr>
              <a:t>: </a:t>
            </a:r>
            <a:r>
              <a:rPr lang="ru-RU" b="1" dirty="0" smtClean="0">
                <a:solidFill>
                  <a:srgbClr val="0000FF"/>
                </a:solidFill>
              </a:rPr>
              <a:t>https://www.gosuslugi.ru/structure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Берегите себя и свои данные!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Поделитесь этой информацией с друзьями и близкими, помогите обезопасить каждого из них и предотвратить похищение личных данных.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75124"/>
            <a:ext cx="7354790" cy="38612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62765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/>
              </a:rPr>
              <a:t>Как получать </a:t>
            </a:r>
            <a:r>
              <a:rPr lang="ru-RU" b="1" dirty="0" err="1" smtClean="0">
                <a:solidFill>
                  <a:srgbClr val="FF0066"/>
                </a:solidFill>
                <a:effectLst/>
              </a:rPr>
              <a:t>госуслуги</a:t>
            </a:r>
            <a:r>
              <a:rPr lang="ru-RU" b="1" dirty="0" smtClean="0">
                <a:solidFill>
                  <a:srgbClr val="FF0066"/>
                </a:solidFill>
                <a:effectLst/>
              </a:rPr>
              <a:t> быстро и просто?</a:t>
            </a:r>
            <a:br>
              <a:rPr lang="ru-RU" b="1" dirty="0" smtClean="0">
                <a:solidFill>
                  <a:srgbClr val="FF0066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Меняете паспорт, отправляетесь в путешествие или собираетесь получить водительское удостоверение?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Начните пользоваться </a:t>
            </a:r>
            <a:r>
              <a:rPr lang="ru-RU" b="1" dirty="0" err="1" smtClean="0">
                <a:solidFill>
                  <a:srgbClr val="0066CC"/>
                </a:solidFill>
                <a:effectLst/>
              </a:rPr>
              <a:t>Госуслугами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>: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подайте документы на получение загранпаспорта, водительских прав и регистрацию авто онлайн на портале </a:t>
            </a:r>
            <a:r>
              <a:rPr lang="ru-RU" b="1" dirty="0" err="1" smtClean="0">
                <a:solidFill>
                  <a:srgbClr val="0066CC"/>
                </a:solidFill>
                <a:effectLst/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> или через мобильное приложение.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Решайте все вопросы с государством прямо с экрана смартфона и посвятите больше времени своим увлечениям.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FF0066"/>
                </a:solidFill>
                <a:effectLst/>
              </a:rPr>
              <a:t>Присоединяйтесь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прямо сейчас! </a:t>
            </a:r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7"/>
            <a:ext cx="9144000" cy="644504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z="20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4427820"/>
            <a:ext cx="2031325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8 (391) 263-10-20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5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09595"/>
              </p:ext>
            </p:extLst>
          </p:nvPr>
        </p:nvGraphicFramePr>
        <p:xfrm>
          <a:off x="30966" y="1168871"/>
          <a:ext cx="9020251" cy="507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1080120"/>
                <a:gridCol w="2452352"/>
                <a:gridCol w="2660216"/>
                <a:gridCol w="1080120"/>
                <a:gridCol w="1531419"/>
              </a:tblGrid>
              <a:tr h="216024"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Адрес центра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регистрации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центра регистрации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Время работы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Контакты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Тип (полный цикл/только подтверждение)</a:t>
                      </a:r>
                    </a:p>
                  </a:txBody>
                  <a:tcPr marL="9525" marR="9525" marT="9525" marB="0"/>
                </a:tc>
              </a:tr>
              <a:tr h="53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Мира 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Государственное учреждение – Управление Пенсионного Фонда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Российской Федерации в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г.Зеленогорске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Красноярского края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понедельникам, вторникам, средам, четвергам </a:t>
                      </a:r>
                      <a:endParaRPr lang="ru-RU" sz="1000" b="1" kern="1200" dirty="0" smtClean="0"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09:00 до 17:00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12:00 до 13:00),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пятницам </a:t>
                      </a:r>
                      <a:endParaRPr lang="ru-RU" sz="1000" b="1" kern="1200" dirty="0" smtClean="0"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9:00 до 16:00 (обед с 12:00 до 13:00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9-26-17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личности, Восстановление доступа</a:t>
                      </a:r>
                    </a:p>
                  </a:txBody>
                  <a:tcPr marL="0" marR="0" marT="0" marB="0"/>
                </a:tc>
              </a:tr>
              <a:tr h="6408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Зеленогорск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ул. Гагарина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Структурное подразделение краевого государственного бюджетного учреждения "Многофункциональный центр предоставления государственных и муниципальных услуг" в г.Зеленогорск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понедельник, вторник, пятница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08:30 до 19:00 часов,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среда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10:00 до 19:00 часов,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четверг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08:30 до 20:00 часов,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суббота с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08:00 до 17:00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часов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3-63-67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личности, Восстановление доступа</a:t>
                      </a:r>
                    </a:p>
                  </a:txBody>
                  <a:tcPr marL="0" marR="0" marT="0" marB="0"/>
                </a:tc>
              </a:tr>
              <a:tr h="459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Набережная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Управление социальной защиты населения Администрации ЗАТО г. Зеленогорска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понедельник-пятница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08:30 до 17:30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13:00 до 14:00)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(391-69) 4-09-81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личности, Восстановление доступа</a:t>
                      </a:r>
                    </a:p>
                  </a:txBody>
                  <a:tcPr marL="0" marR="0" marT="0" marB="0"/>
                </a:tc>
              </a:tr>
              <a:tr h="5082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Набережная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Управление образования Администрации ЗАТО г. Зеленогорска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понедельник-пятница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08:30 до 17:30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13:00 до 14:00)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inspektor1@guo.zelenogorsk.ru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г.Зеленогорск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Мира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Администрация ЗАТО города Зеленогорска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понедельник-пятница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08:30 до 17:30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13:00 до 14:00)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8(39169)95-211, 8(39169)95-200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</a:p>
                  </a:txBody>
                  <a:tcPr marL="0" marR="0" marT="0" marB="0"/>
                </a:tc>
              </a:tr>
              <a:tr h="503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Зеленогорск,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ул. Набережная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Краевое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государственное казенное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учреждение "Центр занятости населения закрытого административно-территориального образования города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Зеленогорска«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понедельник, среда, четверг, пятница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09:00 до 17:00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13:00 до 14:00),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вторник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10:00 до 18:00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часов (обед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13:00 до 14:00)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 2-79-61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приемная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</a:p>
                    <a:p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738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Центры регистрации в г. Зеленогорске 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для подтверждения  учетной записи граждан: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07507"/>
              </p:ext>
            </p:extLst>
          </p:nvPr>
        </p:nvGraphicFramePr>
        <p:xfrm>
          <a:off x="35496" y="1124744"/>
          <a:ext cx="9005531" cy="498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98"/>
                <a:gridCol w="1969354"/>
                <a:gridCol w="1837026"/>
                <a:gridCol w="2041423"/>
                <a:gridCol w="1390387"/>
                <a:gridCol w="1536743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Адрес центра регистрации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центра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регистрации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Время работы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Контакты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Тип (полный цикл/только подтверждение)</a:t>
                      </a:r>
                    </a:p>
                  </a:txBody>
                  <a:tcPr marL="9525" marR="9525" marT="9525" marB="0"/>
                </a:tc>
              </a:tr>
              <a:tr h="53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Зеленогорск,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ул. Гагарина  36</a:t>
                      </a: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Отдел ГИБДД ОМВД России по ЗАТО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г.Зеленогорск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понедельник-суббота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08:15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до 17:00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12:30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до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13:30),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 3-14-34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личности, Восстановление доступа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  <a:tr h="53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Зеленогорск,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ул. Гагарина  54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Отдел МВД России по ЗАТО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г.Зеленогорск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вторник-суббота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08:00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до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18:00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 3-14-05,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8(36169) 3-14-11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личности, Восстановление доступа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  <a:tr h="53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Зеленогорск,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Парковая 68а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Зеленогорский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территориальный отдел агентства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ЗАГС Красноярского края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понедельник-пятница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08:00 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до </a:t>
                      </a:r>
                      <a:r>
                        <a:rPr lang="ru-RU" sz="10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16:00 (</a:t>
                      </a:r>
                      <a:r>
                        <a:rPr lang="ru-RU" sz="1000" b="1" kern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обед с 13:00 до 14:00)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 2-37-11,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8(39169) 2-18-72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</a:p>
                  </a:txBody>
                  <a:tcPr marL="0" marR="0" marT="0" marB="0"/>
                </a:tc>
              </a:tr>
              <a:tr h="539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Красноярский край,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г. Зеленогорск, 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ул. Набережная 28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ПАО "ПОЧТА БАНК"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понедельник - суббота: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 09:00 до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18:00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(обед с 13:00 до 14:00)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 (800) 550 07 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  <a:tr h="640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Красноярский край,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г. Зеленогорск, 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ул. Набережная 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ПАО "ПОЧТА БАНК"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понедельник - пятница: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 09:00 до 18:00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(обед с 13:00 до 14:00)</a:t>
                      </a: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 (800) 550 07 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  <a:tr h="459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Красноярский край,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г. Зеленогорск, 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ул. Мира 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ПАО "ПОЧТА БАНК"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понедельник - пятница: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 09:00 до 18:00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(обед с 13:00 до 14:00)</a:t>
                      </a:r>
                    </a:p>
                    <a:p>
                      <a:pPr algn="l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суббота: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09:00 до 17:00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(обед с 13:00 до 14:00)</a:t>
                      </a: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 (800) 550 07 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Подтверждение личности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738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Центры регистрации в г. Зеленогорске 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для подтверждения  учетной записи граждан: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4" y="2276872"/>
            <a:ext cx="8225489" cy="431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54594"/>
            <a:ext cx="9136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66"/>
                </a:solidFill>
              </a:rPr>
              <a:t>Госуслуги</a:t>
            </a:r>
            <a:r>
              <a:rPr lang="ru-RU" b="1" dirty="0" smtClean="0">
                <a:solidFill>
                  <a:srgbClr val="FF0066"/>
                </a:solidFill>
              </a:rPr>
              <a:t> – это выгодно!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Подавайте заявление на оформление паспорта, регистрацию брака, а также получение водительского удостоверения и постановки автомобиля на учёт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с </a:t>
            </a:r>
            <a:r>
              <a:rPr lang="ru-RU" b="1" dirty="0" smtClean="0">
                <a:solidFill>
                  <a:srgbClr val="FF0066"/>
                </a:solidFill>
              </a:rPr>
              <a:t>30% скидкой</a:t>
            </a:r>
            <a:r>
              <a:rPr lang="ru-RU" b="1" dirty="0" smtClean="0">
                <a:solidFill>
                  <a:srgbClr val="0066CC"/>
                </a:solidFill>
              </a:rPr>
              <a:t>!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А своевременная оплата штрафов ГИБДД поможет сэкономить </a:t>
            </a:r>
            <a:r>
              <a:rPr lang="ru-RU" b="1" dirty="0" smtClean="0">
                <a:solidFill>
                  <a:srgbClr val="FF0066"/>
                </a:solidFill>
              </a:rPr>
              <a:t>50% от суммы штрафа </a:t>
            </a:r>
            <a:r>
              <a:rPr lang="ru-RU" b="1" dirty="0" smtClean="0">
                <a:solidFill>
                  <a:srgbClr val="0066CC"/>
                </a:solidFill>
              </a:rPr>
              <a:t>🚗 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" y="2901157"/>
            <a:ext cx="7040372" cy="369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7647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/>
              </a:rPr>
              <a:t>Как узнать о средствах, накопленных на пенсию? </a:t>
            </a:r>
          </a:p>
          <a:p>
            <a:r>
              <a:rPr lang="ru-RU" b="1" dirty="0" smtClean="0">
                <a:solidFill>
                  <a:srgbClr val="0066CC"/>
                </a:solidFill>
                <a:effectLst/>
              </a:rPr>
              <a:t>Получите сведения о состоянии лицевого счёта в Пенсионном Фонде: 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1. Авторизуйтесь на портале </a:t>
            </a:r>
            <a:r>
              <a:rPr lang="ru-RU" b="1" dirty="0" err="1" smtClean="0">
                <a:solidFill>
                  <a:srgbClr val="0066CC"/>
                </a:solidFill>
                <a:effectLst/>
              </a:rPr>
              <a:t>госуслуг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>, </a:t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2. Сделайте запрос в соответствующем разделе: </a:t>
            </a:r>
            <a:r>
              <a:rPr lang="ru-RU" b="1" dirty="0" smtClean="0">
                <a:solidFill>
                  <a:srgbClr val="0066CC"/>
                </a:solidFill>
                <a:effectLst/>
                <a:hlinkClick r:id="rId3"/>
              </a:rPr>
              <a:t>https://www.gosuslugi.ru/10042/1 </a:t>
            </a:r>
            <a:r>
              <a:rPr lang="ru-RU" b="1" dirty="0" smtClean="0">
                <a:solidFill>
                  <a:srgbClr val="0066CC"/>
                </a:solidFill>
                <a:effectLst/>
              </a:rPr>
              <a:t/>
            </a:r>
            <a:br>
              <a:rPr lang="ru-RU" b="1" dirty="0" smtClean="0">
                <a:solidFill>
                  <a:srgbClr val="0066CC"/>
                </a:solidFill>
                <a:effectLst/>
              </a:rPr>
            </a:br>
            <a:r>
              <a:rPr lang="ru-RU" b="1" dirty="0" smtClean="0">
                <a:solidFill>
                  <a:srgbClr val="0066CC"/>
                </a:solidFill>
                <a:effectLst/>
              </a:rPr>
              <a:t>Вы получите доступ к выписке по пенсионному счёту в режиме реального времени! </a:t>
            </a:r>
          </a:p>
          <a:p>
            <a:r>
              <a:rPr lang="ru-RU" b="1" dirty="0" smtClean="0">
                <a:solidFill>
                  <a:srgbClr val="FF0066"/>
                </a:solidFill>
                <a:effectLst/>
              </a:rPr>
              <a:t>Очень просто, не правда ли?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5" y="3356992"/>
            <a:ext cx="6279617" cy="329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96367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Можно ли восстановить водительские права без временной регистрации?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Для граждан, постоянно или временно проживающих в России, есть возможность подать заявление на восстановление водительского удостоверения в любом подразделении ГИБДД по месту пребывания.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Но удобнее и выгоднее сделать подать заявление онлайн: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1892" y="2150136"/>
            <a:ext cx="3572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Зарегистрируйтесь или авторизуйтесь на портале </a:t>
            </a:r>
            <a:r>
              <a:rPr lang="ru-RU" b="1" dirty="0" smtClean="0">
                <a:solidFill>
                  <a:srgbClr val="0000FF"/>
                </a:solidFill>
                <a:hlinkClick r:id="rId3"/>
              </a:rPr>
              <a:t>www.gosuslugi.ru/10056/24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Укажите данные старого водительского удостоверения и документа, подтверждающего личность.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Получите </a:t>
            </a:r>
            <a:r>
              <a:rPr lang="ru-RU" b="1" dirty="0" smtClean="0">
                <a:solidFill>
                  <a:srgbClr val="FF0066"/>
                </a:solidFill>
              </a:rPr>
              <a:t>скидку 30%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на оплату госпошлины.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Посетите Госавтоинспекцию в назначенное время и получите водительское удостоверение!</a:t>
            </a:r>
            <a:endParaRPr lang="ru-RU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773"/>
            <a:ext cx="6660232" cy="349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3868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Собираетесь получить права?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Воспользуйтесь порталом для записи на экзамен и получите водительское удостоверение в тот же день, а также приятную скидку в </a:t>
            </a:r>
            <a:r>
              <a:rPr lang="ru-RU" b="1" dirty="0" smtClean="0">
                <a:solidFill>
                  <a:srgbClr val="FF0066"/>
                </a:solidFill>
              </a:rPr>
              <a:t>30% на оплату госпошлины!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Авторизуйтесь на портале и выберите электронный тип получения услуги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Предоставьте справку о прохождении медкомиссии и заполните форму заявления на сайте </a:t>
            </a:r>
            <a:r>
              <a:rPr lang="ru-RU" b="1" dirty="0" smtClean="0">
                <a:solidFill>
                  <a:srgbClr val="0000FF"/>
                </a:solidFill>
                <a:hlinkClick r:id="rId3"/>
              </a:rPr>
              <a:t>https://www.gosuslugi.ru/10056/5 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Оплатите госпошлину и посетите Госавтоинспекцию в назначенное время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CC"/>
                </a:solidFill>
              </a:rPr>
              <a:t>Сдайте экзамен, получите права и садитесь за руль 🚗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Желаем удачи!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177-33CB-420F-9B7F-9736B185E0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420</TotalTime>
  <Words>1363</Words>
  <Application>Microsoft Office PowerPoint</Application>
  <PresentationFormat>Экран (4:3)</PresentationFormat>
  <Paragraphs>241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Тема49</vt:lpstr>
      <vt:lpstr>Единый портал госуслуг – удобно и быстро!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Сопрунова</dc:creator>
  <cp:lastModifiedBy>Сопрунова Лариса Анатольевна</cp:lastModifiedBy>
  <cp:revision>49</cp:revision>
  <cp:lastPrinted>2017-09-15T10:28:32Z</cp:lastPrinted>
  <dcterms:created xsi:type="dcterms:W3CDTF">2017-08-30T04:11:31Z</dcterms:created>
  <dcterms:modified xsi:type="dcterms:W3CDTF">2019-10-04T02:44:47Z</dcterms:modified>
</cp:coreProperties>
</file>