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94" r:id="rId3"/>
    <p:sldId id="266" r:id="rId4"/>
    <p:sldId id="290" r:id="rId5"/>
    <p:sldId id="295" r:id="rId6"/>
    <p:sldId id="276" r:id="rId7"/>
    <p:sldId id="288" r:id="rId8"/>
    <p:sldId id="291" r:id="rId9"/>
    <p:sldId id="293" r:id="rId10"/>
  </p:sldIdLst>
  <p:sldSz cx="9144000" cy="6858000" type="screen4x3"/>
  <p:notesSz cx="6858000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3A38"/>
    <a:srgbClr val="FFFFFF"/>
    <a:srgbClr val="3366CC"/>
    <a:srgbClr val="F64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2112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AAA6262-0D6F-4C7C-BBEB-466DD6AF883E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14875"/>
            <a:ext cx="5486400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B37C729-9F5F-4408-A3CA-F50CF01E6C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7164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0F627E2-60D6-48F3-BC97-CF8495C81591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41B24E7-4AE4-49DA-9AAD-1C29834AF2D5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95B6-33EA-41ED-8977-03CAD95BB658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7B734-E269-4067-8AB0-F4A5DC626C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27C58-472F-4F22-AAEA-E4B5C337F20A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D40E4-D998-4F1E-9785-F831E4FFDB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1E0F7-0868-4149-BE29-4C99A9F3E45D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CC551-58CF-4B8C-B6C9-B1D1AA99F4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8870-A23E-47CB-9A93-87D1F11DF3E1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1D57-195C-4538-8F25-DD7EF3DDD7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175C2-2F0A-498C-A7E0-13D002D3723E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D5E90-4DB5-4A82-B35C-281F2FC27E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4695B-2552-4415-94AF-68D66F09D827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D6335-1972-40EF-A824-DEFE9C16C5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EFC1-5EFD-4BCE-A688-172FFA070092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A0F2BB-5192-4F71-B63B-2C79B3225D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BCB01-610D-44C6-B8D5-C04E3112280D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ED2FB-AEAD-4799-9B93-808011A12B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838C3-772B-4E63-BD0C-17AD0C8A40D2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92E29-3FE0-4FAD-94FD-E7E0181A02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A0D0B-3D44-49E0-B91D-EF8BA2A6F0E8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6DFE3-9F53-4D27-B09E-77EE63E026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C39B5-ED50-4EEB-9FB0-06A7E0E827CC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1756D-9195-4659-801F-D0696716E7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3844C8-D84F-4CCD-82C7-051443F2C242}" type="datetimeFigureOut">
              <a:rPr lang="ru-RU"/>
              <a:pPr>
                <a:defRPr/>
              </a:pPr>
              <a:t>03.02.2020</a:t>
            </a:fld>
            <a:endParaRPr 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CB0B6C6-3AE9-4756-930B-0F69C5E84A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molod_zgr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nstagram.com/molod_ze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9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9" descr="C:\Users\Даузер\Desktop\ЛОГ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0638"/>
            <a:ext cx="1979612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138488" y="2276475"/>
            <a:ext cx="5394325" cy="2592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2053" name="TextBox 2"/>
          <p:cNvSpPr txBox="1">
            <a:spLocks noChangeArrowheads="1"/>
          </p:cNvSpPr>
          <p:nvPr/>
        </p:nvSpPr>
        <p:spPr bwMode="auto">
          <a:xfrm>
            <a:off x="2614613" y="2541588"/>
            <a:ext cx="64944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dirty="0">
                <a:latin typeface="Bender" pitchFamily="2" charset="-52"/>
              </a:rPr>
              <a:t>Формы работы </a:t>
            </a:r>
            <a:r>
              <a:rPr lang="ru-RU" altLang="ru-RU" sz="3200" dirty="0" smtClean="0">
                <a:latin typeface="Bender" pitchFamily="2" charset="-52"/>
              </a:rPr>
              <a:t>Молодежного центра </a:t>
            </a:r>
            <a:endParaRPr lang="ru-RU" altLang="ru-RU" sz="3200" dirty="0">
              <a:latin typeface="Bender" pitchFamily="2" charset="-52"/>
            </a:endParaRPr>
          </a:p>
          <a:p>
            <a:pPr algn="ctr"/>
            <a:r>
              <a:rPr lang="ru-RU" altLang="ru-RU" sz="3200" dirty="0">
                <a:latin typeface="Bender" pitchFamily="2" charset="-52"/>
              </a:rPr>
              <a:t>с </a:t>
            </a:r>
            <a:r>
              <a:rPr lang="ru-RU" altLang="ru-RU" sz="3200" dirty="0" smtClean="0">
                <a:latin typeface="Bender" pitchFamily="2" charset="-52"/>
              </a:rPr>
              <a:t>подростками, стоящими на учете</a:t>
            </a:r>
            <a:endParaRPr lang="ru-RU" altLang="ru-RU" sz="3200" dirty="0">
              <a:latin typeface="Bender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9"/>
          <p:cNvSpPr txBox="1">
            <a:spLocks noChangeArrowheads="1"/>
          </p:cNvSpPr>
          <p:nvPr/>
        </p:nvSpPr>
        <p:spPr bwMode="auto">
          <a:xfrm>
            <a:off x="1500188" y="214313"/>
            <a:ext cx="592931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>
                <a:latin typeface="Bender" pitchFamily="2" charset="-52"/>
              </a:rPr>
              <a:t>Трудовое лето </a:t>
            </a:r>
            <a:endParaRPr lang="ru-RU" altLang="ru-RU">
              <a:latin typeface="Bender" pitchFamily="2" charset="-52"/>
            </a:endParaRPr>
          </a:p>
          <a:p>
            <a:pPr algn="r"/>
            <a:endParaRPr lang="ru-RU" altLang="ru-RU" b="1">
              <a:solidFill>
                <a:schemeClr val="bg1"/>
              </a:solidFill>
              <a:latin typeface="Bender" pitchFamily="2" charset="-52"/>
            </a:endParaRPr>
          </a:p>
        </p:txBody>
      </p:sp>
      <p:pic>
        <p:nvPicPr>
          <p:cNvPr id="3076" name="Содержимое 13" descr="DSC05135.JPG"/>
          <p:cNvPicPr>
            <a:picLocks noChangeAspect="1"/>
          </p:cNvPicPr>
          <p:nvPr/>
        </p:nvPicPr>
        <p:blipFill>
          <a:blip r:embed="rId4"/>
          <a:srcRect l="3757" r="16203"/>
          <a:stretch>
            <a:fillRect/>
          </a:stretch>
        </p:blipFill>
        <p:spPr bwMode="auto">
          <a:xfrm>
            <a:off x="323850" y="1989138"/>
            <a:ext cx="4518025" cy="33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" descr="C:\Users\молодежка\Desktop\Vgf8J48nqc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30788" y="3109913"/>
            <a:ext cx="3024187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6215063" y="1785938"/>
            <a:ext cx="25717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Июнь-Август</a:t>
            </a:r>
          </a:p>
          <a:p>
            <a:pPr algn="r"/>
            <a:r>
              <a:rPr lang="ru-RU" altLang="ru-RU" sz="2000" b="1">
                <a:solidFill>
                  <a:schemeClr val="bg1"/>
                </a:solidFill>
                <a:latin typeface="Bender" pitchFamily="2" charset="-52"/>
              </a:rPr>
              <a:t>15 дней</a:t>
            </a:r>
          </a:p>
          <a:p>
            <a:pPr algn="r"/>
            <a:r>
              <a:rPr lang="ru-RU" altLang="ru-RU" sz="2000" b="1">
                <a:solidFill>
                  <a:schemeClr val="bg1"/>
                </a:solidFill>
                <a:latin typeface="Bender" pitchFamily="2" charset="-52"/>
              </a:rPr>
              <a:t>3 </a:t>
            </a:r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сезона</a:t>
            </a:r>
            <a:r>
              <a:rPr lang="ru-RU" altLang="ru-RU" sz="2000" b="1">
                <a:solidFill>
                  <a:schemeClr val="bg1"/>
                </a:solidFill>
                <a:latin typeface="Bender" pitchFamily="2" charset="-52"/>
              </a:rPr>
              <a:t> по  </a:t>
            </a:r>
          </a:p>
          <a:p>
            <a:pPr algn="r"/>
            <a:r>
              <a:rPr lang="ru-RU" altLang="ru-RU" sz="2000" b="1">
                <a:solidFill>
                  <a:schemeClr val="bg1"/>
                </a:solidFill>
                <a:latin typeface="Bender" pitchFamily="2" charset="-52"/>
              </a:rPr>
              <a:t>100 рабочих мест</a:t>
            </a:r>
            <a:endParaRPr lang="ru-RU" altLang="ru-RU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Рисунок 7" descr="tbkrQiUkpQ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800" y="2232025"/>
            <a:ext cx="4133850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3916363" y="2112963"/>
            <a:ext cx="52276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осень-весна</a:t>
            </a:r>
          </a:p>
          <a:p>
            <a:pPr algn="r"/>
            <a:r>
              <a:rPr lang="ru-RU" altLang="ru-RU" sz="2000" b="1">
                <a:solidFill>
                  <a:schemeClr val="bg1"/>
                </a:solidFill>
                <a:latin typeface="Bender" pitchFamily="2" charset="-52"/>
              </a:rPr>
              <a:t>10 дней </a:t>
            </a:r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во </a:t>
            </a:r>
          </a:p>
          <a:p>
            <a:pPr algn="r"/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внешкольное время</a:t>
            </a:r>
          </a:p>
          <a:p>
            <a:pPr algn="r"/>
            <a:r>
              <a:rPr lang="ru-RU" altLang="ru-RU" sz="2000" b="1">
                <a:solidFill>
                  <a:schemeClr val="bg1"/>
                </a:solidFill>
                <a:latin typeface="Bender" pitchFamily="2" charset="-52"/>
              </a:rPr>
              <a:t>329 рабочих мест</a:t>
            </a:r>
          </a:p>
        </p:txBody>
      </p:sp>
      <p:pic>
        <p:nvPicPr>
          <p:cNvPr id="4101" name="Picture 10" descr="D:\мероприятия фото\тос работы\IMG_5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3862388"/>
            <a:ext cx="4240212" cy="282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Box 9"/>
          <p:cNvSpPr txBox="1">
            <a:spLocks noChangeArrowheads="1"/>
          </p:cNvSpPr>
          <p:nvPr/>
        </p:nvSpPr>
        <p:spPr bwMode="auto">
          <a:xfrm>
            <a:off x="871538" y="188913"/>
            <a:ext cx="73882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>
                <a:latin typeface="Bender" pitchFamily="2" charset="-52"/>
              </a:rPr>
              <a:t>Трудовые Отряды Главы </a:t>
            </a:r>
          </a:p>
          <a:p>
            <a:pPr algn="ctr"/>
            <a:r>
              <a:rPr lang="ru-RU" altLang="ru-RU" sz="2400">
                <a:latin typeface="Bender" pitchFamily="2" charset="-52"/>
              </a:rPr>
              <a:t>ЗАТО г. Зеленогорска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0"/>
            <a:ext cx="9505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6"/>
          <p:cNvSpPr txBox="1">
            <a:spLocks noChangeArrowheads="1"/>
          </p:cNvSpPr>
          <p:nvPr/>
        </p:nvSpPr>
        <p:spPr bwMode="auto">
          <a:xfrm>
            <a:off x="1785938" y="285750"/>
            <a:ext cx="57864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>
                <a:solidFill>
                  <a:schemeClr val="bg1"/>
                </a:solidFill>
                <a:latin typeface="Bender" pitchFamily="2" charset="-52"/>
              </a:rPr>
              <a:t>Центр допризывной подготовки «ЮНАРМИЯ»</a:t>
            </a:r>
          </a:p>
        </p:txBody>
      </p:sp>
      <p:pic>
        <p:nvPicPr>
          <p:cNvPr id="5124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6738" y="1857375"/>
            <a:ext cx="4767262" cy="31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42132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571500" y="2214563"/>
            <a:ext cx="3071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В 2019 году 30 квот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2"/>
          <p:cNvPicPr>
            <a:picLocks noChangeAspect="1"/>
          </p:cNvPicPr>
          <p:nvPr/>
        </p:nvPicPr>
        <p:blipFill>
          <a:blip r:embed="rId2"/>
          <a:srcRect l="1837" t="-15671" r="19028" b="15671"/>
          <a:stretch>
            <a:fillRect/>
          </a:stretch>
        </p:blipFill>
        <p:spPr bwMode="auto">
          <a:xfrm>
            <a:off x="0" y="-1270000"/>
            <a:ext cx="9144000" cy="81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1785938" y="285750"/>
            <a:ext cx="5786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dirty="0">
                <a:solidFill>
                  <a:schemeClr val="bg1"/>
                </a:solidFill>
                <a:latin typeface="Bender" pitchFamily="2" charset="-52"/>
              </a:rPr>
              <a:t>ФОРУМ-ТЕАТР</a:t>
            </a:r>
          </a:p>
        </p:txBody>
      </p:sp>
      <p:sp>
        <p:nvSpPr>
          <p:cNvPr id="6148" name="TextBox 6"/>
          <p:cNvSpPr txBox="1">
            <a:spLocks noChangeArrowheads="1"/>
          </p:cNvSpPr>
          <p:nvPr/>
        </p:nvSpPr>
        <p:spPr bwMode="auto">
          <a:xfrm>
            <a:off x="5508625" y="2133600"/>
            <a:ext cx="307181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000" dirty="0">
                <a:solidFill>
                  <a:schemeClr val="bg1"/>
                </a:solidFill>
                <a:latin typeface="Bender" pitchFamily="2" charset="-52"/>
              </a:rPr>
              <a:t>Инструмент по работе с дискриминацией и </a:t>
            </a:r>
            <a:r>
              <a:rPr lang="ru-RU" altLang="ru-RU" sz="2000" dirty="0" err="1">
                <a:solidFill>
                  <a:schemeClr val="bg1"/>
                </a:solidFill>
                <a:latin typeface="Bender" pitchFamily="2" charset="-52"/>
              </a:rPr>
              <a:t>буллингом</a:t>
            </a:r>
            <a:endParaRPr lang="ru-RU" altLang="ru-RU" sz="2000" dirty="0">
              <a:solidFill>
                <a:schemeClr val="bg1"/>
              </a:solidFill>
              <a:latin typeface="Bender" pitchFamily="2" charset="-52"/>
            </a:endParaRPr>
          </a:p>
        </p:txBody>
      </p:sp>
      <p:pic>
        <p:nvPicPr>
          <p:cNvPr id="6149" name="Picture 2" descr="C:\Users\Даузер\Desktop\x092X0vVBR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475" y="1916113"/>
            <a:ext cx="4433888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3" descr="C:\Users\Даузер\Desktop\xAaxL4MMGF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4563" y="3681413"/>
            <a:ext cx="4203700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3754438" y="268288"/>
            <a:ext cx="5357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latin typeface="Bender" pitchFamily="2" charset="-52"/>
              </a:rPr>
              <a:t>Проектная</a:t>
            </a:r>
            <a:r>
              <a:rPr lang="ru-RU" altLang="ru-RU" sz="2800" b="1">
                <a:latin typeface="Bender" pitchFamily="2" charset="-52"/>
              </a:rPr>
              <a:t> </a:t>
            </a:r>
            <a:r>
              <a:rPr lang="ru-RU" altLang="ru-RU" sz="2400" b="1">
                <a:latin typeface="Bender" pitchFamily="2" charset="-52"/>
              </a:rPr>
              <a:t>деятельность</a:t>
            </a:r>
            <a:endParaRPr lang="ru-RU" altLang="ru-RU" sz="2400"/>
          </a:p>
        </p:txBody>
      </p:sp>
      <p:sp>
        <p:nvSpPr>
          <p:cNvPr id="7172" name="TextBox 7"/>
          <p:cNvSpPr txBox="1">
            <a:spLocks noChangeArrowheads="1"/>
          </p:cNvSpPr>
          <p:nvPr/>
        </p:nvSpPr>
        <p:spPr bwMode="auto">
          <a:xfrm>
            <a:off x="1042988" y="2205038"/>
            <a:ext cx="2428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latin typeface="Bender" pitchFamily="2" charset="-52"/>
              </a:rPr>
              <a:t>               </a:t>
            </a:r>
            <a:endParaRPr lang="ru-RU" altLang="ru-RU"/>
          </a:p>
        </p:txBody>
      </p:sp>
      <p:pic>
        <p:nvPicPr>
          <p:cNvPr id="7173" name="Picture 8" descr="C:\Users\молодежка\Desktop\24OXGewJo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503613"/>
            <a:ext cx="3992562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9" descr="C:\Users\молодежка\Desktop\wyzuBnzF0m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598738"/>
            <a:ext cx="4321175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TextBox 6"/>
          <p:cNvSpPr txBox="1">
            <a:spLocks noChangeArrowheads="1"/>
          </p:cNvSpPr>
          <p:nvPr/>
        </p:nvSpPr>
        <p:spPr bwMode="auto">
          <a:xfrm>
            <a:off x="4429124" y="1714488"/>
            <a:ext cx="53578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000" dirty="0">
                <a:latin typeface="Bender" pitchFamily="2" charset="-52"/>
              </a:rPr>
              <a:t>Участники от 14 до 30 </a:t>
            </a:r>
          </a:p>
          <a:p>
            <a:r>
              <a:rPr lang="ru-RU" altLang="ru-RU" sz="2000" dirty="0">
                <a:latin typeface="Bender" pitchFamily="2" charset="-52"/>
              </a:rPr>
              <a:t>Сумма поддержки </a:t>
            </a:r>
            <a:r>
              <a:rPr lang="ru-RU" altLang="ru-RU" sz="2000" dirty="0" smtClean="0">
                <a:latin typeface="Bender" pitchFamily="2" charset="-52"/>
              </a:rPr>
              <a:t>до 30 </a:t>
            </a:r>
            <a:r>
              <a:rPr lang="ru-RU" altLang="ru-RU" sz="2000" dirty="0">
                <a:latin typeface="Bender" pitchFamily="2" charset="-52"/>
              </a:rPr>
              <a:t>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0"/>
            <a:ext cx="9467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2043113" y="482600"/>
            <a:ext cx="5357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chemeClr val="bg1"/>
                </a:solidFill>
                <a:latin typeface="Bender" pitchFamily="2" charset="-52"/>
              </a:rPr>
              <a:t>Экстремальный спорт</a:t>
            </a:r>
          </a:p>
        </p:txBody>
      </p:sp>
      <p:sp>
        <p:nvSpPr>
          <p:cNvPr id="8196" name="TextBox 10"/>
          <p:cNvSpPr txBox="1">
            <a:spLocks noChangeArrowheads="1"/>
          </p:cNvSpPr>
          <p:nvPr/>
        </p:nvSpPr>
        <p:spPr bwMode="auto">
          <a:xfrm>
            <a:off x="4614863" y="1916113"/>
            <a:ext cx="41544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Направления:</a:t>
            </a:r>
          </a:p>
          <a:p>
            <a:r>
              <a:rPr lang="en-US" altLang="ru-RU" sz="2000">
                <a:solidFill>
                  <a:schemeClr val="bg1"/>
                </a:solidFill>
                <a:latin typeface="Bender" pitchFamily="2" charset="-52"/>
              </a:rPr>
              <a:t>B</a:t>
            </a:r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mx, </a:t>
            </a:r>
          </a:p>
          <a:p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скейтборд, scoot, паркур,</a:t>
            </a:r>
          </a:p>
          <a:p>
            <a:r>
              <a:rPr lang="ru-RU" altLang="ru-RU" sz="2000">
                <a:solidFill>
                  <a:schemeClr val="bg1"/>
                </a:solidFill>
                <a:latin typeface="Bender" pitchFamily="2" charset="-52"/>
              </a:rPr>
              <a:t>агрессивные ролики, сноуборд</a:t>
            </a:r>
          </a:p>
        </p:txBody>
      </p:sp>
      <p:pic>
        <p:nvPicPr>
          <p:cNvPr id="819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3836988"/>
            <a:ext cx="42132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1466850"/>
            <a:ext cx="29432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9" descr="C:\Users\Даузер\Desktop\RpRhXr0pz38.jpg"/>
          <p:cNvPicPr>
            <a:picLocks noChangeAspect="1" noChangeArrowheads="1"/>
          </p:cNvPicPr>
          <p:nvPr/>
        </p:nvPicPr>
        <p:blipFill>
          <a:blip r:embed="rId5"/>
          <a:srcRect r="17001"/>
          <a:stretch>
            <a:fillRect/>
          </a:stretch>
        </p:blipFill>
        <p:spPr bwMode="auto">
          <a:xfrm>
            <a:off x="4773613" y="3522663"/>
            <a:ext cx="38354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11113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6053138" y="173038"/>
            <a:ext cx="2606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Bender" pitchFamily="2" charset="-52"/>
              </a:rPr>
              <a:t>Наши контакты:</a:t>
            </a: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395288" y="625475"/>
            <a:ext cx="829945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000" b="1">
                <a:latin typeface="Bender" pitchFamily="2" charset="-52"/>
              </a:rPr>
              <a:t>Директор</a:t>
            </a:r>
            <a:r>
              <a:rPr lang="ru-RU" altLang="ru-RU" sz="1600" b="1">
                <a:latin typeface="Bender" pitchFamily="2" charset="-52"/>
              </a:rPr>
              <a:t>:</a:t>
            </a:r>
          </a:p>
          <a:p>
            <a:pPr algn="r"/>
            <a:r>
              <a:rPr lang="ru-RU" altLang="ru-RU" sz="1600">
                <a:latin typeface="Bender" pitchFamily="2" charset="-52"/>
              </a:rPr>
              <a:t>Томилова Светлана Владимировна</a:t>
            </a:r>
          </a:p>
          <a:p>
            <a:pPr algn="r"/>
            <a:r>
              <a:rPr lang="ru-RU" altLang="ru-RU" sz="1600" b="1">
                <a:latin typeface="Bender" pitchFamily="2" charset="-52"/>
              </a:rPr>
              <a:t>4-21-60</a:t>
            </a:r>
            <a:r>
              <a:rPr lang="ru-RU" altLang="ru-RU" sz="1600">
                <a:latin typeface="Bender" pitchFamily="2" charset="-52"/>
              </a:rPr>
              <a:t>, </a:t>
            </a:r>
          </a:p>
          <a:p>
            <a:pPr algn="r"/>
            <a:r>
              <a:rPr lang="ru-RU" altLang="ru-RU" sz="2000">
                <a:latin typeface="Bender" pitchFamily="2" charset="-52"/>
              </a:rPr>
              <a:t>Методист:</a:t>
            </a:r>
            <a:r>
              <a:rPr lang="ru-RU" altLang="ru-RU" sz="1600">
                <a:latin typeface="Bender" pitchFamily="2" charset="-52"/>
              </a:rPr>
              <a:t> </a:t>
            </a:r>
          </a:p>
          <a:p>
            <a:pPr algn="r"/>
            <a:r>
              <a:rPr lang="ru-RU" altLang="ru-RU" sz="1600">
                <a:latin typeface="Bender" pitchFamily="2" charset="-52"/>
              </a:rPr>
              <a:t>Пестова Екатерина Васильевна </a:t>
            </a:r>
          </a:p>
          <a:p>
            <a:pPr algn="r"/>
            <a:r>
              <a:rPr lang="ru-RU" altLang="ru-RU" sz="1600">
                <a:latin typeface="Bender" pitchFamily="2" charset="-52"/>
              </a:rPr>
              <a:t>Территория 2020</a:t>
            </a:r>
          </a:p>
          <a:p>
            <a:pPr algn="r"/>
            <a:r>
              <a:rPr lang="ru-RU" altLang="ru-RU" sz="1600">
                <a:latin typeface="Bender" pitchFamily="2" charset="-52"/>
              </a:rPr>
              <a:t>тел. </a:t>
            </a:r>
            <a:r>
              <a:rPr lang="ru-RU" altLang="ru-RU" sz="1600" b="1">
                <a:latin typeface="Bender" pitchFamily="2" charset="-52"/>
              </a:rPr>
              <a:t>3-52-01</a:t>
            </a:r>
            <a:endParaRPr lang="ru-RU" altLang="ru-RU" sz="1600">
              <a:latin typeface="Bender" pitchFamily="2" charset="-52"/>
            </a:endParaRPr>
          </a:p>
          <a:p>
            <a:r>
              <a:rPr lang="ru-RU" altLang="ru-RU" sz="2000" b="1">
                <a:latin typeface="Bender" pitchFamily="2" charset="-52"/>
              </a:rPr>
              <a:t>Специалисты по работе с молодёжью:</a:t>
            </a:r>
          </a:p>
          <a:p>
            <a:r>
              <a:rPr lang="ru-RU" altLang="ru-RU" sz="1600">
                <a:latin typeface="Bender" pitchFamily="2" charset="-52"/>
              </a:rPr>
              <a:t>Гордеева Мария Александровна</a:t>
            </a:r>
          </a:p>
          <a:p>
            <a:r>
              <a:rPr lang="ru-RU" altLang="ru-RU" sz="1600">
                <a:latin typeface="Bender" pitchFamily="2" charset="-52"/>
              </a:rPr>
              <a:t>Моя территория</a:t>
            </a:r>
          </a:p>
          <a:p>
            <a:r>
              <a:rPr lang="ru-RU" altLang="ru-RU" sz="1600">
                <a:latin typeface="Bender" pitchFamily="2" charset="-52"/>
              </a:rPr>
              <a:t>Михайлова Дарья Олеговна</a:t>
            </a:r>
          </a:p>
          <a:p>
            <a:r>
              <a:rPr lang="ru-RU" altLang="ru-RU" sz="1600">
                <a:latin typeface="Bender" pitchFamily="2" charset="-52"/>
              </a:rPr>
              <a:t>Добровольчество</a:t>
            </a:r>
          </a:p>
          <a:p>
            <a:r>
              <a:rPr lang="ru-RU" altLang="ru-RU" sz="1600">
                <a:latin typeface="Bender" pitchFamily="2" charset="-52"/>
              </a:rPr>
              <a:t>Панушкина Юлия Сергеевна</a:t>
            </a:r>
          </a:p>
          <a:p>
            <a:r>
              <a:rPr lang="ru-RU" altLang="ru-RU" sz="1600">
                <a:latin typeface="Bender" pitchFamily="2" charset="-52"/>
              </a:rPr>
              <a:t>Патриотическое и гражданское направление</a:t>
            </a:r>
          </a:p>
          <a:p>
            <a:r>
              <a:rPr lang="ru-RU" altLang="ru-RU" sz="1600" b="1">
                <a:latin typeface="Bender" pitchFamily="2" charset="-52"/>
              </a:rPr>
              <a:t> </a:t>
            </a:r>
            <a:r>
              <a:rPr lang="ru-RU" altLang="ru-RU" sz="1600">
                <a:latin typeface="Bender" pitchFamily="2" charset="-52"/>
              </a:rPr>
              <a:t>Артемьева Диана Анатольевна</a:t>
            </a:r>
          </a:p>
          <a:p>
            <a:r>
              <a:rPr lang="ru-RU" altLang="ru-RU" sz="1600">
                <a:latin typeface="Bender" pitchFamily="2" charset="-52"/>
              </a:rPr>
              <a:t>Российское движение школьников</a:t>
            </a:r>
          </a:p>
          <a:p>
            <a:r>
              <a:rPr lang="ru-RU" altLang="ru-RU" sz="1600">
                <a:latin typeface="Bender" pitchFamily="2" charset="-52"/>
              </a:rPr>
              <a:t>тел. </a:t>
            </a:r>
            <a:r>
              <a:rPr lang="ru-RU" altLang="ru-RU" sz="1600" b="1">
                <a:latin typeface="Bender" pitchFamily="2" charset="-52"/>
              </a:rPr>
              <a:t>3-52-01</a:t>
            </a:r>
          </a:p>
          <a:p>
            <a:r>
              <a:rPr lang="ru-RU" altLang="ru-RU" sz="1600">
                <a:latin typeface="Bender" pitchFamily="2" charset="-52"/>
              </a:rPr>
              <a:t>Леонтьев Станислав Анатольевич</a:t>
            </a:r>
          </a:p>
          <a:p>
            <a:r>
              <a:rPr lang="ru-RU" altLang="ru-RU" sz="1600">
                <a:latin typeface="Bender" pitchFamily="2" charset="-52"/>
              </a:rPr>
              <a:t>Экстремальный спорт</a:t>
            </a:r>
            <a:endParaRPr lang="ru-RU" altLang="ru-RU" sz="1600" b="1">
              <a:latin typeface="Bender" pitchFamily="2" charset="-52"/>
            </a:endParaRPr>
          </a:p>
          <a:p>
            <a:r>
              <a:rPr lang="ru-RU" altLang="ru-RU" sz="1600">
                <a:latin typeface="Bender" pitchFamily="2" charset="-52"/>
              </a:rPr>
              <a:t>тел. </a:t>
            </a:r>
            <a:r>
              <a:rPr lang="ru-RU" altLang="ru-RU" sz="1600" b="1">
                <a:latin typeface="Bender" pitchFamily="2" charset="-52"/>
              </a:rPr>
              <a:t>8-983-268-34-66</a:t>
            </a:r>
          </a:p>
          <a:p>
            <a:pPr algn="r"/>
            <a:r>
              <a:rPr lang="ru-RU" altLang="ru-RU" sz="1600">
                <a:latin typeface="Bender" pitchFamily="2" charset="-52"/>
              </a:rPr>
              <a:t> </a:t>
            </a:r>
          </a:p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6"/>
          <p:cNvSpPr txBox="1">
            <a:spLocks noChangeArrowheads="1"/>
          </p:cNvSpPr>
          <p:nvPr/>
        </p:nvSpPr>
        <p:spPr bwMode="auto">
          <a:xfrm>
            <a:off x="900113" y="981075"/>
            <a:ext cx="795655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sz="2800">
                <a:latin typeface="Bender" pitchFamily="2" charset="-52"/>
              </a:rPr>
              <a:t>Наша группа в ВК: </a:t>
            </a:r>
          </a:p>
          <a:p>
            <a:pPr algn="r"/>
            <a:r>
              <a:rPr lang="en-US" altLang="ru-RU" sz="2800">
                <a:latin typeface="Bender" pitchFamily="2" charset="-52"/>
                <a:hlinkClick r:id="rId3"/>
              </a:rPr>
              <a:t>https://vk.com/molod_zgr</a:t>
            </a:r>
            <a:r>
              <a:rPr lang="ru-RU" altLang="ru-RU" sz="2800">
                <a:latin typeface="Bender" pitchFamily="2" charset="-52"/>
              </a:rPr>
              <a:t> </a:t>
            </a:r>
          </a:p>
          <a:p>
            <a:pPr algn="r"/>
            <a:r>
              <a:rPr lang="ru-RU" altLang="ru-RU" sz="2800">
                <a:latin typeface="Bender" pitchFamily="2" charset="-52"/>
              </a:rPr>
              <a:t>(Молодёжный Центр| ЗАТО г. ЗЕЛЕНОГОРСК)</a:t>
            </a:r>
          </a:p>
          <a:p>
            <a:pPr algn="r"/>
            <a:endParaRPr lang="ru-RU" altLang="ru-RU" sz="2800">
              <a:latin typeface="Bender" pitchFamily="2" charset="-52"/>
            </a:endParaRPr>
          </a:p>
          <a:p>
            <a:pPr algn="r"/>
            <a:endParaRPr lang="ru-RU" altLang="ru-RU" sz="2800">
              <a:latin typeface="Bender" pitchFamily="2" charset="-52"/>
            </a:endParaRPr>
          </a:p>
          <a:p>
            <a:pPr algn="r"/>
            <a:r>
              <a:rPr lang="ru-RU" altLang="ru-RU" sz="2800">
                <a:latin typeface="Bender" pitchFamily="2" charset="-52"/>
              </a:rPr>
              <a:t>Наш </a:t>
            </a:r>
            <a:r>
              <a:rPr lang="en-US" altLang="ru-RU" sz="2800">
                <a:latin typeface="Bender" pitchFamily="2" charset="-52"/>
              </a:rPr>
              <a:t>INSTAGRAM</a:t>
            </a:r>
            <a:r>
              <a:rPr lang="ru-RU" altLang="ru-RU" sz="2800">
                <a:latin typeface="Bender" pitchFamily="2" charset="-52"/>
              </a:rPr>
              <a:t>:</a:t>
            </a:r>
          </a:p>
          <a:p>
            <a:pPr algn="r"/>
            <a:r>
              <a:rPr lang="en-US" altLang="ru-RU" sz="2800">
                <a:latin typeface="Bender" pitchFamily="2" charset="-52"/>
                <a:hlinkClick r:id="rId4"/>
              </a:rPr>
              <a:t>https://www.instagram.com/molod_zel/</a:t>
            </a:r>
            <a:endParaRPr lang="ru-RU" altLang="ru-RU" sz="2800">
              <a:latin typeface="Bender" pitchFamily="2" charset="-52"/>
            </a:endParaRPr>
          </a:p>
          <a:p>
            <a:pPr algn="r"/>
            <a:r>
              <a:rPr lang="en-US" altLang="ru-RU" sz="4000">
                <a:latin typeface="Bender" pitchFamily="2" charset="-52"/>
              </a:rPr>
              <a:t>@molod_zel</a:t>
            </a:r>
          </a:p>
          <a:p>
            <a:pPr algn="r"/>
            <a:endParaRPr lang="ru-RU" altLang="ru-RU" sz="2800">
              <a:latin typeface="Bender" pitchFamily="2" charset="-52"/>
            </a:endParaRPr>
          </a:p>
          <a:p>
            <a:endParaRPr lang="ru-RU" altLang="ru-RU">
              <a:latin typeface="Bender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174</Words>
  <Application>Microsoft Office PowerPoint</Application>
  <PresentationFormat>Экран (4:3)</PresentationFormat>
  <Paragraphs>58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STARCOM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Jane Do</dc:creator>
  <cp:lastModifiedBy>Михайлова Татьяна Анатольевна</cp:lastModifiedBy>
  <cp:revision>301</cp:revision>
  <cp:lastPrinted>2019-07-22T10:28:16Z</cp:lastPrinted>
  <dcterms:created xsi:type="dcterms:W3CDTF">2015-05-26T15:38:26Z</dcterms:created>
  <dcterms:modified xsi:type="dcterms:W3CDTF">2020-02-03T10:14:17Z</dcterms:modified>
</cp:coreProperties>
</file>