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4" r:id="rId3"/>
    <p:sldId id="266" r:id="rId4"/>
    <p:sldId id="290" r:id="rId5"/>
    <p:sldId id="295" r:id="rId6"/>
    <p:sldId id="276" r:id="rId7"/>
    <p:sldId id="288" r:id="rId8"/>
    <p:sldId id="291" r:id="rId9"/>
    <p:sldId id="293" r:id="rId10"/>
  </p:sldIdLst>
  <p:sldSz cx="9144000" cy="6858000" type="screen4x3"/>
  <p:notesSz cx="6858000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A38"/>
    <a:srgbClr val="FFFFFF"/>
    <a:srgbClr val="3366CC"/>
    <a:srgbClr val="F64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2112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AA6262-0D6F-4C7C-BBEB-466DD6AF883E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37C729-9F5F-4408-A3CA-F50CF01E6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7164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F627E2-60D6-48F3-BC97-CF8495C81591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1B24E7-4AE4-49DA-9AAD-1C29834AF2D5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95B6-33EA-41ED-8977-03CAD95BB658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B734-E269-4067-8AB0-F4A5DC626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7C58-472F-4F22-AAEA-E4B5C337F20A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40E4-D998-4F1E-9785-F831E4FFDB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E0F7-0868-4149-BE29-4C99A9F3E45D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C551-58CF-4B8C-B6C9-B1D1AA99F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8870-A23E-47CB-9A93-87D1F11DF3E1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F1D57-195C-4538-8F25-DD7EF3DDD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75C2-2F0A-498C-A7E0-13D002D3723E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D5E90-4DB5-4A82-B35C-281F2FC27E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4695B-2552-4415-94AF-68D66F09D827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6335-1972-40EF-A824-DEFE9C16C5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EFC1-5EFD-4BCE-A688-172FFA070092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F2BB-5192-4F71-B63B-2C79B3225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CB01-610D-44C6-B8D5-C04E3112280D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D2FB-AEAD-4799-9B93-808011A12B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38C3-772B-4E63-BD0C-17AD0C8A40D2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2E29-3FE0-4FAD-94FD-E7E0181A0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0D0B-3D44-49E0-B91D-EF8BA2A6F0E8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DFE3-9F53-4D27-B09E-77EE63E02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39B5-ED50-4EEB-9FB0-06A7E0E827CC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756D-9195-4659-801F-D0696716E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844C8-D84F-4CCD-82C7-051443F2C242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CB0B6C6-3AE9-4756-930B-0F69C5E84A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olod_zgr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stagram.com/molod_ze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C:\Users\Даузер\Desktop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20638"/>
            <a:ext cx="197961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38488" y="2276475"/>
            <a:ext cx="5394325" cy="25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2614613" y="2541588"/>
            <a:ext cx="64944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dirty="0">
                <a:latin typeface="Bender" pitchFamily="2" charset="-52"/>
              </a:rPr>
              <a:t>Формы работы </a:t>
            </a:r>
            <a:r>
              <a:rPr lang="ru-RU" altLang="ru-RU" sz="3200" dirty="0" smtClean="0">
                <a:latin typeface="Bender" pitchFamily="2" charset="-52"/>
              </a:rPr>
              <a:t>Молодежного центра </a:t>
            </a:r>
            <a:endParaRPr lang="ru-RU" altLang="ru-RU" sz="3200" dirty="0">
              <a:latin typeface="Bender" pitchFamily="2" charset="-52"/>
            </a:endParaRPr>
          </a:p>
          <a:p>
            <a:pPr algn="ctr"/>
            <a:r>
              <a:rPr lang="ru-RU" altLang="ru-RU" sz="3200" dirty="0">
                <a:latin typeface="Bender" pitchFamily="2" charset="-52"/>
              </a:rPr>
              <a:t>с </a:t>
            </a:r>
            <a:r>
              <a:rPr lang="ru-RU" altLang="ru-RU" sz="3200" dirty="0" smtClean="0">
                <a:latin typeface="Bender" pitchFamily="2" charset="-52"/>
              </a:rPr>
              <a:t>подростками, стоящими на учете</a:t>
            </a:r>
            <a:endParaRPr lang="ru-RU" altLang="ru-RU" sz="3200" dirty="0">
              <a:latin typeface="Bend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1500188" y="214313"/>
            <a:ext cx="59293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Bender" pitchFamily="2" charset="-52"/>
              </a:rPr>
              <a:t>Трудовое лето </a:t>
            </a:r>
            <a:endParaRPr lang="ru-RU" altLang="ru-RU">
              <a:latin typeface="Bender" pitchFamily="2" charset="-52"/>
            </a:endParaRPr>
          </a:p>
          <a:p>
            <a:pPr algn="r"/>
            <a:endParaRPr lang="ru-RU" altLang="ru-RU" b="1">
              <a:solidFill>
                <a:schemeClr val="bg1"/>
              </a:solidFill>
              <a:latin typeface="Bender" pitchFamily="2" charset="-52"/>
            </a:endParaRPr>
          </a:p>
        </p:txBody>
      </p:sp>
      <p:pic>
        <p:nvPicPr>
          <p:cNvPr id="3076" name="Содержимое 13" descr="DSC05135.JPG"/>
          <p:cNvPicPr>
            <a:picLocks noChangeAspect="1"/>
          </p:cNvPicPr>
          <p:nvPr/>
        </p:nvPicPr>
        <p:blipFill>
          <a:blip r:embed="rId4"/>
          <a:srcRect l="3757" r="16203"/>
          <a:stretch>
            <a:fillRect/>
          </a:stretch>
        </p:blipFill>
        <p:spPr bwMode="auto">
          <a:xfrm>
            <a:off x="323850" y="1989138"/>
            <a:ext cx="4518025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C:\Users\молодежка\Desktop\Vgf8J48nqc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0788" y="3109913"/>
            <a:ext cx="3024187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215063" y="1785938"/>
            <a:ext cx="257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>
                <a:solidFill>
                  <a:schemeClr val="bg1"/>
                </a:solidFill>
                <a:latin typeface="Bender" pitchFamily="2" charset="-52"/>
              </a:rPr>
              <a:t>Июнь-Август</a:t>
            </a:r>
          </a:p>
          <a:p>
            <a:pPr algn="r"/>
            <a:r>
              <a:rPr lang="ru-RU" altLang="ru-RU" sz="2000" b="1">
                <a:solidFill>
                  <a:schemeClr val="bg1"/>
                </a:solidFill>
                <a:latin typeface="Bender" pitchFamily="2" charset="-52"/>
              </a:rPr>
              <a:t>15 дней</a:t>
            </a:r>
          </a:p>
          <a:p>
            <a:pPr algn="r"/>
            <a:r>
              <a:rPr lang="ru-RU" altLang="ru-RU" sz="2000" b="1">
                <a:solidFill>
                  <a:schemeClr val="bg1"/>
                </a:solidFill>
                <a:latin typeface="Bender" pitchFamily="2" charset="-52"/>
              </a:rPr>
              <a:t>3 </a:t>
            </a:r>
            <a:r>
              <a:rPr lang="ru-RU" altLang="ru-RU" sz="2000">
                <a:solidFill>
                  <a:schemeClr val="bg1"/>
                </a:solidFill>
                <a:latin typeface="Bender" pitchFamily="2" charset="-52"/>
              </a:rPr>
              <a:t>сезона</a:t>
            </a:r>
            <a:r>
              <a:rPr lang="ru-RU" altLang="ru-RU" sz="2000" b="1">
                <a:solidFill>
                  <a:schemeClr val="bg1"/>
                </a:solidFill>
                <a:latin typeface="Bender" pitchFamily="2" charset="-52"/>
              </a:rPr>
              <a:t> по  </a:t>
            </a:r>
          </a:p>
          <a:p>
            <a:pPr algn="r"/>
            <a:r>
              <a:rPr lang="ru-RU" altLang="ru-RU" sz="2000" b="1">
                <a:solidFill>
                  <a:schemeClr val="bg1"/>
                </a:solidFill>
                <a:latin typeface="Bender" pitchFamily="2" charset="-52"/>
              </a:rPr>
              <a:t>100 рабочих мест</a:t>
            </a:r>
            <a:endParaRPr lang="ru-RU" altLang="ru-RU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7" descr="tbkrQiUkpQ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" y="2232025"/>
            <a:ext cx="41338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3916363" y="2112963"/>
            <a:ext cx="52276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>
                <a:solidFill>
                  <a:schemeClr val="bg1"/>
                </a:solidFill>
                <a:latin typeface="Bender" pitchFamily="2" charset="-52"/>
              </a:rPr>
              <a:t>осень-весна</a:t>
            </a:r>
          </a:p>
          <a:p>
            <a:pPr algn="r"/>
            <a:r>
              <a:rPr lang="ru-RU" altLang="ru-RU" sz="2000" b="1">
                <a:solidFill>
                  <a:schemeClr val="bg1"/>
                </a:solidFill>
                <a:latin typeface="Bender" pitchFamily="2" charset="-52"/>
              </a:rPr>
              <a:t>10 дней </a:t>
            </a:r>
            <a:r>
              <a:rPr lang="ru-RU" altLang="ru-RU" sz="2000">
                <a:solidFill>
                  <a:schemeClr val="bg1"/>
                </a:solidFill>
                <a:latin typeface="Bender" pitchFamily="2" charset="-52"/>
              </a:rPr>
              <a:t>во </a:t>
            </a:r>
          </a:p>
          <a:p>
            <a:pPr algn="r"/>
            <a:r>
              <a:rPr lang="ru-RU" altLang="ru-RU" sz="2000">
                <a:solidFill>
                  <a:schemeClr val="bg1"/>
                </a:solidFill>
                <a:latin typeface="Bender" pitchFamily="2" charset="-52"/>
              </a:rPr>
              <a:t>внешкольное время</a:t>
            </a:r>
          </a:p>
          <a:p>
            <a:pPr algn="r"/>
            <a:r>
              <a:rPr lang="ru-RU" altLang="ru-RU" sz="2000" b="1">
                <a:solidFill>
                  <a:schemeClr val="bg1"/>
                </a:solidFill>
                <a:latin typeface="Bender" pitchFamily="2" charset="-52"/>
              </a:rPr>
              <a:t>329 рабочих мест</a:t>
            </a:r>
          </a:p>
        </p:txBody>
      </p:sp>
      <p:pic>
        <p:nvPicPr>
          <p:cNvPr id="4101" name="Picture 10" descr="D:\мероприятия фото\тос работы\IMG_50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862388"/>
            <a:ext cx="4240212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871538" y="188913"/>
            <a:ext cx="7388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latin typeface="Bender" pitchFamily="2" charset="-52"/>
              </a:rPr>
              <a:t>Трудовые Отряды Главы </a:t>
            </a:r>
          </a:p>
          <a:p>
            <a:pPr algn="ctr"/>
            <a:r>
              <a:rPr lang="ru-RU" altLang="ru-RU" sz="2400">
                <a:latin typeface="Bender" pitchFamily="2" charset="-52"/>
              </a:rPr>
              <a:t>ЗАТО г. Зеленогорска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0"/>
            <a:ext cx="950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785938" y="285750"/>
            <a:ext cx="5786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>
                <a:solidFill>
                  <a:schemeClr val="bg1"/>
                </a:solidFill>
                <a:latin typeface="Bender" pitchFamily="2" charset="-52"/>
              </a:rPr>
              <a:t>Центр допризывной подготовки «ЮНАРМИЯ»</a:t>
            </a:r>
          </a:p>
        </p:txBody>
      </p:sp>
      <p:pic>
        <p:nvPicPr>
          <p:cNvPr id="512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6738" y="1857375"/>
            <a:ext cx="4767262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2132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71500" y="2214563"/>
            <a:ext cx="307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  <a:latin typeface="Bender" pitchFamily="2" charset="-52"/>
              </a:rPr>
              <a:t>В 2019 году 30 квот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/>
          </p:cNvPicPr>
          <p:nvPr/>
        </p:nvPicPr>
        <p:blipFill>
          <a:blip r:embed="rId2"/>
          <a:srcRect l="1837" t="-15671" r="19028" b="15671"/>
          <a:stretch>
            <a:fillRect/>
          </a:stretch>
        </p:blipFill>
        <p:spPr bwMode="auto">
          <a:xfrm>
            <a:off x="0" y="-1270000"/>
            <a:ext cx="9144000" cy="81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1785938" y="285750"/>
            <a:ext cx="5786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1"/>
                </a:solidFill>
                <a:latin typeface="Bender" pitchFamily="2" charset="-52"/>
              </a:rPr>
              <a:t>ФОРУМ-ТЕАТР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5508625" y="2133600"/>
            <a:ext cx="30718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dirty="0">
                <a:solidFill>
                  <a:schemeClr val="bg1"/>
                </a:solidFill>
                <a:latin typeface="Bender" pitchFamily="2" charset="-52"/>
              </a:rPr>
              <a:t>Инструмент по работе с дискриминацией и </a:t>
            </a:r>
            <a:r>
              <a:rPr lang="ru-RU" altLang="ru-RU" sz="2000" dirty="0" err="1">
                <a:solidFill>
                  <a:schemeClr val="bg1"/>
                </a:solidFill>
                <a:latin typeface="Bender" pitchFamily="2" charset="-52"/>
              </a:rPr>
              <a:t>буллингом</a:t>
            </a:r>
            <a:endParaRPr lang="ru-RU" altLang="ru-RU" sz="2000" dirty="0">
              <a:solidFill>
                <a:schemeClr val="bg1"/>
              </a:solidFill>
              <a:latin typeface="Bender" pitchFamily="2" charset="-52"/>
            </a:endParaRPr>
          </a:p>
        </p:txBody>
      </p:sp>
      <p:pic>
        <p:nvPicPr>
          <p:cNvPr id="6149" name="Picture 2" descr="C:\Users\Даузер\Desktop\x092X0vVB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1916113"/>
            <a:ext cx="44338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 descr="C:\Users\Даузер\Desktop\xAaxL4MMGF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3" y="3681413"/>
            <a:ext cx="42037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3754438" y="268288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latin typeface="Bender" pitchFamily="2" charset="-52"/>
              </a:rPr>
              <a:t>Проектная</a:t>
            </a:r>
            <a:r>
              <a:rPr lang="ru-RU" altLang="ru-RU" sz="2800" b="1">
                <a:latin typeface="Bender" pitchFamily="2" charset="-52"/>
              </a:rPr>
              <a:t> </a:t>
            </a:r>
            <a:r>
              <a:rPr lang="ru-RU" altLang="ru-RU" sz="2400" b="1">
                <a:latin typeface="Bender" pitchFamily="2" charset="-52"/>
              </a:rPr>
              <a:t>деятельность</a:t>
            </a:r>
            <a:endParaRPr lang="ru-RU" altLang="ru-RU" sz="2400"/>
          </a:p>
        </p:txBody>
      </p:sp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1042988" y="2205038"/>
            <a:ext cx="242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Bender" pitchFamily="2" charset="-52"/>
              </a:rPr>
              <a:t>               </a:t>
            </a:r>
            <a:endParaRPr lang="ru-RU" altLang="ru-RU"/>
          </a:p>
        </p:txBody>
      </p:sp>
      <p:pic>
        <p:nvPicPr>
          <p:cNvPr id="7173" name="Picture 8" descr="C:\Users\молодежка\Desktop\24OXGewJo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503613"/>
            <a:ext cx="3992562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C:\Users\молодежка\Desktop\wyzuBnzF0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598738"/>
            <a:ext cx="432117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4429124" y="1714488"/>
            <a:ext cx="5357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latin typeface="Bender" pitchFamily="2" charset="-52"/>
              </a:rPr>
              <a:t>Участники от 14 до 30 </a:t>
            </a:r>
          </a:p>
          <a:p>
            <a:r>
              <a:rPr lang="ru-RU" altLang="ru-RU" sz="2000" dirty="0">
                <a:latin typeface="Bender" pitchFamily="2" charset="-52"/>
              </a:rPr>
              <a:t>Сумма поддержки </a:t>
            </a:r>
            <a:r>
              <a:rPr lang="ru-RU" altLang="ru-RU" sz="2000" dirty="0" smtClean="0">
                <a:latin typeface="Bender" pitchFamily="2" charset="-52"/>
              </a:rPr>
              <a:t>до 30 </a:t>
            </a:r>
            <a:r>
              <a:rPr lang="ru-RU" altLang="ru-RU" sz="2000" dirty="0">
                <a:latin typeface="Bender" pitchFamily="2" charset="-52"/>
              </a:rPr>
              <a:t>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467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043113" y="482600"/>
            <a:ext cx="5357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chemeClr val="bg1"/>
                </a:solidFill>
                <a:latin typeface="Bender" pitchFamily="2" charset="-52"/>
              </a:rPr>
              <a:t>Экстремальный спорт</a:t>
            </a: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4614863" y="1916113"/>
            <a:ext cx="4154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  <a:latin typeface="Bender" pitchFamily="2" charset="-52"/>
              </a:rPr>
              <a:t>Направления:</a:t>
            </a:r>
          </a:p>
          <a:p>
            <a:r>
              <a:rPr lang="en-US" altLang="ru-RU" sz="2000">
                <a:solidFill>
                  <a:schemeClr val="bg1"/>
                </a:solidFill>
                <a:latin typeface="Bender" pitchFamily="2" charset="-52"/>
              </a:rPr>
              <a:t>B</a:t>
            </a:r>
            <a:r>
              <a:rPr lang="ru-RU" altLang="ru-RU" sz="2000">
                <a:solidFill>
                  <a:schemeClr val="bg1"/>
                </a:solidFill>
                <a:latin typeface="Bender" pitchFamily="2" charset="-52"/>
              </a:rPr>
              <a:t>mx, </a:t>
            </a:r>
          </a:p>
          <a:p>
            <a:r>
              <a:rPr lang="ru-RU" altLang="ru-RU" sz="2000">
                <a:solidFill>
                  <a:schemeClr val="bg1"/>
                </a:solidFill>
                <a:latin typeface="Bender" pitchFamily="2" charset="-52"/>
              </a:rPr>
              <a:t>скейтборд, scoot, паркур,</a:t>
            </a:r>
          </a:p>
          <a:p>
            <a:r>
              <a:rPr lang="ru-RU" altLang="ru-RU" sz="2000">
                <a:solidFill>
                  <a:schemeClr val="bg1"/>
                </a:solidFill>
                <a:latin typeface="Bender" pitchFamily="2" charset="-52"/>
              </a:rPr>
              <a:t>агрессивные ролики, сноуборд</a:t>
            </a:r>
          </a:p>
        </p:txBody>
      </p:sp>
      <p:pic>
        <p:nvPicPr>
          <p:cNvPr id="819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836988"/>
            <a:ext cx="42132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466850"/>
            <a:ext cx="29432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C:\Users\Даузер\Desktop\RpRhXr0pz38.jpg"/>
          <p:cNvPicPr>
            <a:picLocks noChangeAspect="1" noChangeArrowheads="1"/>
          </p:cNvPicPr>
          <p:nvPr/>
        </p:nvPicPr>
        <p:blipFill>
          <a:blip r:embed="rId5"/>
          <a:srcRect r="17001"/>
          <a:stretch>
            <a:fillRect/>
          </a:stretch>
        </p:blipFill>
        <p:spPr bwMode="auto">
          <a:xfrm>
            <a:off x="4773613" y="3522663"/>
            <a:ext cx="3835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1113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6053138" y="173038"/>
            <a:ext cx="2606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>
                <a:latin typeface="Bender" pitchFamily="2" charset="-52"/>
              </a:rPr>
              <a:t>Наши контакты: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95288" y="625475"/>
            <a:ext cx="8299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b="1">
                <a:latin typeface="Bender" pitchFamily="2" charset="-52"/>
              </a:rPr>
              <a:t>Директор</a:t>
            </a:r>
            <a:r>
              <a:rPr lang="ru-RU" altLang="ru-RU" sz="1600" b="1">
                <a:latin typeface="Bender" pitchFamily="2" charset="-52"/>
              </a:rPr>
              <a:t>:</a:t>
            </a:r>
          </a:p>
          <a:p>
            <a:pPr algn="r"/>
            <a:r>
              <a:rPr lang="ru-RU" altLang="ru-RU" sz="1600">
                <a:latin typeface="Bender" pitchFamily="2" charset="-52"/>
              </a:rPr>
              <a:t>Томилова Светлана Владимировна</a:t>
            </a:r>
          </a:p>
          <a:p>
            <a:pPr algn="r"/>
            <a:r>
              <a:rPr lang="ru-RU" altLang="ru-RU" sz="1600" b="1">
                <a:latin typeface="Bender" pitchFamily="2" charset="-52"/>
              </a:rPr>
              <a:t>4-21-60</a:t>
            </a:r>
            <a:r>
              <a:rPr lang="ru-RU" altLang="ru-RU" sz="1600">
                <a:latin typeface="Bender" pitchFamily="2" charset="-52"/>
              </a:rPr>
              <a:t>, </a:t>
            </a:r>
          </a:p>
          <a:p>
            <a:pPr algn="r"/>
            <a:r>
              <a:rPr lang="ru-RU" altLang="ru-RU" sz="2000">
                <a:latin typeface="Bender" pitchFamily="2" charset="-52"/>
              </a:rPr>
              <a:t>Методист:</a:t>
            </a:r>
            <a:r>
              <a:rPr lang="ru-RU" altLang="ru-RU" sz="1600">
                <a:latin typeface="Bender" pitchFamily="2" charset="-52"/>
              </a:rPr>
              <a:t> </a:t>
            </a:r>
          </a:p>
          <a:p>
            <a:pPr algn="r"/>
            <a:r>
              <a:rPr lang="ru-RU" altLang="ru-RU" sz="1600">
                <a:latin typeface="Bender" pitchFamily="2" charset="-52"/>
              </a:rPr>
              <a:t>Пестова Екатерина Васильевна </a:t>
            </a:r>
          </a:p>
          <a:p>
            <a:pPr algn="r"/>
            <a:r>
              <a:rPr lang="ru-RU" altLang="ru-RU" sz="1600">
                <a:latin typeface="Bender" pitchFamily="2" charset="-52"/>
              </a:rPr>
              <a:t>Территория 2020</a:t>
            </a:r>
          </a:p>
          <a:p>
            <a:pPr algn="r"/>
            <a:r>
              <a:rPr lang="ru-RU" altLang="ru-RU" sz="1600">
                <a:latin typeface="Bender" pitchFamily="2" charset="-52"/>
              </a:rPr>
              <a:t>тел. </a:t>
            </a:r>
            <a:r>
              <a:rPr lang="ru-RU" altLang="ru-RU" sz="1600" b="1">
                <a:latin typeface="Bender" pitchFamily="2" charset="-52"/>
              </a:rPr>
              <a:t>3-52-01</a:t>
            </a:r>
            <a:endParaRPr lang="ru-RU" altLang="ru-RU" sz="1600">
              <a:latin typeface="Bender" pitchFamily="2" charset="-52"/>
            </a:endParaRPr>
          </a:p>
          <a:p>
            <a:r>
              <a:rPr lang="ru-RU" altLang="ru-RU" sz="2000" b="1">
                <a:latin typeface="Bender" pitchFamily="2" charset="-52"/>
              </a:rPr>
              <a:t>Специалисты по работе с молодёжью:</a:t>
            </a:r>
          </a:p>
          <a:p>
            <a:r>
              <a:rPr lang="ru-RU" altLang="ru-RU" sz="1600">
                <a:latin typeface="Bender" pitchFamily="2" charset="-52"/>
              </a:rPr>
              <a:t>Гордеева Мария Александровна</a:t>
            </a:r>
          </a:p>
          <a:p>
            <a:r>
              <a:rPr lang="ru-RU" altLang="ru-RU" sz="1600">
                <a:latin typeface="Bender" pitchFamily="2" charset="-52"/>
              </a:rPr>
              <a:t>Моя территория</a:t>
            </a:r>
          </a:p>
          <a:p>
            <a:r>
              <a:rPr lang="ru-RU" altLang="ru-RU" sz="1600">
                <a:latin typeface="Bender" pitchFamily="2" charset="-52"/>
              </a:rPr>
              <a:t>Михайлова Дарья Олеговна</a:t>
            </a:r>
          </a:p>
          <a:p>
            <a:r>
              <a:rPr lang="ru-RU" altLang="ru-RU" sz="1600">
                <a:latin typeface="Bender" pitchFamily="2" charset="-52"/>
              </a:rPr>
              <a:t>Добровольчество</a:t>
            </a:r>
          </a:p>
          <a:p>
            <a:r>
              <a:rPr lang="ru-RU" altLang="ru-RU" sz="1600">
                <a:latin typeface="Bender" pitchFamily="2" charset="-52"/>
              </a:rPr>
              <a:t>Панушкина Юлия Сергеевна</a:t>
            </a:r>
          </a:p>
          <a:p>
            <a:r>
              <a:rPr lang="ru-RU" altLang="ru-RU" sz="1600">
                <a:latin typeface="Bender" pitchFamily="2" charset="-52"/>
              </a:rPr>
              <a:t>Патриотическое и гражданское направление</a:t>
            </a:r>
          </a:p>
          <a:p>
            <a:r>
              <a:rPr lang="ru-RU" altLang="ru-RU" sz="1600" b="1">
                <a:latin typeface="Bender" pitchFamily="2" charset="-52"/>
              </a:rPr>
              <a:t> </a:t>
            </a:r>
            <a:r>
              <a:rPr lang="ru-RU" altLang="ru-RU" sz="1600">
                <a:latin typeface="Bender" pitchFamily="2" charset="-52"/>
              </a:rPr>
              <a:t>Артемьева Диана Анатольевна</a:t>
            </a:r>
          </a:p>
          <a:p>
            <a:r>
              <a:rPr lang="ru-RU" altLang="ru-RU" sz="1600">
                <a:latin typeface="Bender" pitchFamily="2" charset="-52"/>
              </a:rPr>
              <a:t>Российское движение школьников</a:t>
            </a:r>
          </a:p>
          <a:p>
            <a:r>
              <a:rPr lang="ru-RU" altLang="ru-RU" sz="1600">
                <a:latin typeface="Bender" pitchFamily="2" charset="-52"/>
              </a:rPr>
              <a:t>тел. </a:t>
            </a:r>
            <a:r>
              <a:rPr lang="ru-RU" altLang="ru-RU" sz="1600" b="1">
                <a:latin typeface="Bender" pitchFamily="2" charset="-52"/>
              </a:rPr>
              <a:t>3-52-01</a:t>
            </a:r>
          </a:p>
          <a:p>
            <a:r>
              <a:rPr lang="ru-RU" altLang="ru-RU" sz="1600">
                <a:latin typeface="Bender" pitchFamily="2" charset="-52"/>
              </a:rPr>
              <a:t>Леонтьев Станислав Анатольевич</a:t>
            </a:r>
          </a:p>
          <a:p>
            <a:r>
              <a:rPr lang="ru-RU" altLang="ru-RU" sz="1600">
                <a:latin typeface="Bender" pitchFamily="2" charset="-52"/>
              </a:rPr>
              <a:t>Экстремальный спорт</a:t>
            </a:r>
            <a:endParaRPr lang="ru-RU" altLang="ru-RU" sz="1600" b="1">
              <a:latin typeface="Bender" pitchFamily="2" charset="-52"/>
            </a:endParaRPr>
          </a:p>
          <a:p>
            <a:r>
              <a:rPr lang="ru-RU" altLang="ru-RU" sz="1600">
                <a:latin typeface="Bender" pitchFamily="2" charset="-52"/>
              </a:rPr>
              <a:t>тел. </a:t>
            </a:r>
            <a:r>
              <a:rPr lang="ru-RU" altLang="ru-RU" sz="1600" b="1">
                <a:latin typeface="Bender" pitchFamily="2" charset="-52"/>
              </a:rPr>
              <a:t>8-983-268-34-66</a:t>
            </a:r>
          </a:p>
          <a:p>
            <a:pPr algn="r"/>
            <a:r>
              <a:rPr lang="ru-RU" altLang="ru-RU" sz="1600">
                <a:latin typeface="Bender" pitchFamily="2" charset="-52"/>
              </a:rPr>
              <a:t> </a:t>
            </a:r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900113" y="981075"/>
            <a:ext cx="795655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800">
                <a:latin typeface="Bender" pitchFamily="2" charset="-52"/>
              </a:rPr>
              <a:t>Наша группа в ВК: </a:t>
            </a:r>
          </a:p>
          <a:p>
            <a:pPr algn="r"/>
            <a:r>
              <a:rPr lang="en-US" altLang="ru-RU" sz="2800">
                <a:latin typeface="Bender" pitchFamily="2" charset="-52"/>
                <a:hlinkClick r:id="rId3"/>
              </a:rPr>
              <a:t>https://vk.com/molod_zgr</a:t>
            </a:r>
            <a:r>
              <a:rPr lang="ru-RU" altLang="ru-RU" sz="2800">
                <a:latin typeface="Bender" pitchFamily="2" charset="-52"/>
              </a:rPr>
              <a:t> </a:t>
            </a:r>
          </a:p>
          <a:p>
            <a:pPr algn="r"/>
            <a:r>
              <a:rPr lang="ru-RU" altLang="ru-RU" sz="2800">
                <a:latin typeface="Bender" pitchFamily="2" charset="-52"/>
              </a:rPr>
              <a:t>(Молодёжный Центр| ЗАТО г. ЗЕЛЕНОГОРСК)</a:t>
            </a:r>
          </a:p>
          <a:p>
            <a:pPr algn="r"/>
            <a:endParaRPr lang="ru-RU" altLang="ru-RU" sz="2800">
              <a:latin typeface="Bender" pitchFamily="2" charset="-52"/>
            </a:endParaRPr>
          </a:p>
          <a:p>
            <a:pPr algn="r"/>
            <a:endParaRPr lang="ru-RU" altLang="ru-RU" sz="2800">
              <a:latin typeface="Bender" pitchFamily="2" charset="-52"/>
            </a:endParaRPr>
          </a:p>
          <a:p>
            <a:pPr algn="r"/>
            <a:r>
              <a:rPr lang="ru-RU" altLang="ru-RU" sz="2800">
                <a:latin typeface="Bender" pitchFamily="2" charset="-52"/>
              </a:rPr>
              <a:t>Наш </a:t>
            </a:r>
            <a:r>
              <a:rPr lang="en-US" altLang="ru-RU" sz="2800">
                <a:latin typeface="Bender" pitchFamily="2" charset="-52"/>
              </a:rPr>
              <a:t>INSTAGRAM</a:t>
            </a:r>
            <a:r>
              <a:rPr lang="ru-RU" altLang="ru-RU" sz="2800">
                <a:latin typeface="Bender" pitchFamily="2" charset="-52"/>
              </a:rPr>
              <a:t>:</a:t>
            </a:r>
          </a:p>
          <a:p>
            <a:pPr algn="r"/>
            <a:r>
              <a:rPr lang="en-US" altLang="ru-RU" sz="2800">
                <a:latin typeface="Bender" pitchFamily="2" charset="-52"/>
                <a:hlinkClick r:id="rId4"/>
              </a:rPr>
              <a:t>https://www.instagram.com/molod_zel/</a:t>
            </a:r>
            <a:endParaRPr lang="ru-RU" altLang="ru-RU" sz="2800">
              <a:latin typeface="Bender" pitchFamily="2" charset="-52"/>
            </a:endParaRPr>
          </a:p>
          <a:p>
            <a:pPr algn="r"/>
            <a:r>
              <a:rPr lang="en-US" altLang="ru-RU" sz="4000">
                <a:latin typeface="Bender" pitchFamily="2" charset="-52"/>
              </a:rPr>
              <a:t>@molod_zel</a:t>
            </a:r>
          </a:p>
          <a:p>
            <a:pPr algn="r"/>
            <a:endParaRPr lang="ru-RU" altLang="ru-RU" sz="2800">
              <a:latin typeface="Bender" pitchFamily="2" charset="-52"/>
            </a:endParaRPr>
          </a:p>
          <a:p>
            <a:endParaRPr lang="ru-RU" altLang="ru-RU">
              <a:latin typeface="Bender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174</Words>
  <Application>Microsoft Office PowerPoint</Application>
  <PresentationFormat>Экран (4:3)</PresentationFormat>
  <Paragraphs>58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STARCOM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Jane Do</dc:creator>
  <cp:lastModifiedBy>Михайлова Татьяна Анатольевна</cp:lastModifiedBy>
  <cp:revision>301</cp:revision>
  <cp:lastPrinted>2019-07-22T10:28:16Z</cp:lastPrinted>
  <dcterms:created xsi:type="dcterms:W3CDTF">2015-05-26T15:38:26Z</dcterms:created>
  <dcterms:modified xsi:type="dcterms:W3CDTF">2020-02-03T10:14:17Z</dcterms:modified>
</cp:coreProperties>
</file>