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Пришло время заняться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РЕГБИ!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DCIM\128_FUJI\DSCF8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6912767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 сам и приведи друга!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:\DCIM\128_FUJI\DSCF8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928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6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звезды овального мяча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:\DCIM\128_FUJI\DSCF85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4038600" cy="33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DCIM\128_FUJI\DSCF8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33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35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проходят 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спортивном зале школы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17.10 – 18.10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спортивном комплексе «Олимпиец»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– 18.00 – 19.30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–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Белошедов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Владимирович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– 8-913-588-42-22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858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46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Пришло время заняться РЕГБИ!</vt:lpstr>
      <vt:lpstr>Приходи сам и приведи друга!</vt:lpstr>
      <vt:lpstr>Будущие звезды овального мяча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Татьяна</dc:title>
  <dc:creator>Nataly</dc:creator>
  <cp:lastModifiedBy>Михайлова Татьяна Анатольевна</cp:lastModifiedBy>
  <cp:revision>10</cp:revision>
  <dcterms:created xsi:type="dcterms:W3CDTF">2017-10-14T13:19:07Z</dcterms:created>
  <dcterms:modified xsi:type="dcterms:W3CDTF">2017-10-17T06:34:40Z</dcterms:modified>
</cp:coreProperties>
</file>